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B498C-1D1B-4975-AC1C-29DC97A7A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79B10B-CDE0-4EFA-BA5C-924661A3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C42187-70C9-445C-B793-9FA9E199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01822-22C1-4A45-A6AF-9636D1B4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0E6360-5675-44A6-9404-B6F2E9CE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5996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E7676-ABCF-40ED-9B6D-F29CAD9E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98F4E-486A-48B9-80E4-783346F70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583C5-0CE0-4A79-AF6A-D2C2A39B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F1E323-24C2-41CA-9C09-72866CD6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8FA320-77A0-46C6-8EE3-89F96471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0486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C2DB5E-69A0-4BE0-A3EB-D9CDC0B14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086885-8ED1-4D41-9A3F-E37974392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0C969-6104-4C85-B406-E96DCFBF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834324-E499-4FD9-A348-D85E3486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448902-A3BA-4A60-B14D-1EF91873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0214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A389B-6EFF-49A0-AA35-5C5DCEC0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1D7681-0320-4866-9CE8-4AF04FC3D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6570A2-89F0-45C8-A724-E17E3CB4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00BB13-3555-4DAD-80FB-79D839A8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5AFE59-50A9-447E-A5CA-EE2C6665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1561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32F00-04BF-498B-9B5D-C44E9B09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29DAD1-2824-49A6-BEFF-152AB08D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CF0538-06EE-446D-B77A-8C41C7D9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024995-734D-4A9E-9EAA-12B17154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02E36-05D8-4E62-81A3-B4A599D2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47934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94FF5-5FE1-4402-A4D8-25AD2397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FF1DFC-1968-48A1-8D4D-8849661EA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572420-A66B-4784-86AA-D91F96773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FFA265-141A-4A17-9D8D-4FEB033F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C488DE-3675-4FB7-BBB6-2B663926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217613-4945-46B8-89C7-FB403012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27402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8296-9F76-4581-9FC7-E783FFD9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8C5999-79E1-4836-ADC5-E4CD9A332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0C5A72-72EC-46D4-9DF6-CCE4997F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C90325-5538-4B85-BEDF-7648D4587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F6FC1-B4E8-4F19-A9B1-EE214E87E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9FBC07-995A-4B83-9EAA-C435CB7C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FDA754-8A8C-4E5B-83B6-9D79B89C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ED84A8-119B-4335-8FFA-D8D91D9C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2232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64484-5BF2-4E54-A1C1-F2176324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6F9381-9BE8-4FA1-AE24-CF18697B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FF60B3E-FD03-4649-A28E-F7E43049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6F102C-7636-48CB-941D-20ABDECC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1250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7F6324-EE8A-4435-926E-8B601737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1ABC88-4EDD-4090-B249-530F5DB4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6C75C3-C4B4-4D6E-9DCF-DB2B4553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2105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D23BB-BD29-4841-8210-DF5DF116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28489-0F75-4729-B6FA-57351A58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266DF0-35C6-408C-83D2-6905F34E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079806-DF68-4371-BD3D-311B20D2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1E0BB5-111E-4718-A48E-62134BFC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791E75-F246-410A-8890-2F8AC6FA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1813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DF789-5707-479A-A098-CAC33504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554BF2-7E7D-44F1-AB73-C79567C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1D77E7-5F6B-4309-8AA1-F4FE0787C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616D86-D5E2-4094-B6C9-69B76742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3A26B2-B020-4729-B47C-FB9FC063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A6724B-5669-4030-8DAB-12744190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289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FDBDED-308A-4AC3-B303-079D81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121A97-BAE0-4982-BCE5-DCF87349B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5EF408-4F10-4CB9-AB3F-1C5080CDF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4C9F-B884-45A8-AC27-6A38A1E92F35}" type="datetimeFigureOut">
              <a:rPr lang="pt-BR" smtClean="0"/>
              <a:t>12/11/2018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1C95D6-FF2A-45C2-9EE6-B8E8E75BE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984F87-4A4B-4441-B2D7-BFD4B1403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1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108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3876675" y="2400300"/>
            <a:ext cx="7324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“Tudo o que temos é, sem dúvida alguma, do Senhor. Ele nos pede que despertemos para levar uma parte dos encargos de Sua causa, a fim de que Sua obra possa prosperar. Todo cristão deve desempenhar sua parte como um mordomo fiel” (p. 80).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324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9708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94480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448176" y="2133600"/>
            <a:ext cx="670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Deus não nos obriga a </a:t>
            </a:r>
            <a:r>
              <a:rPr lang="pt-BR" sz="2800" b="1" i="1" dirty="0" err="1">
                <a:latin typeface="Arial Narrow" panose="020B0606020202030204" pitchFamily="34" charset="0"/>
              </a:rPr>
              <a:t>obedecê-Lhe</a:t>
            </a:r>
            <a:r>
              <a:rPr lang="pt-BR" sz="2800" b="1" i="1" dirty="0">
                <a:latin typeface="Arial Narrow" panose="020B0606020202030204" pitchFamily="34" charset="0"/>
              </a:rPr>
              <a:t>; Ele nos dá o poder da escolha. Mas quando nos rendemos à Sua vontade, coisas maiores do que esperamos acontecem. “Entrega o teu caminho ao SENHOR, confia Nele, e o mais Ele fará” (</a:t>
            </a:r>
            <a:r>
              <a:rPr lang="pt-BR" sz="2800" b="1" i="1" dirty="0" err="1">
                <a:latin typeface="Arial Narrow" panose="020B0606020202030204" pitchFamily="34" charset="0"/>
              </a:rPr>
              <a:t>Sl</a:t>
            </a:r>
            <a:r>
              <a:rPr lang="pt-BR" sz="2800" b="1" i="1" dirty="0">
                <a:latin typeface="Arial Narrow" panose="020B0606020202030204" pitchFamily="34" charset="0"/>
              </a:rPr>
              <a:t> 37:5).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40276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34025" y="1082576"/>
            <a:ext cx="5791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Deus deu aos Seus filhos muitos talentos e aptidões. Ele deseja que usemos esses talentos para fazer prosperar sua vida e sua família. Quais são os erros dos professos cristãos no uso de seus talentos? (p. 88)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2895599" y="4029582"/>
            <a:ext cx="9039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“Muita gente dedica meses e anos para aprender um ofício ou profissão para que possa se tornar um profissional bem-sucedido no mundo; no entanto, nenhum esforço especial é feito no sentido de cultivar os talentos que tornariam a pessoa um obreiro de êxito na vinha do Senhor. Ela _________________ suas habilidades, ____________________ seus talentos e ____________________ assim o Mestre celestial. Esse é o grande pecado do professo povo de Deus. Servem a si mesmos e ao mundo.”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8189226" y="5207555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DESPERDIÇA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C6C2E9-3A8E-467C-9992-F87489524D88}"/>
              </a:ext>
            </a:extLst>
          </p:cNvPr>
          <p:cNvSpPr txBox="1"/>
          <p:nvPr/>
        </p:nvSpPr>
        <p:spPr>
          <a:xfrm>
            <a:off x="3333445" y="5207555"/>
            <a:ext cx="2172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DESVIRTUA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B7E5BFB-024A-4A60-924C-99B10E29C138}"/>
              </a:ext>
            </a:extLst>
          </p:cNvPr>
          <p:cNvSpPr txBox="1"/>
          <p:nvPr/>
        </p:nvSpPr>
        <p:spPr>
          <a:xfrm>
            <a:off x="4371215" y="5530170"/>
            <a:ext cx="2560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DESRESPEITA</a:t>
            </a:r>
          </a:p>
        </p:txBody>
      </p:sp>
    </p:spTree>
    <p:extLst>
      <p:ext uri="{BB962C8B-B14F-4D97-AF65-F5344CB8AC3E}">
        <p14:creationId xmlns:p14="http://schemas.microsoft.com/office/powerpoint/2010/main" val="2468220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91175" y="1419374"/>
            <a:ext cx="5762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Se Deus não nos força a amá-Lo nem a obedecer-Lhe, o que Ele faz para alcançar nosso coração? (p. 90)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90875" y="3719750"/>
            <a:ext cx="8553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“Deus não força ninguém a amá-Lo e a obedecer à Sua lei. Ele _________________ ao ser humano um _____________  ___________________ por meio do plano da redenção. Derramou os tesouros de Sua sabedoria e deu o mais precioso presente do Céu para que fôssemos motivados a amá-Lo e a nos colocar em harmonia com Sua vontade. Se rejeitarmos tal amor e não quisermos que Ele governe sobre nós, estaremos buscando nossa própria ruína [...].”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9BC1C3-DCCA-473F-94FB-7128B9FAC772}"/>
              </a:ext>
            </a:extLst>
          </p:cNvPr>
          <p:cNvSpPr txBox="1"/>
          <p:nvPr/>
        </p:nvSpPr>
        <p:spPr>
          <a:xfrm>
            <a:off x="3916557" y="4082828"/>
            <a:ext cx="2641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DEMONSTROU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B9EB16-1204-47C6-B41E-B9383CA78F85}"/>
              </a:ext>
            </a:extLst>
          </p:cNvPr>
          <p:cNvSpPr txBox="1"/>
          <p:nvPr/>
        </p:nvSpPr>
        <p:spPr>
          <a:xfrm>
            <a:off x="9793482" y="4082828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AMOR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B505055-E3DD-4C2E-9A23-A358FB4F9650}"/>
              </a:ext>
            </a:extLst>
          </p:cNvPr>
          <p:cNvSpPr txBox="1"/>
          <p:nvPr/>
        </p:nvSpPr>
        <p:spPr>
          <a:xfrm>
            <a:off x="3760199" y="4445906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INDESCRITÍVEL</a:t>
            </a:r>
          </a:p>
        </p:txBody>
      </p:sp>
    </p:spTree>
    <p:extLst>
      <p:ext uri="{BB962C8B-B14F-4D97-AF65-F5344CB8AC3E}">
        <p14:creationId xmlns:p14="http://schemas.microsoft.com/office/powerpoint/2010/main" val="2565617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62600" y="1189986"/>
            <a:ext cx="5772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Nossa vida está imersa em muitas atividades, consumindo-nos muito tempo e energia; portanto, devemos estabelecer prioridades. O que devemos perguntar a nós mesmos hoje? (p. 91) 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81350" y="4208204"/>
            <a:ext cx="8553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“Quando todos os casos forem passados em revista diante de Deus, jamais se perguntará: ‘O que professavam?’, mas sim: ‘O que fizeram? Foram ___________________ da Palavra? _________________ somente para si? Ou se exercitaram nas obras de beneficência, nos atos de bondade, no amor, preferindo os outros a si mesmos, e a si mesmos se negando para serem uma ____________ aos outros?”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0E1D8B-335F-4B24-9A41-B6E32E63DB0C}"/>
              </a:ext>
            </a:extLst>
          </p:cNvPr>
          <p:cNvSpPr txBox="1"/>
          <p:nvPr/>
        </p:nvSpPr>
        <p:spPr>
          <a:xfrm>
            <a:off x="4662210" y="4776936"/>
            <a:ext cx="260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PRATICANTES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6A9FAF4-0A7A-483A-B9BB-DAFA8092126A}"/>
              </a:ext>
            </a:extLst>
          </p:cNvPr>
          <p:cNvSpPr txBox="1"/>
          <p:nvPr/>
        </p:nvSpPr>
        <p:spPr>
          <a:xfrm>
            <a:off x="8991600" y="4776936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VIVERAM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EDC7216-F16B-4C41-87A5-C5D3143D9D81}"/>
              </a:ext>
            </a:extLst>
          </p:cNvPr>
          <p:cNvSpPr txBox="1"/>
          <p:nvPr/>
        </p:nvSpPr>
        <p:spPr>
          <a:xfrm>
            <a:off x="7538599" y="5685531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BENÇÃO</a:t>
            </a:r>
          </a:p>
        </p:txBody>
      </p:sp>
    </p:spTree>
    <p:extLst>
      <p:ext uri="{BB962C8B-B14F-4D97-AF65-F5344CB8AC3E}">
        <p14:creationId xmlns:p14="http://schemas.microsoft.com/office/powerpoint/2010/main" val="268844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708432" y="1443424"/>
            <a:ext cx="5772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Quem nos dá condições para alcançarmos riquezas honestas?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(</a:t>
            </a:r>
            <a:r>
              <a:rPr lang="pt-BR" sz="2800" b="1" dirty="0" err="1">
                <a:solidFill>
                  <a:schemeClr val="bg1"/>
                </a:solidFill>
              </a:rPr>
              <a:t>Dt</a:t>
            </a:r>
            <a:r>
              <a:rPr lang="pt-BR" sz="2800" b="1" dirty="0">
                <a:solidFill>
                  <a:schemeClr val="bg1"/>
                </a:solidFill>
              </a:rPr>
              <a:t> 8:18)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62300" y="4389895"/>
            <a:ext cx="8553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“Antes, te lembrarás do SENHOR, teu _____________ , porque é Ele o que te dá força para adquirires riquezas; para confirmar a Sua aliança, que, sob juramento, prometeu a teus pais, como hoje se vê.”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DCB176-3C54-4268-8374-178DE202CC77}"/>
              </a:ext>
            </a:extLst>
          </p:cNvPr>
          <p:cNvSpPr txBox="1"/>
          <p:nvPr/>
        </p:nvSpPr>
        <p:spPr>
          <a:xfrm>
            <a:off x="8088967" y="4389895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DEUS</a:t>
            </a:r>
          </a:p>
        </p:txBody>
      </p:sp>
    </p:spTree>
    <p:extLst>
      <p:ext uri="{BB962C8B-B14F-4D97-AF65-F5344CB8AC3E}">
        <p14:creationId xmlns:p14="http://schemas.microsoft.com/office/powerpoint/2010/main" val="2627032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720977" y="1625860"/>
            <a:ext cx="577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Quando é que a riqueza se torna perigosa? (p. 96, 97)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14675" y="4029582"/>
            <a:ext cx="8553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“As Escrituras ensinam que a riqueza só é uma posse perigosa quando posta em ___________________ com os tesouros imortais. Quando o que é mundano e secular _______________ os pensamentos, os sentimentos e a devoção que Deus requer, é que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ela se torna uma cilada.”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6862518" y="4633193"/>
            <a:ext cx="1836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ABSORVE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53FC6B-E587-4625-9C45-2A85C148D745}"/>
              </a:ext>
            </a:extLst>
          </p:cNvPr>
          <p:cNvSpPr txBox="1"/>
          <p:nvPr/>
        </p:nvSpPr>
        <p:spPr>
          <a:xfrm>
            <a:off x="4660558" y="4310880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COMPETIÇÃO</a:t>
            </a:r>
          </a:p>
        </p:txBody>
      </p:sp>
    </p:spTree>
    <p:extLst>
      <p:ext uri="{BB962C8B-B14F-4D97-AF65-F5344CB8AC3E}">
        <p14:creationId xmlns:p14="http://schemas.microsoft.com/office/powerpoint/2010/main" val="548686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2928</TotalTime>
  <Words>585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Alana Seifert</cp:lastModifiedBy>
  <cp:revision>23</cp:revision>
  <dcterms:created xsi:type="dcterms:W3CDTF">2018-11-12T19:22:17Z</dcterms:created>
  <dcterms:modified xsi:type="dcterms:W3CDTF">2018-11-14T20:10:21Z</dcterms:modified>
</cp:coreProperties>
</file>