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B498C-1D1B-4975-AC1C-29DC97A7A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79B10B-CDE0-4EFA-BA5C-924661A3C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C42187-70C9-445C-B793-9FA9E199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01822-22C1-4A45-A6AF-9636D1B4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0E6360-5675-44A6-9404-B6F2E9CE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5996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E7676-ABCF-40ED-9B6D-F29CAD9E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98F4E-486A-48B9-80E4-783346F70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9583C5-0CE0-4A79-AF6A-D2C2A39B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F1E323-24C2-41CA-9C09-72866CD6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8FA320-77A0-46C6-8EE3-89F96471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0486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C2DB5E-69A0-4BE0-A3EB-D9CDC0B14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086885-8ED1-4D41-9A3F-E37974392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0C969-6104-4C85-B406-E96DCFBF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834324-E499-4FD9-A348-D85E3486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448902-A3BA-4A60-B14D-1EF91873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0214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A389B-6EFF-49A0-AA35-5C5DCEC0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1D7681-0320-4866-9CE8-4AF04FC3D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6570A2-89F0-45C8-A724-E17E3CB4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00BB13-3555-4DAD-80FB-79D839A8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5AFE59-50A9-447E-A5CA-EE2C6665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1561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32F00-04BF-498B-9B5D-C44E9B09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29DAD1-2824-49A6-BEFF-152AB08D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CF0538-06EE-446D-B77A-8C41C7D9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024995-734D-4A9E-9EAA-12B17154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02E36-05D8-4E62-81A3-B4A599D2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47934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94FF5-5FE1-4402-A4D8-25AD2397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FF1DFC-1968-48A1-8D4D-8849661EA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572420-A66B-4784-86AA-D91F96773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FFA265-141A-4A17-9D8D-4FEB033F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C488DE-3675-4FB7-BBB6-2B663926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217613-4945-46B8-89C7-FB403012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27402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8296-9F76-4581-9FC7-E783FFD9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8C5999-79E1-4836-ADC5-E4CD9A332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0C5A72-72EC-46D4-9DF6-CCE4997F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C90325-5538-4B85-BEDF-7648D4587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F6FC1-B4E8-4F19-A9B1-EE214E87E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9FBC07-995A-4B83-9EAA-C435CB7C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FDA754-8A8C-4E5B-83B6-9D79B89C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ED84A8-119B-4335-8FFA-D8D91D9C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2232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64484-5BF2-4E54-A1C1-F2176324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6F9381-9BE8-4FA1-AE24-CF18697B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FF60B3E-FD03-4649-A28E-F7E43049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6F102C-7636-48CB-941D-20ABDECC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12507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7F6324-EE8A-4435-926E-8B601737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1ABC88-4EDD-4090-B249-530F5DB4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6C75C3-C4B4-4D6E-9DCF-DB2B4553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2105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D23BB-BD29-4841-8210-DF5DF116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28489-0F75-4729-B6FA-57351A58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266DF0-35C6-408C-83D2-6905F34E8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079806-DF68-4371-BD3D-311B20D2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1E0BB5-111E-4718-A48E-62134BFC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791E75-F246-410A-8890-2F8AC6FA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1813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DF789-5707-479A-A098-CAC33504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554BF2-7E7D-44F1-AB73-C79567C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1D77E7-5F6B-4309-8AA1-F4FE0787C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616D86-D5E2-4094-B6C9-69B76742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3A26B2-B020-4729-B47C-FB9FC063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A6724B-5669-4030-8DAB-12744190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289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FDBDED-308A-4AC3-B303-079D812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121A97-BAE0-4982-BCE5-DCF87349B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5EF408-4F10-4CB9-AB3F-1C5080CDF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1C95D6-FF2A-45C2-9EE6-B8E8E75BE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984F87-4A4B-4441-B2D7-BFD4B1403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1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71087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095750" y="1790700"/>
            <a:ext cx="73247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“O Senhor deseja que Seus obreiros olhem para Ele como o Doador de tudo o que possuem, que se lembrem de que tudo o que têm e são vem Daquele cujos conselhos são admiráveis e cujas obras são extraordinárias. [...] Ele tem confiado talentos aos seres humanos, e deseja que O procurem em busca de conselho. Poderão assim usar Suas dádivas com infalível aptidão, testificando que são colaboradores de Deus” (p. 80).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324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9708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94480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448176" y="2133600"/>
            <a:ext cx="670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Todos os que usarem pelo menos um talento, independentemente de parecer pequeno, ajudarão a realizar o propósito de Deus na Terra. “Muito bem, servo bom e fiel! Você foi fiel no pouco, Eu o porei sobre o muito. Venha e participe da alegria do seu Senhor!”</a:t>
            </a:r>
          </a:p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(</a:t>
            </a:r>
            <a:r>
              <a:rPr lang="pt-BR" sz="2800" b="1" i="1" dirty="0" err="1">
                <a:latin typeface="Arial Narrow" panose="020B0606020202030204" pitchFamily="34" charset="0"/>
              </a:rPr>
              <a:t>Mt</a:t>
            </a:r>
            <a:r>
              <a:rPr lang="pt-BR" sz="2800" b="1" i="1" dirty="0">
                <a:latin typeface="Arial Narrow" panose="020B0606020202030204" pitchFamily="34" charset="0"/>
              </a:rPr>
              <a:t> 25:21, NVI).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40276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781676" y="1544047"/>
            <a:ext cx="552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Como mordomos do Senhor, de que forma devemos agir ao cuidar de Seus bens e de Sua casa? (p. 79)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228975" y="3860661"/>
            <a:ext cx="8553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“O mordomo se identifica com o patrão, aceita as responsabilidades de um mordomo e deve agir em ______________ do dono da casa, fazendo o que este faria se estivesse presidindo. Os ______________ do senhor tornam-se seus. A posição do mordomo é uma posição de dignidade, porque o patrão confia nele.”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7524750" y="4976723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interesses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C6C2E9-3A8E-467C-9992-F87489524D88}"/>
              </a:ext>
            </a:extLst>
          </p:cNvPr>
          <p:cNvSpPr txBox="1"/>
          <p:nvPr/>
        </p:nvSpPr>
        <p:spPr>
          <a:xfrm>
            <a:off x="3721860" y="4607391"/>
            <a:ext cx="1372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lugar</a:t>
            </a:r>
          </a:p>
        </p:txBody>
      </p:sp>
    </p:spTree>
    <p:extLst>
      <p:ext uri="{BB962C8B-B14F-4D97-AF65-F5344CB8AC3E}">
        <p14:creationId xmlns:p14="http://schemas.microsoft.com/office/powerpoint/2010/main" val="2468220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91175" y="1309655"/>
            <a:ext cx="5514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Nossas palavras podem ser usadas para abençoar ou ferir aqueles que amamos ou que estão próximos de nós. Como Deus deseja que usemos aquilo que falamos? (p. 81)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209925" y="4215050"/>
            <a:ext cx="8553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“O Senhor deseja que os que estão ligados à Sua obra falem, a todo tempo, com a ________________ de Cristo. Se você for provocado, não fique impaciente. Manifeste a suavidade da qual Cristo nos deu o exemplo em Sua vida.”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9BC1C3-DCCA-473F-94FB-7128B9FAC772}"/>
              </a:ext>
            </a:extLst>
          </p:cNvPr>
          <p:cNvSpPr txBox="1"/>
          <p:nvPr/>
        </p:nvSpPr>
        <p:spPr>
          <a:xfrm>
            <a:off x="6650232" y="4606703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MANSIDÃO</a:t>
            </a:r>
          </a:p>
        </p:txBody>
      </p:sp>
    </p:spTree>
    <p:extLst>
      <p:ext uri="{BB962C8B-B14F-4D97-AF65-F5344CB8AC3E}">
        <p14:creationId xmlns:p14="http://schemas.microsoft.com/office/powerpoint/2010/main" val="2565617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10225" y="1258759"/>
            <a:ext cx="5772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Sabemos que a influência é uma força poderosa sobre as pessoas, especialmente em nosso lar. Quando Deus está no comando, como é essa influência? (p. 81)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81350" y="4275802"/>
            <a:ext cx="8553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“A influência de uma vida ______________ é _______________________tanto no lar quanto em toda parte. A beneficência prática, a renúncia e o sacrifício pessoal que caracterizam a vida de uma pessoa exercem influência para o bem sobre aqueles com quem ela se relaciona.”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0E1D8B-335F-4B24-9A41-B6E32E63DB0C}"/>
              </a:ext>
            </a:extLst>
          </p:cNvPr>
          <p:cNvSpPr txBox="1"/>
          <p:nvPr/>
        </p:nvSpPr>
        <p:spPr>
          <a:xfrm>
            <a:off x="8085883" y="4237702"/>
            <a:ext cx="1343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SANTA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6A9FAF4-0A7A-483A-B9BB-DAFA8092126A}"/>
              </a:ext>
            </a:extLst>
          </p:cNvPr>
          <p:cNvSpPr txBox="1"/>
          <p:nvPr/>
        </p:nvSpPr>
        <p:spPr>
          <a:xfrm>
            <a:off x="4067175" y="4554259"/>
            <a:ext cx="278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SANTIFICAÇÃO</a:t>
            </a:r>
          </a:p>
        </p:txBody>
      </p:sp>
    </p:spTree>
    <p:extLst>
      <p:ext uri="{BB962C8B-B14F-4D97-AF65-F5344CB8AC3E}">
        <p14:creationId xmlns:p14="http://schemas.microsoft.com/office/powerpoint/2010/main" val="268844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708432" y="1443424"/>
            <a:ext cx="5772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Será que, em cada família, existe diversidade de talentos que devem ser usados? (p. 82)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71825" y="4029582"/>
            <a:ext cx="8553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“Num grau maior ou menor, a todos são confiados os talentos de seu Senhor. As capacidades espirituais, mentais e físicas, a influência, a condição social, as posses, as emoções e a simpatia são todos talentos preciosos, que devem ser usados na causa do Mestre para a _____________________ daqueles por quem Cristo morreu.”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DCB176-3C54-4268-8374-178DE202CC77}"/>
              </a:ext>
            </a:extLst>
          </p:cNvPr>
          <p:cNvSpPr txBox="1"/>
          <p:nvPr/>
        </p:nvSpPr>
        <p:spPr>
          <a:xfrm>
            <a:off x="4345642" y="5218183"/>
            <a:ext cx="2030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SALVAÇÃO</a:t>
            </a:r>
          </a:p>
        </p:txBody>
      </p:sp>
    </p:spTree>
    <p:extLst>
      <p:ext uri="{BB962C8B-B14F-4D97-AF65-F5344CB8AC3E}">
        <p14:creationId xmlns:p14="http://schemas.microsoft.com/office/powerpoint/2010/main" val="2627032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720977" y="1330585"/>
            <a:ext cx="5772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Muitas vezes, em nossa casa ou igreja, ouvimos pessoas reclamando por não possuírem grandes talentos. O que podemos dizer a elas? (p. 84)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238500" y="3712249"/>
            <a:ext cx="85534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“Agora não é tempo de lamentar nossa situação na vida e dar desculpas para nossa omissão no desenvolvimento de nossas capacidades só porque não temos a habilidade e posição de outros, dizendo: ‘Ah! Se eu tivesse o mesmo dom e a mesma capacidade que você tem, poderia investir grande capital pelo meu Mestre!’ Se tais pessoas usarem ______________ e de forma ______________o único talento que têm, isso é ______________ o que o Senhor exige delas.”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7153548" y="5213745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SÁBIA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53FC6B-E587-4625-9C45-2A85C148D745}"/>
              </a:ext>
            </a:extLst>
          </p:cNvPr>
          <p:cNvSpPr txBox="1"/>
          <p:nvPr/>
        </p:nvSpPr>
        <p:spPr>
          <a:xfrm>
            <a:off x="4067175" y="5207852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BEM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712927F-C47D-443B-AEC7-25D3074B5AF2}"/>
              </a:ext>
            </a:extLst>
          </p:cNvPr>
          <p:cNvSpPr txBox="1"/>
          <p:nvPr/>
        </p:nvSpPr>
        <p:spPr>
          <a:xfrm>
            <a:off x="5639073" y="5497353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TUDO</a:t>
            </a:r>
          </a:p>
        </p:txBody>
      </p:sp>
    </p:spTree>
    <p:extLst>
      <p:ext uri="{BB962C8B-B14F-4D97-AF65-F5344CB8AC3E}">
        <p14:creationId xmlns:p14="http://schemas.microsoft.com/office/powerpoint/2010/main" val="548686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2901</TotalTime>
  <Words>597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Alana Seifert</cp:lastModifiedBy>
  <cp:revision>20</cp:revision>
  <dcterms:created xsi:type="dcterms:W3CDTF">2018-11-12T19:22:17Z</dcterms:created>
  <dcterms:modified xsi:type="dcterms:W3CDTF">2018-11-14T19:44:11Z</dcterms:modified>
</cp:coreProperties>
</file>