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B498C-1D1B-4975-AC1C-29DC97A7A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9B10B-CDE0-4EFA-BA5C-924661A3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C42187-70C9-445C-B793-9FA9E19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01822-22C1-4A45-A6AF-9636D1B4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E6360-5675-44A6-9404-B6F2E9CE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599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E7676-ABCF-40ED-9B6D-F29CAD9E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98F4E-486A-48B9-80E4-783346F7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583C5-0CE0-4A79-AF6A-D2C2A39B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1E323-24C2-41CA-9C09-72866CD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FA320-77A0-46C6-8EE3-89F9647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86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2DB5E-69A0-4BE0-A3EB-D9CDC0B1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086885-8ED1-4D41-9A3F-E3797439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0C969-6104-4C85-B406-E96DCFB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834324-E499-4FD9-A348-D85E3486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48902-A3BA-4A60-B14D-1EF91873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021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389B-6EFF-49A0-AA35-5C5DCEC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D7681-0320-4866-9CE8-4AF04FC3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570A2-89F0-45C8-A724-E17E3CB4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0BB13-3555-4DAD-80FB-79D839A8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AFE59-50A9-447E-A5CA-EE2C666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1561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2F00-04BF-498B-9B5D-C44E9B0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29DAD1-2824-49A6-BEFF-152AB08D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F0538-06EE-446D-B77A-8C41C7D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24995-734D-4A9E-9EAA-12B1715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02E36-05D8-4E62-81A3-B4A599D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793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4FF5-5FE1-4402-A4D8-25AD239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F1DFC-1968-48A1-8D4D-8849661EA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72420-A66B-4784-86AA-D91F9677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FFA265-141A-4A17-9D8D-4FEB033F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C488DE-3675-4FB7-BBB6-2B663926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17613-4945-46B8-89C7-FB40301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740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8296-9F76-4581-9FC7-E783FFD9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C5999-79E1-4836-ADC5-E4CD9A33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C5A72-72EC-46D4-9DF6-CCE4997F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C90325-5538-4B85-BEDF-7648D4587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F6FC1-B4E8-4F19-A9B1-EE214E87E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FBC07-995A-4B83-9EAA-C435CB7C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DA754-8A8C-4E5B-83B6-9D79B89C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D84A8-119B-4335-8FFA-D8D91D9C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232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64484-5BF2-4E54-A1C1-F2176324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6F9381-9BE8-4FA1-AE24-CF18697B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F60B3E-FD03-4649-A28E-F7E4304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6F102C-7636-48CB-941D-20ABDEC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50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7F6324-EE8A-4435-926E-8B60173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1ABC88-4EDD-4090-B249-530F5DB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6C75C3-C4B4-4D6E-9DCF-DB2B455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10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23BB-BD29-4841-8210-DF5DF116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28489-0F75-4729-B6FA-57351A58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266DF0-35C6-408C-83D2-6905F34E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79806-DF68-4371-BD3D-311B20D2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E0BB5-111E-4718-A48E-62134BFC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91E75-F246-410A-8890-2F8AC6F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18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F789-5707-479A-A098-CAC33504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554BF2-7E7D-44F1-AB73-C79567C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1D77E7-5F6B-4309-8AA1-F4FE0787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16D86-D5E2-4094-B6C9-69B76742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3A26B2-B020-4729-B47C-FB9FC063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6724B-5669-4030-8DAB-1274419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89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FDBDED-308A-4AC3-B303-079D81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121A97-BAE0-4982-BCE5-DCF87349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EF408-4F10-4CB9-AB3F-1C5080CD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4C9F-B884-45A8-AC27-6A38A1E92F35}" type="datetimeFigureOut">
              <a:rPr lang="pt-BR" smtClean="0"/>
              <a:t>14/11/2018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1C95D6-FF2A-45C2-9EE6-B8E8E75B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984F87-4A4B-4441-B2D7-BFD4B140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10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524376" y="1800225"/>
            <a:ext cx="6362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Quando atendemos às impressões do Espírito Santo, nos tornamos altruístas, abnegados, cheios de compaixão e amor. Fazer o bem se torna prazeroso e refletirá diretamente em nosso coração, corpo e mente. Vale a pena sermos cooperadores de Deus!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32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708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448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352926" y="1219200"/>
            <a:ext cx="670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“Sê fiel até à morte, e dar-te-ei a coroa da vida” (</a:t>
            </a:r>
            <a:r>
              <a:rPr lang="pt-BR" sz="2800" b="1" i="1" dirty="0" err="1">
                <a:latin typeface="Arial Narrow" panose="020B0606020202030204" pitchFamily="34" charset="0"/>
              </a:rPr>
              <a:t>Ap</a:t>
            </a:r>
            <a:r>
              <a:rPr lang="pt-BR" sz="2800" b="1" i="1" dirty="0">
                <a:latin typeface="Arial Narrow" panose="020B0606020202030204" pitchFamily="34" charset="0"/>
              </a:rPr>
              <a:t> 2:10).</a:t>
            </a:r>
          </a:p>
          <a:p>
            <a:pPr algn="ctr"/>
            <a:endParaRPr lang="pt-BR" sz="2800" b="1" i="1" dirty="0">
              <a:latin typeface="Arial Narrow" panose="020B0606020202030204" pitchFamily="34" charset="0"/>
            </a:endParaRPr>
          </a:p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Esse texto nos lembra que vale a pena ser fiel até o fim, não apenas por termos a  promessa de vida eterna, mas porque cada dia que somos fiéis nesta caminhada rumo ao Céu somos ricamente abençoados. Para isso, precisamos ter o azeite do Espirito Santo na vida.</a:t>
            </a:r>
          </a:p>
        </p:txBody>
      </p:sp>
    </p:spTree>
    <p:extLst>
      <p:ext uri="{BB962C8B-B14F-4D97-AF65-F5344CB8AC3E}">
        <p14:creationId xmlns:p14="http://schemas.microsoft.com/office/powerpoint/2010/main" val="27840276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19748" y="1281366"/>
            <a:ext cx="5791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Como é possível vencer o egoísmo, a tendência para a cobiça e para procedimentos enganosos? (p. 212)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543298" y="3898823"/>
            <a:ext cx="7867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“Quando a luz divina impressiona o coração e o caráter, é que o egoísmo é vencido, e o espírito de Cristo é exemplificado. O_________________________, trabalhando no coração e no caráter humanos, expulsará toda a tendência para cobiça e procedimento enganoso.”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07778F-777F-4F01-AD7B-4DF78952CD2F}"/>
              </a:ext>
            </a:extLst>
          </p:cNvPr>
          <p:cNvSpPr txBox="1"/>
          <p:nvPr/>
        </p:nvSpPr>
        <p:spPr>
          <a:xfrm>
            <a:off x="6969988" y="4638945"/>
            <a:ext cx="3090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ESPÍRITO SANTO</a:t>
            </a:r>
          </a:p>
        </p:txBody>
      </p:sp>
    </p:spTree>
    <p:extLst>
      <p:ext uri="{BB962C8B-B14F-4D97-AF65-F5344CB8AC3E}">
        <p14:creationId xmlns:p14="http://schemas.microsoft.com/office/powerpoint/2010/main" val="246822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00700" y="1443424"/>
            <a:ext cx="5762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Quando são vencidos os sentimentos naturais do ser humano? 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(p. 215, 216)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90875" y="3719750"/>
            <a:ext cx="8553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“É quando a luz divina ______________ os lugares mais profundos da ______________ com clareza e poder incomuns, que os sentimentos do ser humano natural são vencidos, que o egoísmo perde sua força sobre o coração e despertam-se desejos de imitar o Modelo, Jesus Cristo, no exercer beneficência e renúncia.”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505055-E3DD-4C2E-9A23-A358FB4F9650}"/>
              </a:ext>
            </a:extLst>
          </p:cNvPr>
          <p:cNvSpPr txBox="1"/>
          <p:nvPr/>
        </p:nvSpPr>
        <p:spPr>
          <a:xfrm>
            <a:off x="7017396" y="3719750"/>
            <a:ext cx="1661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ILUMINA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BF2CF6-8B7E-4291-BAFB-73C6A1D16FBB}"/>
              </a:ext>
            </a:extLst>
          </p:cNvPr>
          <p:cNvSpPr txBox="1"/>
          <p:nvPr/>
        </p:nvSpPr>
        <p:spPr>
          <a:xfrm>
            <a:off x="6210300" y="4099622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MENTE</a:t>
            </a:r>
          </a:p>
        </p:txBody>
      </p:sp>
    </p:spTree>
    <p:extLst>
      <p:ext uri="{BB962C8B-B14F-4D97-AF65-F5344CB8AC3E}">
        <p14:creationId xmlns:p14="http://schemas.microsoft.com/office/powerpoint/2010/main" val="256561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10225" y="1306592"/>
            <a:ext cx="5772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“Quando a Deus fizeres algum voto, não tardes em cumpri-lo; porque não Se agrada de tolos. Cumpre o voto que fazes. Melhor é que não votes do que votes e não cumpras” (</a:t>
            </a:r>
            <a:r>
              <a:rPr lang="pt-BR" sz="2000" b="1" dirty="0" err="1">
                <a:solidFill>
                  <a:schemeClr val="bg1"/>
                </a:solidFill>
              </a:rPr>
              <a:t>Ec</a:t>
            </a:r>
            <a:r>
              <a:rPr lang="pt-BR" sz="2000" b="1" dirty="0">
                <a:solidFill>
                  <a:schemeClr val="bg1"/>
                </a:solidFill>
              </a:rPr>
              <a:t> 5:4, 5). Apesar disso, o que normalmente acontece? (p. 217)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71825" y="3667421"/>
            <a:ext cx="8553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“[...] muitos dos que prometeram não têm agido de maneira honrada para com Deus. Têm sido ________________ e têm deixado de resgatar suas promessas ao seu Criador. Entretanto, se a pessoa é tão ______________ no que se refere às suas promessas a Deus, poderá ela esperar que o Senhor cumpra uma promessa feita sob condições que nunca foram cumpridas? É melhor tratar honestamente com seus semelhantes e com Deus.”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0E1D8B-335F-4B24-9A41-B6E32E63DB0C}"/>
              </a:ext>
            </a:extLst>
          </p:cNvPr>
          <p:cNvSpPr txBox="1"/>
          <p:nvPr/>
        </p:nvSpPr>
        <p:spPr>
          <a:xfrm>
            <a:off x="8075050" y="4072696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NEGLIGENTES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A9FAF4-0A7A-483A-B9BB-DAFA8092126A}"/>
              </a:ext>
            </a:extLst>
          </p:cNvPr>
          <p:cNvSpPr txBox="1"/>
          <p:nvPr/>
        </p:nvSpPr>
        <p:spPr>
          <a:xfrm>
            <a:off x="7523760" y="4773734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INDIFERENTE</a:t>
            </a:r>
          </a:p>
        </p:txBody>
      </p:sp>
    </p:spTree>
    <p:extLst>
      <p:ext uri="{BB962C8B-B14F-4D97-AF65-F5344CB8AC3E}">
        <p14:creationId xmlns:p14="http://schemas.microsoft.com/office/powerpoint/2010/main" val="2688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99187" y="1275308"/>
            <a:ext cx="5772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 que acontece em nosso corpo quando sentimos prazer em fazer o bem e temos o senso do dever cumprido? (p. 235)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209925" y="3952637"/>
            <a:ext cx="8553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“O estado da mente tem muito que ver com a saúde física. Se a mente está despreocupada e contente, sob a consciência do dever cumprido e com certo senso de satisfação por proporcionar felicidade a outros, isso criará uma ______________ que reagirá sobre todo o organismo, produzindo uma circulação mais perfeita do sangue e o _________________________ de todo o corpo. A bênção de Deus é um remédio; e os que são generosos em beneficiar a outros experimentarão essa maravilhosa bênção no próprio coração e na vida.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CB176-3C54-4268-8374-178DE202CC77}"/>
              </a:ext>
            </a:extLst>
          </p:cNvPr>
          <p:cNvSpPr txBox="1"/>
          <p:nvPr/>
        </p:nvSpPr>
        <p:spPr>
          <a:xfrm>
            <a:off x="5141987" y="4848732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ALEGRIA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08F6EBA-F27C-43D7-98AB-05FA7D8A358A}"/>
              </a:ext>
            </a:extLst>
          </p:cNvPr>
          <p:cNvSpPr txBox="1"/>
          <p:nvPr/>
        </p:nvSpPr>
        <p:spPr>
          <a:xfrm>
            <a:off x="3499358" y="5447124"/>
            <a:ext cx="3348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FORTALECIMENTO</a:t>
            </a:r>
          </a:p>
        </p:txBody>
      </p:sp>
    </p:spTree>
    <p:extLst>
      <p:ext uri="{BB962C8B-B14F-4D97-AF65-F5344CB8AC3E}">
        <p14:creationId xmlns:p14="http://schemas.microsoft.com/office/powerpoint/2010/main" val="262703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711452" y="1673842"/>
            <a:ext cx="577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Qual será a maravilhosa recompensa dos justos? (p. 240)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05150" y="3715257"/>
            <a:ext cx="8553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“Vinde, benditos de Meu Pai! Entrai na posse do______________ que vos está preparado desde a fundação do mundo” (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25:34). Então, os justos receberão sua recompensa. ________ _________ correrá paralela à vida de Jeová. Lançarão suas coroas aos pés do Redentor, tocarão suas harpas de ouro e encherão todo o Céu de maravilhosa música.”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4662210" y="4110009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REINO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F5BD57-D7C0-43B1-8076-C61AFBB660F5}"/>
              </a:ext>
            </a:extLst>
          </p:cNvPr>
          <p:cNvSpPr txBox="1"/>
          <p:nvPr/>
        </p:nvSpPr>
        <p:spPr>
          <a:xfrm>
            <a:off x="6383060" y="4823252"/>
            <a:ext cx="181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SUA VIDA</a:t>
            </a:r>
          </a:p>
        </p:txBody>
      </p:sp>
    </p:spTree>
    <p:extLst>
      <p:ext uri="{BB962C8B-B14F-4D97-AF65-F5344CB8AC3E}">
        <p14:creationId xmlns:p14="http://schemas.microsoft.com/office/powerpoint/2010/main" val="54868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4960</TotalTime>
  <Words>604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38</cp:revision>
  <dcterms:created xsi:type="dcterms:W3CDTF">2018-11-12T19:22:17Z</dcterms:created>
  <dcterms:modified xsi:type="dcterms:W3CDTF">2018-11-16T06:13:19Z</dcterms:modified>
</cp:coreProperties>
</file>