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8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FB498C-1D1B-4975-AC1C-29DC97A7A1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79B10B-CDE0-4EFA-BA5C-924661A3C0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0C42187-70C9-445C-B793-9FA9E1993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14/11/2018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D901822-22C1-4A45-A6AF-9636D1B43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0E6360-5675-44A6-9404-B6F2E9CE9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459966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EE7676-ABCF-40ED-9B6D-F29CAD9EE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2A98F4E-486A-48B9-80E4-783346F701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79583C5-0CE0-4A79-AF6A-D2C2A39B2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14/11/2018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7F1E323-24C2-41CA-9C09-72866CD68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08FA320-77A0-46C6-8EE3-89F964711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504866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AC2DB5E-69A0-4BE0-A3EB-D9CDC0B14F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1086885-8ED1-4D41-9A3F-E37974392E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70C969-6104-4C85-B406-E96DCFBF8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14/11/2018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0834324-E499-4FD9-A348-D85E34865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8448902-A3BA-4A60-B14D-1EF918737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060214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5A389B-6EFF-49A0-AA35-5C5DCEC01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1D7681-0320-4866-9CE8-4AF04FC3D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66570A2-89F0-45C8-A724-E17E3CB44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14/11/2018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00BB13-3555-4DAD-80FB-79D839A8F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F5AFE59-50A9-447E-A5CA-EE2C66658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415614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032F00-04BF-498B-9B5D-C44E9B09D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129DAD1-2824-49A6-BEFF-152AB08DE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0CF0538-06EE-446D-B77A-8C41C7D9C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14/11/2018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5024995-734D-4A9E-9EAA-12B171543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7402E36-05D8-4E62-81A3-B4A599D2F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147934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894FF5-5FE1-4402-A4D8-25AD23977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6FF1DFC-1968-48A1-8D4D-8849661EA0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7572420-A66B-4784-86AA-D91F967733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CFFA265-141A-4A17-9D8D-4FEB033FF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14/11/2018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4C488DE-3675-4FB7-BBB6-2B663926D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8217613-4945-46B8-89C7-FB4030124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927402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FA8296-9F76-4581-9FC7-E783FFD99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08C5999-79E1-4836-ADC5-E4CD9A332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F0C5A72-72EC-46D4-9DF6-CCE4997FD2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1C90325-5538-4B85-BEDF-7648D4587D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2FF6FC1-B4E8-4F19-A9B1-EE214E87E6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B9FBC07-995A-4B83-9EAA-C435CB7C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14/11/2018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2FDA754-8A8C-4E5B-83B6-9D79B89C4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DED84A8-119B-4335-8FFA-D8D91D9CD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522328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B64484-5BF2-4E54-A1C1-F21763246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B6F9381-9BE8-4FA1-AE24-CF18697B0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14/11/2018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FF60B3E-FD03-4649-A28E-F7E43049B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F6F102C-7636-48CB-941D-20ABDECC0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412507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C7F6324-EE8A-4435-926E-8B601737D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14/11/2018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E1ABC88-4EDD-4090-B249-530F5DB48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96C75C3-C4B4-4D6E-9DCF-DB2B4553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121051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8D23BB-BD29-4841-8210-DF5DF116D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028489-0F75-4729-B6FA-57351A58A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2266DF0-35C6-408C-83D2-6905F34E87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079806-DF68-4371-BD3D-311B20D26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14/11/2018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51E0BB5-111E-4718-A48E-62134BFC9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791E75-F246-410A-8890-2F8AC6FA3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541813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FDF789-5707-479A-A098-CAC335041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9554BF2-7E7D-44F1-AB73-C79567C346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51D77E7-5F6B-4309-8AA1-F4FE0787C8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A616D86-D5E2-4094-B6C9-69B76742D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14/11/2018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B3A26B2-B020-4729-B47C-FB9FC063B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6A6724B-5669-4030-8DAB-12744190A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728985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BFDBDED-308A-4AC3-B303-079D81272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B121A97-BAE0-4982-BCE5-DCF87349BD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65EF408-4F10-4CB9-AB3F-1C5080CDF0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D4C9F-B884-45A8-AC27-6A38A1E92F35}" type="datetimeFigureOut">
              <a:rPr lang="pt-BR" smtClean="0"/>
              <a:t>14/11/2018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31C95D6-FF2A-45C2-9EE6-B8E8E75BEE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9984F87-4A4B-4441-B2D7-BFD4B1403C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4169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571087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CB53D4E-AE61-4072-9B0F-2634AE285F84}"/>
              </a:ext>
            </a:extLst>
          </p:cNvPr>
          <p:cNvSpPr txBox="1"/>
          <p:nvPr/>
        </p:nvSpPr>
        <p:spPr>
          <a:xfrm>
            <a:off x="4562476" y="1181100"/>
            <a:ext cx="63627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latin typeface="Arial Narrow" panose="020B0606020202030204" pitchFamily="34" charset="0"/>
              </a:rPr>
              <a:t>Cada jovem e criança deve ser ensinado a fazer com precisão contas de seus ganhos e gastos, usando o dinheiro com competência. Que ninguém jamais pense que a pequena quantia não será relevante para Deus, pois Ele aceita com alegria a pequena oferta realizada com sacrifício e amor. Essa pequena oferta se torna como um pequeno fio de água da nascente que, ao longo do percurso, cresce e se torna um rio caudaloso. Assim é a bênção de Deus sobre a pequena porção!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373242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97088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594480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CB53D4E-AE61-4072-9B0F-2634AE285F84}"/>
              </a:ext>
            </a:extLst>
          </p:cNvPr>
          <p:cNvSpPr txBox="1"/>
          <p:nvPr/>
        </p:nvSpPr>
        <p:spPr>
          <a:xfrm>
            <a:off x="4352926" y="1219200"/>
            <a:ext cx="6705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latin typeface="Arial Narrow" panose="020B0606020202030204" pitchFamily="34" charset="0"/>
              </a:rPr>
              <a:t>Os pais têm o dever de ensinar seus filhos por preceito e exemplo a grande lição de economia e generosidade para a missão do evangelho. Ninguém é tão pobre que não possa ser um cooperador na seara do Mestre. Por mais insignificante que seja a oferta de uma criança ou jovem, se for feita com dedicação, será apreciada pelo Senhor que vê e julga as intenções, bom como o sacrifício feito para obtê-la e economizá-la para Sua missão.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402765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77E4285-F3E0-4F18-A731-B72AB2555DFB}"/>
              </a:ext>
            </a:extLst>
          </p:cNvPr>
          <p:cNvSpPr txBox="1"/>
          <p:nvPr/>
        </p:nvSpPr>
        <p:spPr>
          <a:xfrm>
            <a:off x="5619748" y="1281366"/>
            <a:ext cx="57911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O que os jovens, mesmo os que não tenham muitas condições financeiras, podem fazer pela obra de Deus? </a:t>
            </a:r>
          </a:p>
          <a:p>
            <a:r>
              <a:rPr lang="pt-BR" sz="2800" b="1" dirty="0">
                <a:solidFill>
                  <a:schemeClr val="bg1"/>
                </a:solidFill>
              </a:rPr>
              <a:t>(p. 199)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45651A5-F60D-4FC5-B06A-08245DE81105}"/>
              </a:ext>
            </a:extLst>
          </p:cNvPr>
          <p:cNvSpPr txBox="1"/>
          <p:nvPr/>
        </p:nvSpPr>
        <p:spPr>
          <a:xfrm>
            <a:off x="4067175" y="1997422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41A0156-04A1-4137-BE06-10700FF0A225}"/>
              </a:ext>
            </a:extLst>
          </p:cNvPr>
          <p:cNvSpPr txBox="1"/>
          <p:nvPr/>
        </p:nvSpPr>
        <p:spPr>
          <a:xfrm>
            <a:off x="3543298" y="3898823"/>
            <a:ext cx="78676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“Mesmo que seja pobre, o jovem esforçado e econômico pode __________________ um pouco para a ______________ de Deus. [...] 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É dever de todo aquele que está em contato com a obra de Deus aprender a economia no uso do tempo e do dinheiro.”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D07778F-777F-4F01-AD7B-4DF78952CD2F}"/>
              </a:ext>
            </a:extLst>
          </p:cNvPr>
          <p:cNvSpPr txBox="1"/>
          <p:nvPr/>
        </p:nvSpPr>
        <p:spPr>
          <a:xfrm>
            <a:off x="5286375" y="4278632"/>
            <a:ext cx="2526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ECONOMIZAR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A7B638C-A91F-4C8C-BF28-8A4EB3B00E41}"/>
              </a:ext>
            </a:extLst>
          </p:cNvPr>
          <p:cNvSpPr txBox="1"/>
          <p:nvPr/>
        </p:nvSpPr>
        <p:spPr>
          <a:xfrm>
            <a:off x="5864707" y="4664813"/>
            <a:ext cx="1369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CAUSA</a:t>
            </a:r>
          </a:p>
        </p:txBody>
      </p:sp>
    </p:spTree>
    <p:extLst>
      <p:ext uri="{BB962C8B-B14F-4D97-AF65-F5344CB8AC3E}">
        <p14:creationId xmlns:p14="http://schemas.microsoft.com/office/powerpoint/2010/main" val="24682200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77E4285-F3E0-4F18-A731-B72AB2555DFB}"/>
              </a:ext>
            </a:extLst>
          </p:cNvPr>
          <p:cNvSpPr txBox="1"/>
          <p:nvPr/>
        </p:nvSpPr>
        <p:spPr>
          <a:xfrm>
            <a:off x="5619750" y="1322368"/>
            <a:ext cx="57626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Enquanto os pais trabalham no avanço da obra de Deus, o que deveriam ensinar aos seus filhos? </a:t>
            </a:r>
          </a:p>
          <a:p>
            <a:r>
              <a:rPr lang="pt-BR" sz="2800" b="1" dirty="0">
                <a:solidFill>
                  <a:schemeClr val="bg1"/>
                </a:solidFill>
              </a:rPr>
              <a:t>(p. 200)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45651A5-F60D-4FC5-B06A-08245DE81105}"/>
              </a:ext>
            </a:extLst>
          </p:cNvPr>
          <p:cNvSpPr txBox="1"/>
          <p:nvPr/>
        </p:nvSpPr>
        <p:spPr>
          <a:xfrm>
            <a:off x="4067175" y="1997422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41A0156-04A1-4137-BE06-10700FF0A225}"/>
              </a:ext>
            </a:extLst>
          </p:cNvPr>
          <p:cNvSpPr txBox="1"/>
          <p:nvPr/>
        </p:nvSpPr>
        <p:spPr>
          <a:xfrm>
            <a:off x="3190875" y="3719750"/>
            <a:ext cx="85534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“Enquanto os pais estão se sacrificando por amor ao progresso da causa de Deus, eles também devem ensinar os filhos a ______________ dessa obra. [...]  E, se todas as criancinhas apresentassem suas ofertas ao Senhor, suas ______________ seriam como pequenos riachos que, unidos e deixados a correr, aumentariam a ponto de 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se tornarem um rio.”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B505055-E3DD-4C2E-9A23-A358FB4F9650}"/>
              </a:ext>
            </a:extLst>
          </p:cNvPr>
          <p:cNvSpPr txBox="1"/>
          <p:nvPr/>
        </p:nvSpPr>
        <p:spPr>
          <a:xfrm>
            <a:off x="4750446" y="4462136"/>
            <a:ext cx="2232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PARTICIPAR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2BF2CF6-8B7E-4291-BAFB-73C6A1D16FBB}"/>
              </a:ext>
            </a:extLst>
          </p:cNvPr>
          <p:cNvSpPr txBox="1"/>
          <p:nvPr/>
        </p:nvSpPr>
        <p:spPr>
          <a:xfrm>
            <a:off x="3569346" y="5204522"/>
            <a:ext cx="1849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DOAÇÕES</a:t>
            </a:r>
          </a:p>
        </p:txBody>
      </p:sp>
    </p:spTree>
    <p:extLst>
      <p:ext uri="{BB962C8B-B14F-4D97-AF65-F5344CB8AC3E}">
        <p14:creationId xmlns:p14="http://schemas.microsoft.com/office/powerpoint/2010/main" val="25656176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77E4285-F3E0-4F18-A731-B72AB2555DFB}"/>
              </a:ext>
            </a:extLst>
          </p:cNvPr>
          <p:cNvSpPr txBox="1"/>
          <p:nvPr/>
        </p:nvSpPr>
        <p:spPr>
          <a:xfrm>
            <a:off x="5619750" y="1449467"/>
            <a:ext cx="57721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Porque muitas famílias têm tão pouco para doar à causa de Deus?  (p. 201)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45651A5-F60D-4FC5-B06A-08245DE81105}"/>
              </a:ext>
            </a:extLst>
          </p:cNvPr>
          <p:cNvSpPr txBox="1"/>
          <p:nvPr/>
        </p:nvSpPr>
        <p:spPr>
          <a:xfrm>
            <a:off x="4067175" y="1997422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41A0156-04A1-4137-BE06-10700FF0A225}"/>
              </a:ext>
            </a:extLst>
          </p:cNvPr>
          <p:cNvSpPr txBox="1"/>
          <p:nvPr/>
        </p:nvSpPr>
        <p:spPr>
          <a:xfrm>
            <a:off x="3162300" y="3848396"/>
            <a:ext cx="85534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“Muitas famílias que têm pouco para doar à causa de Deus _____________, mesmo assim, dinheiro ________________ para comprar móveis caros ou roupas da moda. Quanto é gasto na mesa e, frequentemente, naquilo que é apenas satisfação prejudicial; quanto é gasto em presentes que a ninguém beneficiam!”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B0E1D8B-335F-4B24-9A41-B6E32E63DB0C}"/>
              </a:ext>
            </a:extLst>
          </p:cNvPr>
          <p:cNvSpPr txBox="1"/>
          <p:nvPr/>
        </p:nvSpPr>
        <p:spPr>
          <a:xfrm>
            <a:off x="8998975" y="4206046"/>
            <a:ext cx="2169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À VONTADE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6A9FAF4-0A7A-483A-B9BB-DAFA8092126A}"/>
              </a:ext>
            </a:extLst>
          </p:cNvPr>
          <p:cNvSpPr txBox="1"/>
          <p:nvPr/>
        </p:nvSpPr>
        <p:spPr>
          <a:xfrm>
            <a:off x="3542310" y="4206046"/>
            <a:ext cx="1633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GASTAM</a:t>
            </a:r>
          </a:p>
        </p:txBody>
      </p:sp>
    </p:spTree>
    <p:extLst>
      <p:ext uri="{BB962C8B-B14F-4D97-AF65-F5344CB8AC3E}">
        <p14:creationId xmlns:p14="http://schemas.microsoft.com/office/powerpoint/2010/main" val="26884401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77E4285-F3E0-4F18-A731-B72AB2555DFB}"/>
              </a:ext>
            </a:extLst>
          </p:cNvPr>
          <p:cNvSpPr txBox="1"/>
          <p:nvPr/>
        </p:nvSpPr>
        <p:spPr>
          <a:xfrm>
            <a:off x="5589662" y="1351508"/>
            <a:ext cx="57721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Em que ocasiões especiais os pais e filhos devem lembrar-se das misericórdias do Senhor? (p. 202)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45651A5-F60D-4FC5-B06A-08245DE81105}"/>
              </a:ext>
            </a:extLst>
          </p:cNvPr>
          <p:cNvSpPr txBox="1"/>
          <p:nvPr/>
        </p:nvSpPr>
        <p:spPr>
          <a:xfrm>
            <a:off x="4067175" y="1997422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41A0156-04A1-4137-BE06-10700FF0A225}"/>
              </a:ext>
            </a:extLst>
          </p:cNvPr>
          <p:cNvSpPr txBox="1"/>
          <p:nvPr/>
        </p:nvSpPr>
        <p:spPr>
          <a:xfrm>
            <a:off x="3200400" y="4029582"/>
            <a:ext cx="85534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“Não somente nos ________________ devem pais e filhos se lembrar das misericórdias do Senhor de maneira especial, mas também o ______________ e o ______________ devem ser ocasiões para toda a família se lembrar de seu Criador e Redentor.”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CDCB176-3C54-4268-8374-178DE202CC77}"/>
              </a:ext>
            </a:extLst>
          </p:cNvPr>
          <p:cNvSpPr txBox="1"/>
          <p:nvPr/>
        </p:nvSpPr>
        <p:spPr>
          <a:xfrm>
            <a:off x="5970662" y="4029582"/>
            <a:ext cx="2800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ANIVERSÁRIOS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08F6EBA-F27C-43D7-98AB-05FA7D8A358A}"/>
              </a:ext>
            </a:extLst>
          </p:cNvPr>
          <p:cNvSpPr txBox="1"/>
          <p:nvPr/>
        </p:nvSpPr>
        <p:spPr>
          <a:xfrm>
            <a:off x="6427862" y="4768245"/>
            <a:ext cx="1301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NATAL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3D2A6DF-7107-43CF-8EEF-DFA93313AEEE}"/>
              </a:ext>
            </a:extLst>
          </p:cNvPr>
          <p:cNvSpPr txBox="1"/>
          <p:nvPr/>
        </p:nvSpPr>
        <p:spPr>
          <a:xfrm>
            <a:off x="9152860" y="4768245"/>
            <a:ext cx="2023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ANO NOVO</a:t>
            </a:r>
          </a:p>
        </p:txBody>
      </p:sp>
    </p:spTree>
    <p:extLst>
      <p:ext uri="{BB962C8B-B14F-4D97-AF65-F5344CB8AC3E}">
        <p14:creationId xmlns:p14="http://schemas.microsoft.com/office/powerpoint/2010/main" val="26270321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77E4285-F3E0-4F18-A731-B72AB2555DFB}"/>
              </a:ext>
            </a:extLst>
          </p:cNvPr>
          <p:cNvSpPr txBox="1"/>
          <p:nvPr/>
        </p:nvSpPr>
        <p:spPr>
          <a:xfrm>
            <a:off x="5587627" y="1106031"/>
            <a:ext cx="57721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Quais são os resultados quando reconhecemos a Deus como nosso possuidor e dono de todas os nossos bens, tornando-nos fiéis mordomos? (p. 205)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45651A5-F60D-4FC5-B06A-08245DE81105}"/>
              </a:ext>
            </a:extLst>
          </p:cNvPr>
          <p:cNvSpPr txBox="1"/>
          <p:nvPr/>
        </p:nvSpPr>
        <p:spPr>
          <a:xfrm>
            <a:off x="4067175" y="1997422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41A0156-04A1-4137-BE06-10700FF0A225}"/>
              </a:ext>
            </a:extLst>
          </p:cNvPr>
          <p:cNvSpPr txBox="1"/>
          <p:nvPr/>
        </p:nvSpPr>
        <p:spPr>
          <a:xfrm>
            <a:off x="3105150" y="3715257"/>
            <a:ext cx="85534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“Se Ele vir que você O reconhece como seu possuidor e dono de todas as suas posses, se vir você usar os bens que lhe foram confiados como fiel despenseiro, ________________ seu nome nos livros do Céu como __________________ Dele, ______________ de Sua grande empresa, para trabalhar em favor de seus semelhantes.”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8DC4441-A441-4677-95C2-8AC79B051D55}"/>
              </a:ext>
            </a:extLst>
          </p:cNvPr>
          <p:cNvSpPr txBox="1"/>
          <p:nvPr/>
        </p:nvSpPr>
        <p:spPr>
          <a:xfrm>
            <a:off x="3801785" y="4834860"/>
            <a:ext cx="2424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REGISTRARÁ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3F5BD57-D7C0-43B1-8076-C61AFBB660F5}"/>
              </a:ext>
            </a:extLst>
          </p:cNvPr>
          <p:cNvSpPr txBox="1"/>
          <p:nvPr/>
        </p:nvSpPr>
        <p:spPr>
          <a:xfrm>
            <a:off x="3801785" y="5197317"/>
            <a:ext cx="2831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COLABORADOR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7F35471-605A-44AC-8C2E-F23753476FEF}"/>
              </a:ext>
            </a:extLst>
          </p:cNvPr>
          <p:cNvSpPr txBox="1"/>
          <p:nvPr/>
        </p:nvSpPr>
        <p:spPr>
          <a:xfrm>
            <a:off x="8039733" y="5197317"/>
            <a:ext cx="1279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SÓCIO</a:t>
            </a:r>
          </a:p>
        </p:txBody>
      </p:sp>
    </p:spTree>
    <p:extLst>
      <p:ext uri="{BB962C8B-B14F-4D97-AF65-F5344CB8AC3E}">
        <p14:creationId xmlns:p14="http://schemas.microsoft.com/office/powerpoint/2010/main" val="5486868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4952</TotalTime>
  <Words>572</Words>
  <Application>Microsoft Office PowerPoint</Application>
  <PresentationFormat>Widescreen</PresentationFormat>
  <Paragraphs>33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Arial Narrow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Alana Seifert</dc:creator>
  <cp:lastModifiedBy>Alana Seifert</cp:lastModifiedBy>
  <cp:revision>37</cp:revision>
  <dcterms:created xsi:type="dcterms:W3CDTF">2018-11-12T19:22:17Z</dcterms:created>
  <dcterms:modified xsi:type="dcterms:W3CDTF">2018-11-16T06:04:26Z</dcterms:modified>
</cp:coreProperties>
</file>