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B498C-1D1B-4975-AC1C-29DC97A7A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9B10B-CDE0-4EFA-BA5C-924661A3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C42187-70C9-445C-B793-9FA9E19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01822-22C1-4A45-A6AF-9636D1B4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E6360-5675-44A6-9404-B6F2E9CE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599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E7676-ABCF-40ED-9B6D-F29CAD9E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98F4E-486A-48B9-80E4-783346F7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583C5-0CE0-4A79-AF6A-D2C2A39B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1E323-24C2-41CA-9C09-72866CD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FA320-77A0-46C6-8EE3-89F9647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86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2DB5E-69A0-4BE0-A3EB-D9CDC0B1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086885-8ED1-4D41-9A3F-E3797439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0C969-6104-4C85-B406-E96DCFB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834324-E499-4FD9-A348-D85E3486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48902-A3BA-4A60-B14D-1EF91873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021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389B-6EFF-49A0-AA35-5C5DCEC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D7681-0320-4866-9CE8-4AF04FC3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570A2-89F0-45C8-A724-E17E3CB4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0BB13-3555-4DAD-80FB-79D839A8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AFE59-50A9-447E-A5CA-EE2C666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1561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2F00-04BF-498B-9B5D-C44E9B0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29DAD1-2824-49A6-BEFF-152AB08D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F0538-06EE-446D-B77A-8C41C7D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24995-734D-4A9E-9EAA-12B1715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02E36-05D8-4E62-81A3-B4A599D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793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4FF5-5FE1-4402-A4D8-25AD239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F1DFC-1968-48A1-8D4D-8849661EA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72420-A66B-4784-86AA-D91F9677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FFA265-141A-4A17-9D8D-4FEB033F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C488DE-3675-4FB7-BBB6-2B663926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17613-4945-46B8-89C7-FB40301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740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8296-9F76-4581-9FC7-E783FFD9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C5999-79E1-4836-ADC5-E4CD9A33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C5A72-72EC-46D4-9DF6-CCE4997F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C90325-5538-4B85-BEDF-7648D4587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F6FC1-B4E8-4F19-A9B1-EE214E87E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FBC07-995A-4B83-9EAA-C435CB7C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DA754-8A8C-4E5B-83B6-9D79B89C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D84A8-119B-4335-8FFA-D8D91D9C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232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64484-5BF2-4E54-A1C1-F2176324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6F9381-9BE8-4FA1-AE24-CF18697B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F60B3E-FD03-4649-A28E-F7E4304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6F102C-7636-48CB-941D-20ABDEC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50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7F6324-EE8A-4435-926E-8B60173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1ABC88-4EDD-4090-B249-530F5DB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6C75C3-C4B4-4D6E-9DCF-DB2B455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10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23BB-BD29-4841-8210-DF5DF116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28489-0F75-4729-B6FA-57351A58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266DF0-35C6-408C-83D2-6905F34E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79806-DF68-4371-BD3D-311B20D2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E0BB5-111E-4718-A48E-62134BFC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91E75-F246-410A-8890-2F8AC6F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18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F789-5707-479A-A098-CAC33504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554BF2-7E7D-44F1-AB73-C79567C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1D77E7-5F6B-4309-8AA1-F4FE0787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16D86-D5E2-4094-B6C9-69B76742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3A26B2-B020-4729-B47C-FB9FC063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6724B-5669-4030-8DAB-1274419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89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FDBDED-308A-4AC3-B303-079D81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121A97-BAE0-4982-BCE5-DCF87349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EF408-4F10-4CB9-AB3F-1C5080CD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1C95D6-FF2A-45C2-9EE6-B8E8E75B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984F87-4A4B-4441-B2D7-BFD4B140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10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533901" y="1971675"/>
            <a:ext cx="6362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Não devemos confiar em nós mesmos, mas olhar sempre para Cristo com humildade e inteira submissão. Precisamos ser incentivados a negar a nós mesmos, tomar a nossa cruz e segui-Lo. Só assim pensaremos menos em nós, em nosso conforto, e mais no avanço da pregação do evangelho.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32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708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448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514851" y="1533525"/>
            <a:ext cx="670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Deus tem orientado Seu povo a viver de forma equilibrada com relação ao uso dos quatro aspectos da administração espiritual: tempo, templo, talento e tesouro. Nesse contexto, é dada uma ênfase especial na importância de administrarmos bem os recursos financeiros. Sendo assim, membros, obreiros e organização precisam viver de forma disciplinada e economicamente equilibrada, de acordo com os recursos que têm.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0276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24500" y="1424241"/>
            <a:ext cx="5791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Qual é um dos grandes problemas das famílias que, muitas vezes, causa separação entre o casal? (p. 170)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543298" y="3898823"/>
            <a:ext cx="7867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“Muitos, muitos mesmo, não se educaram de modo a poderem conservar seus gastos dentro do limite de suas entradas. Não aprendem a se adaptar às circunstâncias; e, vez após vez, fazem empréstimos e mais empréstimos, ficando sobrecarregados de ______________ e, consequentemente, desanimados.”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07778F-777F-4F01-AD7B-4DF78952CD2F}"/>
              </a:ext>
            </a:extLst>
          </p:cNvPr>
          <p:cNvSpPr txBox="1"/>
          <p:nvPr/>
        </p:nvSpPr>
        <p:spPr>
          <a:xfrm>
            <a:off x="4067175" y="5745482"/>
            <a:ext cx="1590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dívidas</a:t>
            </a:r>
          </a:p>
        </p:txBody>
      </p:sp>
    </p:spTree>
    <p:extLst>
      <p:ext uri="{BB962C8B-B14F-4D97-AF65-F5344CB8AC3E}">
        <p14:creationId xmlns:p14="http://schemas.microsoft.com/office/powerpoint/2010/main" val="246822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19750" y="1681549"/>
            <a:ext cx="5762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Que lição o marido e a esposa deveriam aprender? (p. 171)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90875" y="3719750"/>
            <a:ext cx="8553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“Depois de ter ganhado os recursos, você não planeja como __________________ para o tempo em que o dinheiro não poderá ser ganho com tanta facilidade. Pelo contrário, você tem gastado com necessidades imaginárias. Se você e sua esposa tivessem compreendido ser um dever que Deus lhes impôs negar seu gosto e seus desejos e fazer ______________ para o futuro, em vez de viver meramente para o presente, poderiam ter agora fartura, e sua família teria os confortos da vida. Há uma lição que vocês não deveriam demorar a______________ : a de fazer com que o pouco renda muito.”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505055-E3DD-4C2E-9A23-A358FB4F9650}"/>
              </a:ext>
            </a:extLst>
          </p:cNvPr>
          <p:cNvSpPr txBox="1"/>
          <p:nvPr/>
        </p:nvSpPr>
        <p:spPr>
          <a:xfrm>
            <a:off x="3521721" y="3982163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ECONOMIZAR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BF2CF6-8B7E-4291-BAFB-73C6A1D16FBB}"/>
              </a:ext>
            </a:extLst>
          </p:cNvPr>
          <p:cNvSpPr txBox="1"/>
          <p:nvPr/>
        </p:nvSpPr>
        <p:spPr>
          <a:xfrm>
            <a:off x="4007496" y="5214551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PROVISÃO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2D497A-F696-410F-B29E-FC51FB3D0792}"/>
              </a:ext>
            </a:extLst>
          </p:cNvPr>
          <p:cNvSpPr txBox="1"/>
          <p:nvPr/>
        </p:nvSpPr>
        <p:spPr>
          <a:xfrm>
            <a:off x="9455796" y="5814626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APRENDER</a:t>
            </a:r>
          </a:p>
        </p:txBody>
      </p:sp>
    </p:spTree>
    <p:extLst>
      <p:ext uri="{BB962C8B-B14F-4D97-AF65-F5344CB8AC3E}">
        <p14:creationId xmlns:p14="http://schemas.microsoft.com/office/powerpoint/2010/main" val="256561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19750" y="1449467"/>
            <a:ext cx="577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Qual é o segredo para que marido e esposa estejam livres de dificuldades financeiras? (p. 171)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62300" y="3848396"/>
            <a:ext cx="8553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“Se você e sua esposa fossem tão empreendedores como deviam ser e concordassem em ______________ dentro dos ______________ que______________ , poderiam estar livres de dificuldades. Vocês têm de trabalhar tanto por pequenos quanto por grandes salários. O esforço e a economia teriam colocado sua família […] numa condição muito mais favorável.”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0E1D8B-335F-4B24-9A41-B6E32E63DB0C}"/>
              </a:ext>
            </a:extLst>
          </p:cNvPr>
          <p:cNvSpPr txBox="1"/>
          <p:nvPr/>
        </p:nvSpPr>
        <p:spPr>
          <a:xfrm>
            <a:off x="3817375" y="4591511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RECURSOS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A9FAF4-0A7A-483A-B9BB-DAFA8092126A}"/>
              </a:ext>
            </a:extLst>
          </p:cNvPr>
          <p:cNvSpPr txBox="1"/>
          <p:nvPr/>
        </p:nvSpPr>
        <p:spPr>
          <a:xfrm>
            <a:off x="8200035" y="4215571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VIVER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3FE4435-9D94-40F3-B502-097681C0A0DE}"/>
              </a:ext>
            </a:extLst>
          </p:cNvPr>
          <p:cNvSpPr txBox="1"/>
          <p:nvPr/>
        </p:nvSpPr>
        <p:spPr>
          <a:xfrm>
            <a:off x="7279590" y="4591511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TÊM</a:t>
            </a:r>
          </a:p>
        </p:txBody>
      </p:sp>
    </p:spTree>
    <p:extLst>
      <p:ext uri="{BB962C8B-B14F-4D97-AF65-F5344CB8AC3E}">
        <p14:creationId xmlns:p14="http://schemas.microsoft.com/office/powerpoint/2010/main" val="2688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51562" y="1245542"/>
            <a:ext cx="5772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É preciso educar os filhos na questão financeira e não dar a eles tudo que pedem. Por isso, o que é necessário ensiná-los a praticar? (p. 171)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200400" y="4029582"/>
            <a:ext cx="8553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“Numa família que visitei, as filhas externaram o desejo de possuir um piano caríssimo. Alegremente teriam os pais satisfeito a esse desejo, mas estavam embaraçados com dívidas. As filhas sabiam disso e, se tivessem sido ensinadas a praticar a ______________ não teriam dado aos pais a dor de lhes negar o que desejavam [...].”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CB176-3C54-4268-8374-178DE202CC77}"/>
              </a:ext>
            </a:extLst>
          </p:cNvPr>
          <p:cNvSpPr txBox="1"/>
          <p:nvPr/>
        </p:nvSpPr>
        <p:spPr>
          <a:xfrm>
            <a:off x="4999112" y="5520467"/>
            <a:ext cx="237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ABNEGAÇÃO</a:t>
            </a:r>
          </a:p>
        </p:txBody>
      </p:sp>
    </p:spTree>
    <p:extLst>
      <p:ext uri="{BB962C8B-B14F-4D97-AF65-F5344CB8AC3E}">
        <p14:creationId xmlns:p14="http://schemas.microsoft.com/office/powerpoint/2010/main" val="262703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87627" y="1351508"/>
            <a:ext cx="577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Muitos filhos têm gasto recursos com ostentação própria. O que é importante ensinar para eles? (p.197)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05150" y="3715257"/>
            <a:ext cx="8553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“Quanto tem sido desperdiçado impensadamente pelos nossos jovens, gasto em complacência própria e na ostentação, com coisas sem as quais teriam sido igualmente tão felizes. Cada centavo que ______________ é do______________ . Em vez de gastar dinheiro com coisas desnecessárias, devemos empregá-lo em _____________ aos apelos do trabalho missionário.”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8126135" y="4823252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POSSUÍMOS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F5BD57-D7C0-43B1-8076-C61AFBB660F5}"/>
              </a:ext>
            </a:extLst>
          </p:cNvPr>
          <p:cNvSpPr txBox="1"/>
          <p:nvPr/>
        </p:nvSpPr>
        <p:spPr>
          <a:xfrm>
            <a:off x="3949037" y="5198388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SENHOR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F35471-605A-44AC-8C2E-F23753476FEF}"/>
              </a:ext>
            </a:extLst>
          </p:cNvPr>
          <p:cNvSpPr txBox="1"/>
          <p:nvPr/>
        </p:nvSpPr>
        <p:spPr>
          <a:xfrm>
            <a:off x="9340187" y="5542449"/>
            <a:ext cx="1804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ATENDER</a:t>
            </a:r>
          </a:p>
        </p:txBody>
      </p:sp>
    </p:spTree>
    <p:extLst>
      <p:ext uri="{BB962C8B-B14F-4D97-AF65-F5344CB8AC3E}">
        <p14:creationId xmlns:p14="http://schemas.microsoft.com/office/powerpoint/2010/main" val="54868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589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36</cp:revision>
  <dcterms:created xsi:type="dcterms:W3CDTF">2018-11-12T19:22:17Z</dcterms:created>
  <dcterms:modified xsi:type="dcterms:W3CDTF">2018-11-16T05:51:15Z</dcterms:modified>
</cp:coreProperties>
</file>