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FB498C-1D1B-4975-AC1C-29DC97A7A1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79B10B-CDE0-4EFA-BA5C-924661A3C0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0C42187-70C9-445C-B793-9FA9E1993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12/11/2018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D901822-22C1-4A45-A6AF-9636D1B43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0E6360-5675-44A6-9404-B6F2E9CE9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459966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EE7676-ABCF-40ED-9B6D-F29CAD9EE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2A98F4E-486A-48B9-80E4-783346F701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79583C5-0CE0-4A79-AF6A-D2C2A39B2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12/11/2018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7F1E323-24C2-41CA-9C09-72866CD68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08FA320-77A0-46C6-8EE3-89F964711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504866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AC2DB5E-69A0-4BE0-A3EB-D9CDC0B14F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1086885-8ED1-4D41-9A3F-E37974392E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70C969-6104-4C85-B406-E96DCFBF8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12/11/2018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0834324-E499-4FD9-A348-D85E34865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8448902-A3BA-4A60-B14D-1EF918737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060214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5A389B-6EFF-49A0-AA35-5C5DCEC01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1D7681-0320-4866-9CE8-4AF04FC3D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66570A2-89F0-45C8-A724-E17E3CB44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12/11/2018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00BB13-3555-4DAD-80FB-79D839A8F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F5AFE59-50A9-447E-A5CA-EE2C66658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415614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032F00-04BF-498B-9B5D-C44E9B09D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129DAD1-2824-49A6-BEFF-152AB08DE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0CF0538-06EE-446D-B77A-8C41C7D9C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12/11/2018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5024995-734D-4A9E-9EAA-12B171543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7402E36-05D8-4E62-81A3-B4A599D2F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147934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894FF5-5FE1-4402-A4D8-25AD23977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6FF1DFC-1968-48A1-8D4D-8849661EA0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7572420-A66B-4784-86AA-D91F967733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CFFA265-141A-4A17-9D8D-4FEB033FF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12/11/2018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4C488DE-3675-4FB7-BBB6-2B663926D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8217613-4945-46B8-89C7-FB4030124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927402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FA8296-9F76-4581-9FC7-E783FFD99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08C5999-79E1-4836-ADC5-E4CD9A332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F0C5A72-72EC-46D4-9DF6-CCE4997FD2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1C90325-5538-4B85-BEDF-7648D4587D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2FF6FC1-B4E8-4F19-A9B1-EE214E87E6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B9FBC07-995A-4B83-9EAA-C435CB7C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12/11/2018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2FDA754-8A8C-4E5B-83B6-9D79B89C4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DED84A8-119B-4335-8FFA-D8D91D9CD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522328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B64484-5BF2-4E54-A1C1-F21763246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B6F9381-9BE8-4FA1-AE24-CF18697B0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12/11/2018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FF60B3E-FD03-4649-A28E-F7E43049B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F6F102C-7636-48CB-941D-20ABDECC0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412507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C7F6324-EE8A-4435-926E-8B601737D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12/11/2018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E1ABC88-4EDD-4090-B249-530F5DB48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96C75C3-C4B4-4D6E-9DCF-DB2B4553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121051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8D23BB-BD29-4841-8210-DF5DF116D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028489-0F75-4729-B6FA-57351A58A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2266DF0-35C6-408C-83D2-6905F34E87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079806-DF68-4371-BD3D-311B20D26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12/11/2018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51E0BB5-111E-4718-A48E-62134BFC9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791E75-F246-410A-8890-2F8AC6FA3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541813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FDF789-5707-479A-A098-CAC335041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9554BF2-7E7D-44F1-AB73-C79567C346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51D77E7-5F6B-4309-8AA1-F4FE0787C8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A616D86-D5E2-4094-B6C9-69B76742D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12/11/2018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B3A26B2-B020-4729-B47C-FB9FC063B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6A6724B-5669-4030-8DAB-12744190A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728985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BFDBDED-308A-4AC3-B303-079D81272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B121A97-BAE0-4982-BCE5-DCF87349BD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65EF408-4F10-4CB9-AB3F-1C5080CDF0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D4C9F-B884-45A8-AC27-6A38A1E92F35}" type="datetimeFigureOut">
              <a:rPr lang="pt-BR" smtClean="0"/>
              <a:t>12/11/2018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31C95D6-FF2A-45C2-9EE6-B8E8E75BEE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9984F87-4A4B-4441-B2D7-BFD4B1403C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4169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571087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77E4285-F3E0-4F18-A731-B72AB2555DFB}"/>
              </a:ext>
            </a:extLst>
          </p:cNvPr>
          <p:cNvSpPr txBox="1"/>
          <p:nvPr/>
        </p:nvSpPr>
        <p:spPr>
          <a:xfrm>
            <a:off x="5511427" y="1089481"/>
            <a:ext cx="57721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Qual é um dos grandes problemas que tem afetado os relacionamentos, tanto na família e na igreja quanto na sociedade? O que ele causa? (p. 19)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45651A5-F60D-4FC5-B06A-08245DE81105}"/>
              </a:ext>
            </a:extLst>
          </p:cNvPr>
          <p:cNvSpPr txBox="1"/>
          <p:nvPr/>
        </p:nvSpPr>
        <p:spPr>
          <a:xfrm>
            <a:off x="4067175" y="1997422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41A0156-04A1-4137-BE06-10700FF0A225}"/>
              </a:ext>
            </a:extLst>
          </p:cNvPr>
          <p:cNvSpPr txBox="1"/>
          <p:nvPr/>
        </p:nvSpPr>
        <p:spPr>
          <a:xfrm>
            <a:off x="3190875" y="3821728"/>
            <a:ext cx="85534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“Nações, famílias e indivíduos estão cheios do desejo de fazer do eu um centro. [...] Age como se o bem dos outros dependesse de se submeterem ao seu controle. O egoísmo tem causado discórdia na igreja, enchendo-a de ambição não santificada. […] O ____________ destrói a semelhança com Cristo, enchendo o homem de amor-próprio. Leva a um _________________ contínuo da justiça.”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8DC4441-A441-4677-95C2-8AC79B051D55}"/>
              </a:ext>
            </a:extLst>
          </p:cNvPr>
          <p:cNvSpPr txBox="1"/>
          <p:nvPr/>
        </p:nvSpPr>
        <p:spPr>
          <a:xfrm>
            <a:off x="6096000" y="5306854"/>
            <a:ext cx="1810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EGOÍSMO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19B16AB-94E8-4964-881E-86E49A01D45F}"/>
              </a:ext>
            </a:extLst>
          </p:cNvPr>
          <p:cNvSpPr txBox="1"/>
          <p:nvPr/>
        </p:nvSpPr>
        <p:spPr>
          <a:xfrm>
            <a:off x="4727234" y="6031528"/>
            <a:ext cx="2740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AFASTAMENTO</a:t>
            </a:r>
          </a:p>
        </p:txBody>
      </p:sp>
    </p:spTree>
    <p:extLst>
      <p:ext uri="{BB962C8B-B14F-4D97-AF65-F5344CB8AC3E}">
        <p14:creationId xmlns:p14="http://schemas.microsoft.com/office/powerpoint/2010/main" val="5486868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CB53D4E-AE61-4072-9B0F-2634AE285F84}"/>
              </a:ext>
            </a:extLst>
          </p:cNvPr>
          <p:cNvSpPr txBox="1"/>
          <p:nvPr/>
        </p:nvSpPr>
        <p:spPr>
          <a:xfrm>
            <a:off x="3943350" y="2105025"/>
            <a:ext cx="732472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latin typeface="Arial Narrow" panose="020B0606020202030204" pitchFamily="34" charset="0"/>
              </a:rPr>
              <a:t>Cristo veio ao mundo para revelar o amor de Deus. Seus seguidores devem continuar a obra que Ele começou. Devemos nos esforçar para ajudar e fortalecer uns aos outros. A maneira de se alcançar a verdadeira felicidade é buscando o bem do próximo. Uma pessoa quando ama a Deus e seus semelhantes não trabalha contra os próprios interesses.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373242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97088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594480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678299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CB53D4E-AE61-4072-9B0F-2634AE285F84}"/>
              </a:ext>
            </a:extLst>
          </p:cNvPr>
          <p:cNvSpPr txBox="1"/>
          <p:nvPr/>
        </p:nvSpPr>
        <p:spPr>
          <a:xfrm>
            <a:off x="3943350" y="2105025"/>
            <a:ext cx="732472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latin typeface="Arial Narrow" panose="020B0606020202030204" pitchFamily="34" charset="0"/>
              </a:rPr>
              <a:t>“Deus criou o homem para Sua própria glória a fim de que, depois de passar pela prova e aflição da família humana, pudesse tornar-se um com a família celestial. Era o propósito de Deus repovoar o céu com a família humana [...]. Adão deveria ser provado com o propósito de demonstrar se seria obediente, tal como os anjos fiéis, ou desobediente” (A Verdade Sobre os Anjos, p. 287).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4803210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77E4285-F3E0-4F18-A731-B72AB2555DFB}"/>
              </a:ext>
            </a:extLst>
          </p:cNvPr>
          <p:cNvSpPr txBox="1"/>
          <p:nvPr/>
        </p:nvSpPr>
        <p:spPr>
          <a:xfrm>
            <a:off x="5581650" y="1304925"/>
            <a:ext cx="585288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O que acontece com aqueles que </a:t>
            </a:r>
          </a:p>
          <a:p>
            <a:r>
              <a:rPr lang="pt-BR" sz="2800" b="1" dirty="0">
                <a:solidFill>
                  <a:schemeClr val="bg1"/>
                </a:solidFill>
              </a:rPr>
              <a:t>honram ao Senhor com seus bens e as</a:t>
            </a:r>
          </a:p>
          <a:p>
            <a:r>
              <a:rPr lang="pt-BR" sz="2800" b="1" dirty="0">
                <a:solidFill>
                  <a:schemeClr val="bg1"/>
                </a:solidFill>
              </a:rPr>
              <a:t>primícias de sua renda? (</a:t>
            </a:r>
            <a:r>
              <a:rPr lang="pt-BR" sz="2800" b="1" dirty="0" err="1">
                <a:solidFill>
                  <a:schemeClr val="bg1"/>
                </a:solidFill>
              </a:rPr>
              <a:t>Pv</a:t>
            </a:r>
            <a:r>
              <a:rPr lang="pt-BR" sz="2800" b="1" dirty="0">
                <a:solidFill>
                  <a:schemeClr val="bg1"/>
                </a:solidFill>
              </a:rPr>
              <a:t> 3:9, 10)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45651A5-F60D-4FC5-B06A-08245DE81105}"/>
              </a:ext>
            </a:extLst>
          </p:cNvPr>
          <p:cNvSpPr txBox="1"/>
          <p:nvPr/>
        </p:nvSpPr>
        <p:spPr>
          <a:xfrm>
            <a:off x="4067175" y="1997422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41A0156-04A1-4137-BE06-10700FF0A225}"/>
              </a:ext>
            </a:extLst>
          </p:cNvPr>
          <p:cNvSpPr txBox="1"/>
          <p:nvPr/>
        </p:nvSpPr>
        <p:spPr>
          <a:xfrm>
            <a:off x="3219450" y="4057650"/>
            <a:ext cx="85534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“Honra ao </a:t>
            </a:r>
            <a:r>
              <a:rPr lang="pt-BR" sz="2800" cap="small" dirty="0">
                <a:latin typeface="Arial" panose="020B0604020202020204" pitchFamily="34" charset="0"/>
                <a:cs typeface="Arial" panose="020B0604020202020204" pitchFamily="34" charset="0"/>
              </a:rPr>
              <a:t>Senhor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com os teus bens e com as primícias de toda a tua renda; e se encherão fartamente os teus ____________, e transbordarão de vinho os teus lagares”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8DC4441-A441-4677-95C2-8AC79B051D55}"/>
              </a:ext>
            </a:extLst>
          </p:cNvPr>
          <p:cNvSpPr txBox="1"/>
          <p:nvPr/>
        </p:nvSpPr>
        <p:spPr>
          <a:xfrm>
            <a:off x="6771234" y="4968657"/>
            <a:ext cx="1907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CELEIROS</a:t>
            </a:r>
          </a:p>
        </p:txBody>
      </p:sp>
    </p:spTree>
    <p:extLst>
      <p:ext uri="{BB962C8B-B14F-4D97-AF65-F5344CB8AC3E}">
        <p14:creationId xmlns:p14="http://schemas.microsoft.com/office/powerpoint/2010/main" val="24682200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77E4285-F3E0-4F18-A731-B72AB2555DFB}"/>
              </a:ext>
            </a:extLst>
          </p:cNvPr>
          <p:cNvSpPr txBox="1"/>
          <p:nvPr/>
        </p:nvSpPr>
        <p:spPr>
          <a:xfrm>
            <a:off x="5581650" y="1219200"/>
            <a:ext cx="57721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Podemos ser colaboradores de Deus pregando o evangelho. Se não temos condições de sair e pregar, qual é a outra forma com que podemos colaborar? (p. 11)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45651A5-F60D-4FC5-B06A-08245DE81105}"/>
              </a:ext>
            </a:extLst>
          </p:cNvPr>
          <p:cNvSpPr txBox="1"/>
          <p:nvPr/>
        </p:nvSpPr>
        <p:spPr>
          <a:xfrm>
            <a:off x="4067175" y="1997422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41A0156-04A1-4137-BE06-10700FF0A225}"/>
              </a:ext>
            </a:extLst>
          </p:cNvPr>
          <p:cNvSpPr txBox="1"/>
          <p:nvPr/>
        </p:nvSpPr>
        <p:spPr>
          <a:xfrm>
            <a:off x="3248025" y="3814495"/>
            <a:ext cx="85534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“Porém, enquanto alguns saem para pregar, Ele apela a outros para que atendam aos Seus pedidos por____________, para manter Sua causa na Terra. Ele pôs recursos nas mãos das pessoas para que Suas dádivas divinas possam fluir através de canais humanos, fazendo nós a obra que nos foi designada de salvar nossos semelhantes.”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8DC4441-A441-4677-95C2-8AC79B051D55}"/>
              </a:ext>
            </a:extLst>
          </p:cNvPr>
          <p:cNvSpPr txBox="1"/>
          <p:nvPr/>
        </p:nvSpPr>
        <p:spPr>
          <a:xfrm>
            <a:off x="3999459" y="4568607"/>
            <a:ext cx="1768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OFERTAS</a:t>
            </a:r>
          </a:p>
        </p:txBody>
      </p:sp>
    </p:spTree>
    <p:extLst>
      <p:ext uri="{BB962C8B-B14F-4D97-AF65-F5344CB8AC3E}">
        <p14:creationId xmlns:p14="http://schemas.microsoft.com/office/powerpoint/2010/main" val="25656176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77E4285-F3E0-4F18-A731-B72AB2555DFB}"/>
              </a:ext>
            </a:extLst>
          </p:cNvPr>
          <p:cNvSpPr txBox="1"/>
          <p:nvPr/>
        </p:nvSpPr>
        <p:spPr>
          <a:xfrm>
            <a:off x="5581650" y="1336953"/>
            <a:ext cx="57721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Em todas as áreas da vida – social, emocional, familiar, financeira, etc. –, quem é nosso grande inimigo? (p. 17)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45651A5-F60D-4FC5-B06A-08245DE81105}"/>
              </a:ext>
            </a:extLst>
          </p:cNvPr>
          <p:cNvSpPr txBox="1"/>
          <p:nvPr/>
        </p:nvSpPr>
        <p:spPr>
          <a:xfrm>
            <a:off x="4067175" y="1997422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41A0156-04A1-4137-BE06-10700FF0A225}"/>
              </a:ext>
            </a:extLst>
          </p:cNvPr>
          <p:cNvSpPr txBox="1"/>
          <p:nvPr/>
        </p:nvSpPr>
        <p:spPr>
          <a:xfrm>
            <a:off x="3190875" y="4136053"/>
            <a:ext cx="8553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“Não temos exteriormente inimigos que precisemos temer. Nosso grande conflito é contra o _____________ não consagrado. Quando vencemos o eu, somos mais do que vencedores por Aquele que nos amou.”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8DC4441-A441-4677-95C2-8AC79B051D55}"/>
              </a:ext>
            </a:extLst>
          </p:cNvPr>
          <p:cNvSpPr txBox="1"/>
          <p:nvPr/>
        </p:nvSpPr>
        <p:spPr>
          <a:xfrm>
            <a:off x="8990559" y="4506843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EU</a:t>
            </a:r>
          </a:p>
        </p:txBody>
      </p:sp>
    </p:spTree>
    <p:extLst>
      <p:ext uri="{BB962C8B-B14F-4D97-AF65-F5344CB8AC3E}">
        <p14:creationId xmlns:p14="http://schemas.microsoft.com/office/powerpoint/2010/main" val="26884401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77E4285-F3E0-4F18-A731-B72AB2555DFB}"/>
              </a:ext>
            </a:extLst>
          </p:cNvPr>
          <p:cNvSpPr txBox="1"/>
          <p:nvPr/>
        </p:nvSpPr>
        <p:spPr>
          <a:xfrm>
            <a:off x="5581650" y="1520368"/>
            <a:ext cx="5772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Qual é a mais elevada honra, dada por Deus, a cada um de nós? (p. 18)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45651A5-F60D-4FC5-B06A-08245DE81105}"/>
              </a:ext>
            </a:extLst>
          </p:cNvPr>
          <p:cNvSpPr txBox="1"/>
          <p:nvPr/>
        </p:nvSpPr>
        <p:spPr>
          <a:xfrm>
            <a:off x="4067175" y="1997422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41A0156-04A1-4137-BE06-10700FF0A225}"/>
              </a:ext>
            </a:extLst>
          </p:cNvPr>
          <p:cNvSpPr txBox="1"/>
          <p:nvPr/>
        </p:nvSpPr>
        <p:spPr>
          <a:xfrm>
            <a:off x="3190875" y="3821728"/>
            <a:ext cx="85534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“Em Seu amor infinito, tem concedido aos seres humanos o privilégio de se tornarem participantes da natureza divina e, por sua vez, difundirem ______________ aos seus semelhantes. Essa é a mais elevada honra, a maior alegria que Deus pode conceder ao ser humano. Os que assim se tornam participantes de obras de amor são levados para mais perto do Criador.”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8DC4441-A441-4677-95C2-8AC79B051D55}"/>
              </a:ext>
            </a:extLst>
          </p:cNvPr>
          <p:cNvSpPr txBox="1"/>
          <p:nvPr/>
        </p:nvSpPr>
        <p:spPr>
          <a:xfrm>
            <a:off x="7467600" y="4583043"/>
            <a:ext cx="1859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BENÇÃOS</a:t>
            </a:r>
          </a:p>
        </p:txBody>
      </p:sp>
    </p:spTree>
    <p:extLst>
      <p:ext uri="{BB962C8B-B14F-4D97-AF65-F5344CB8AC3E}">
        <p14:creationId xmlns:p14="http://schemas.microsoft.com/office/powerpoint/2010/main" val="26270321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556</Words>
  <Application>Microsoft Office PowerPoint</Application>
  <PresentationFormat>Widescreen</PresentationFormat>
  <Paragraphs>25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Arial Narrow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Alana Seifert</dc:creator>
  <cp:lastModifiedBy>Alana Seifert</cp:lastModifiedBy>
  <cp:revision>9</cp:revision>
  <dcterms:created xsi:type="dcterms:W3CDTF">2018-11-12T19:22:17Z</dcterms:created>
  <dcterms:modified xsi:type="dcterms:W3CDTF">2018-11-13T18:06:29Z</dcterms:modified>
</cp:coreProperties>
</file>