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9" r:id="rId5"/>
    <p:sldId id="286" r:id="rId6"/>
    <p:sldId id="280" r:id="rId7"/>
    <p:sldId id="281" r:id="rId8"/>
    <p:sldId id="285" r:id="rId9"/>
    <p:sldId id="282" r:id="rId10"/>
    <p:sldId id="283" r:id="rId11"/>
    <p:sldId id="287" r:id="rId12"/>
    <p:sldId id="284" r:id="rId13"/>
    <p:sldId id="268" r:id="rId1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ana Seifert" initials="AS" lastIdx="1" clrIdx="0">
    <p:extLst>
      <p:ext uri="{19B8F6BF-5375-455C-9EA6-DF929625EA0E}">
        <p15:presenceInfo xmlns:p15="http://schemas.microsoft.com/office/powerpoint/2012/main" userId="9febd0599056c7b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52374F-4EC4-4082-9A1E-CD9CFCF6E7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9284F3B-18A9-4759-97F2-4FBB6C63FC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70D9E7C-3068-46C1-8970-1C489DA0F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AF24AB4-147A-45D5-9941-661F5CD37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14AE1C4-4AD9-485B-BEF1-AD7D6BA67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133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462ED8-B1FC-4790-8C08-B79919219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A5C8338-5F73-4C88-A4CE-8CB4493F07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C571CCC-7BD2-4DA0-A872-7038574F7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DCCDC66-995D-49B5-9949-4E4B34594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B32A791-044D-48FF-B8D2-7B6E4463A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702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35764CF-6F8B-4B99-B0E0-18EBB426AB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F096913-162E-445D-85CB-4F0D33EF2C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78A224E-C413-4BC8-95FA-5EEF05F61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2FE2FBF-277B-430C-883F-F0E4D2FD8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F3E2FB1-D7EF-4CD6-ABEC-779D256A6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571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E1008E-4ACE-4DF9-A454-98A523D6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4E5F2E5-50EC-46B0-BB4B-F9D4243555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73F2700-20F3-47B3-B2E8-0EAE3D916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4F0946C-F554-48B1-85BC-7EF8A3F65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5200EB1-FA71-43F8-AD0D-A29180632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00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DE4188-930A-4787-9DA4-B0C1BCA69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9BABFA1-3624-49CE-9C20-A7631E56D9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16E5662-12F9-4188-83D6-18AC46CC1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B99EA3-3A60-45AB-98E3-3754FF7D0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B1F455E-AF7B-4F36-BC75-8ABA23B6B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586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DCC535-CBA0-44E0-82C9-21FD9793B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7AC6A55-D95E-4B79-91BC-FCEDA950B9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2993712-A752-4A2E-8D18-38A7BE1C0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AC7A0F9-CF15-45F7-B1AE-6D96C80DD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8B8DDA6-58BF-49F7-80AC-60316D378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B816EAB-06D4-4688-A6EF-92C8306E3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549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78CD90-BC9E-472B-B846-679F662E7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AA02022-FB45-4FF5-B501-DC69C1849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603C471-00E6-4E22-AC7C-A9E07FD740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009B3EB-8BD4-4983-8A1A-EE5A962740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667AF4B-2D58-45F0-A05D-C7D6832570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920244F-16B2-46AE-BEDB-44594D805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00F7B7E-D539-4C39-9BA2-6394572B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AF15034-E0CC-49EB-B740-DD3FDEAC6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382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5D0AD8-45AC-4FDC-BF0D-F281AF249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98F8882-A23E-484D-85F0-5ED7AFDBD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995E8E0-4DB4-4C61-BF41-C6E2D26CD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C3A9CE2-A3FC-41B0-8C83-390F577C3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657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B26A541-E94C-4FDB-BECD-39D107C9C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E69A536-2490-442B-B727-D85D17625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6B3D079-F29C-4015-B9BE-6846274C7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9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893048-A10D-4F38-8C05-6B5EF1151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0A17CD4-C66B-4661-9C82-191ACB788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18ACE68-9618-48C3-95B9-899C967AA9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57CC920-A7E3-4A5B-B62A-28EAFFEC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84E48C0-91EF-4E1E-8261-21B3DD822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2B02892-E9BF-409B-8AFC-EACEDD2ED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805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E610B6-BFBC-4F4F-9C7E-D1C7F70E7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176B2FB-AFDC-49DF-875A-B80845FEC4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C26C0FD-1263-4159-8305-DBD42F8C0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D4A3D63-2CA9-465E-A6F9-38778C127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EAAD9C1-C681-4066-A2D1-720E24BE5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DA774CD-6725-463E-B79B-937D28CC2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117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E39FF73-FE49-420F-8D51-57ACB4D79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769FFF5-21BD-41C9-8E1C-A33F72ADD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A74B3CB-C110-4DD7-98AB-89B5D4713D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43D4ECB-9A80-4D05-8809-58B45F2877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A95BA04-A9A2-404F-AB7D-41F5C3A1D1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6005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699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7DA19A-ACD5-4A95-9D1F-28580A24344B}"/>
              </a:ext>
            </a:extLst>
          </p:cNvPr>
          <p:cNvSpPr txBox="1"/>
          <p:nvPr/>
        </p:nvSpPr>
        <p:spPr>
          <a:xfrm>
            <a:off x="1171575" y="742950"/>
            <a:ext cx="490537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   A Bíblia ensina que os que são guiados pelo Espírito Santo, não praticam as obras da carne (</a:t>
            </a:r>
            <a:r>
              <a:rPr lang="pt-B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Rm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8:14-16), já não são “filhos da ira” (</a:t>
            </a:r>
            <a:r>
              <a:rPr lang="pt-B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Ef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2:3) e, como filhos nascidos de novo, não praticam o pecado como um modo de vida.</a:t>
            </a:r>
          </a:p>
        </p:txBody>
      </p:sp>
    </p:spTree>
    <p:extLst>
      <p:ext uri="{BB962C8B-B14F-4D97-AF65-F5344CB8AC3E}">
        <p14:creationId xmlns:p14="http://schemas.microsoft.com/office/powerpoint/2010/main" val="176243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7DA19A-ACD5-4A95-9D1F-28580A24344B}"/>
              </a:ext>
            </a:extLst>
          </p:cNvPr>
          <p:cNvSpPr txBox="1"/>
          <p:nvPr/>
        </p:nvSpPr>
        <p:spPr>
          <a:xfrm>
            <a:off x="1190625" y="1419225"/>
            <a:ext cx="49053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Ser filho de Deus é caminhar pelo caminho traçado pelo nosso Pai, mesmo que não entendamos todos os detalhes desta vida</a:t>
            </a:r>
          </a:p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Rm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8:28). </a:t>
            </a:r>
          </a:p>
        </p:txBody>
      </p:sp>
    </p:spTree>
    <p:extLst>
      <p:ext uri="{BB962C8B-B14F-4D97-AF65-F5344CB8AC3E}">
        <p14:creationId xmlns:p14="http://schemas.microsoft.com/office/powerpoint/2010/main" val="102446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7DA19A-ACD5-4A95-9D1F-28580A24344B}"/>
              </a:ext>
            </a:extLst>
          </p:cNvPr>
          <p:cNvSpPr txBox="1"/>
          <p:nvPr/>
        </p:nvSpPr>
        <p:spPr>
          <a:xfrm>
            <a:off x="1095375" y="952500"/>
            <a:ext cx="490537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Foi Jesus quem tomou a iniciativa; não somos filhos de Deus por nossos próprios méritos, a verdade é que nós não merecemos a adoção, só Jesus, a luz do mundo, verbo feito carne, é quem torna a nossa regeneração possível, hoje.</a:t>
            </a:r>
          </a:p>
        </p:txBody>
      </p:sp>
    </p:spTree>
    <p:extLst>
      <p:ext uri="{BB962C8B-B14F-4D97-AF65-F5344CB8AC3E}">
        <p14:creationId xmlns:p14="http://schemas.microsoft.com/office/powerpoint/2010/main" val="3778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121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456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904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7DA19A-ACD5-4A95-9D1F-28580A24344B}"/>
              </a:ext>
            </a:extLst>
          </p:cNvPr>
          <p:cNvSpPr txBox="1"/>
          <p:nvPr/>
        </p:nvSpPr>
        <p:spPr>
          <a:xfrm>
            <a:off x="1190625" y="1419225"/>
            <a:ext cx="49053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 Nascer de novo é viver em uma condição especial diante de Deus, como Seus filhos. </a:t>
            </a:r>
          </a:p>
        </p:txBody>
      </p:sp>
    </p:spTree>
    <p:extLst>
      <p:ext uri="{BB962C8B-B14F-4D97-AF65-F5344CB8AC3E}">
        <p14:creationId xmlns:p14="http://schemas.microsoft.com/office/powerpoint/2010/main" val="22957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7DA19A-ACD5-4A95-9D1F-28580A24344B}"/>
              </a:ext>
            </a:extLst>
          </p:cNvPr>
          <p:cNvSpPr txBox="1"/>
          <p:nvPr/>
        </p:nvSpPr>
        <p:spPr>
          <a:xfrm>
            <a:off x="1190625" y="1419225"/>
            <a:ext cx="49053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   João é um exemplo de um filho renascido, adotado e transformado pela graça de Deus. Ele sofre como testemunha em um lugar inóspito, em uma ilha transformada em prisão pelo Império Romano.</a:t>
            </a:r>
          </a:p>
        </p:txBody>
      </p:sp>
    </p:spTree>
    <p:extLst>
      <p:ext uri="{BB962C8B-B14F-4D97-AF65-F5344CB8AC3E}">
        <p14:creationId xmlns:p14="http://schemas.microsoft.com/office/powerpoint/2010/main" val="200235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7DA19A-ACD5-4A95-9D1F-28580A24344B}"/>
              </a:ext>
            </a:extLst>
          </p:cNvPr>
          <p:cNvSpPr txBox="1"/>
          <p:nvPr/>
        </p:nvSpPr>
        <p:spPr>
          <a:xfrm>
            <a:off x="1190625" y="1419225"/>
            <a:ext cx="49053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   Neste contexto, Deus lembra-lhe que ele não está sozinho. Jesus, Seu Senhor, Seu Redentor, o grande objetivo de sua fé, manifesta-Se em uma visão maravilhosa (</a:t>
            </a:r>
            <a:r>
              <a:rPr lang="pt-B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Ap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1:10-20). </a:t>
            </a:r>
          </a:p>
        </p:txBody>
      </p:sp>
    </p:spTree>
    <p:extLst>
      <p:ext uri="{BB962C8B-B14F-4D97-AF65-F5344CB8AC3E}">
        <p14:creationId xmlns:p14="http://schemas.microsoft.com/office/powerpoint/2010/main" val="131365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7DA19A-ACD5-4A95-9D1F-28580A24344B}"/>
              </a:ext>
            </a:extLst>
          </p:cNvPr>
          <p:cNvSpPr txBox="1"/>
          <p:nvPr/>
        </p:nvSpPr>
        <p:spPr>
          <a:xfrm>
            <a:off x="1057275" y="1009650"/>
            <a:ext cx="49053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Outro filho de Deus renascido é Onésimo. Paulo o conheceu na prisão e o livro de </a:t>
            </a:r>
            <a:r>
              <a:rPr lang="pt-B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Filemom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conta a história do seu renascimento espiritual. </a:t>
            </a:r>
          </a:p>
        </p:txBody>
      </p:sp>
    </p:spTree>
    <p:extLst>
      <p:ext uri="{BB962C8B-B14F-4D97-AF65-F5344CB8AC3E}">
        <p14:creationId xmlns:p14="http://schemas.microsoft.com/office/powerpoint/2010/main" val="403787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7DA19A-ACD5-4A95-9D1F-28580A24344B}"/>
              </a:ext>
            </a:extLst>
          </p:cNvPr>
          <p:cNvSpPr txBox="1"/>
          <p:nvPr/>
        </p:nvSpPr>
        <p:spPr>
          <a:xfrm>
            <a:off x="1190625" y="1419225"/>
            <a:ext cx="49053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 Esta história expressa de uma forma maravilhosa a essência do evangelho e nos lembra que um dia Cristo nos libertou da escravidão do pecado, quando éramos filhos do diabo.</a:t>
            </a:r>
          </a:p>
        </p:txBody>
      </p:sp>
    </p:spTree>
    <p:extLst>
      <p:ext uri="{BB962C8B-B14F-4D97-AF65-F5344CB8AC3E}">
        <p14:creationId xmlns:p14="http://schemas.microsoft.com/office/powerpoint/2010/main" val="228453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7DA19A-ACD5-4A95-9D1F-28580A24344B}"/>
              </a:ext>
            </a:extLst>
          </p:cNvPr>
          <p:cNvSpPr txBox="1"/>
          <p:nvPr/>
        </p:nvSpPr>
        <p:spPr>
          <a:xfrm>
            <a:off x="1019175" y="876300"/>
            <a:ext cx="49053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A vida cristã é um processo para a maturidade espiritual. Este crescimento é possível somente pela orientação do Espírito Santo, que nos ensina como filhos a obediência aos seus conselhos e preceitos.</a:t>
            </a:r>
          </a:p>
        </p:txBody>
      </p:sp>
    </p:spTree>
    <p:extLst>
      <p:ext uri="{BB962C8B-B14F-4D97-AF65-F5344CB8AC3E}">
        <p14:creationId xmlns:p14="http://schemas.microsoft.com/office/powerpoint/2010/main" val="230131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4460</TotalTime>
  <Words>313</Words>
  <Application>Microsoft Office PowerPoint</Application>
  <PresentationFormat>Widescreen</PresentationFormat>
  <Paragraphs>10</Paragraphs>
  <Slides>13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Alana Seifert</dc:creator>
  <cp:lastModifiedBy>Alana Seifert</cp:lastModifiedBy>
  <cp:revision>38</cp:revision>
  <dcterms:created xsi:type="dcterms:W3CDTF">2018-11-16T20:23:01Z</dcterms:created>
  <dcterms:modified xsi:type="dcterms:W3CDTF">2018-11-29T00:08:15Z</dcterms:modified>
</cp:coreProperties>
</file>