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79" r:id="rId5"/>
    <p:sldId id="280" r:id="rId6"/>
    <p:sldId id="281" r:id="rId7"/>
    <p:sldId id="285" r:id="rId8"/>
    <p:sldId id="282" r:id="rId9"/>
    <p:sldId id="283" r:id="rId10"/>
    <p:sldId id="284" r:id="rId11"/>
    <p:sldId id="268" r:id="rId12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lana Seifert" initials="AS" lastIdx="1" clrIdx="0">
    <p:extLst>
      <p:ext uri="{19B8F6BF-5375-455C-9EA6-DF929625EA0E}">
        <p15:presenceInfo xmlns:p15="http://schemas.microsoft.com/office/powerpoint/2012/main" userId="9febd0599056c7b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0" d="100"/>
          <a:sy n="80" d="100"/>
        </p:scale>
        <p:origin x="58" y="10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commentAuthors" Target="commentAuthor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752374F-4EC4-4082-9A1E-CD9CFCF6E7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9284F3B-18A9-4759-97F2-4FBB6C63FC8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70D9E7C-3068-46C1-8970-1C489DA0FB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4FC95-238A-4896-9CA9-BB85F281BC40}" type="datetimeFigureOut">
              <a:rPr lang="pt-BR" smtClean="0"/>
              <a:t>28/11/2018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AF24AB4-147A-45D5-9941-661F5CD374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14AE1C4-4AD9-485B-BEF1-AD7D6BA67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E7445-AE48-4D5E-B5B8-29391B07EF3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61337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E462ED8-B1FC-4790-8C08-B79919219B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FA5C8338-5F73-4C88-A4CE-8CB4493F07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7C571CCC-7BD2-4DA0-A872-7038574F7C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4FC95-238A-4896-9CA9-BB85F281BC40}" type="datetimeFigureOut">
              <a:rPr lang="pt-BR" smtClean="0"/>
              <a:t>28/11/2018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DCCDC66-995D-49B5-9949-4E4B345949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B32A791-044D-48FF-B8D2-7B6E4463A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E7445-AE48-4D5E-B5B8-29391B07EF3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57023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535764CF-6F8B-4B99-B0E0-18EBB426AB4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7F096913-162E-445D-85CB-4F0D33EF2C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78A224E-C413-4BC8-95FA-5EEF05F61D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4FC95-238A-4896-9CA9-BB85F281BC40}" type="datetimeFigureOut">
              <a:rPr lang="pt-BR" smtClean="0"/>
              <a:t>28/11/2018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2FE2FBF-277B-430C-883F-F0E4D2FD82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F3E2FB1-D7EF-4CD6-ABEC-779D256A62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E7445-AE48-4D5E-B5B8-29391B07EF3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55717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3E1008E-4ACE-4DF9-A454-98A523D61D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4E5F2E5-50EC-46B0-BB4B-F9D4243555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73F2700-20F3-47B3-B2E8-0EAE3D9169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4FC95-238A-4896-9CA9-BB85F281BC40}" type="datetimeFigureOut">
              <a:rPr lang="pt-BR" smtClean="0"/>
              <a:t>28/11/2018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4F0946C-F554-48B1-85BC-7EF8A3F65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5200EB1-FA71-43F8-AD0D-A291806328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E7445-AE48-4D5E-B5B8-29391B07EF3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4002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6DE4188-930A-4787-9DA4-B0C1BCA693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9BABFA1-3624-49CE-9C20-A7631E56D9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216E5662-12F9-4188-83D6-18AC46CC17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4FC95-238A-4896-9CA9-BB85F281BC40}" type="datetimeFigureOut">
              <a:rPr lang="pt-BR" smtClean="0"/>
              <a:t>28/11/2018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8B99EA3-3A60-45AB-98E3-3754FF7D0A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B1F455E-AF7B-4F36-BC75-8ABA23B6BC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E7445-AE48-4D5E-B5B8-29391B07EF3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55865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2DCC535-CBA0-44E0-82C9-21FD9793B5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7AC6A55-D95E-4B79-91BC-FCEDA950B9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72993712-A752-4A2E-8D18-38A7BE1C01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3AC7A0F9-CF15-45F7-B1AE-6D96C80DD9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4FC95-238A-4896-9CA9-BB85F281BC40}" type="datetimeFigureOut">
              <a:rPr lang="pt-BR" smtClean="0"/>
              <a:t>28/11/2018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68B8DDA6-58BF-49F7-80AC-60316D3786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AB816EAB-06D4-4688-A6EF-92C8306E3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E7445-AE48-4D5E-B5B8-29391B07EF3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85494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78CD90-BC9E-472B-B846-679F662E78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AAA02022-FB45-4FF5-B501-DC69C18493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2603C471-00E6-4E22-AC7C-A9E07FD740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6009B3EB-8BD4-4983-8A1A-EE5A962740A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C667AF4B-2D58-45F0-A05D-C7D6832570F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4920244F-16B2-46AE-BEDB-44594D8054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4FC95-238A-4896-9CA9-BB85F281BC40}" type="datetimeFigureOut">
              <a:rPr lang="pt-BR" smtClean="0"/>
              <a:t>28/11/2018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500F7B7E-D539-4C39-9BA2-6394572BA7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5AF15034-E0CC-49EB-B740-DD3FDEAC62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E7445-AE48-4D5E-B5B8-29391B07EF3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33820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45D0AD8-45AC-4FDC-BF0D-F281AF2498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F98F8882-A23E-484D-85F0-5ED7AFDBDB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4FC95-238A-4896-9CA9-BB85F281BC40}" type="datetimeFigureOut">
              <a:rPr lang="pt-BR" smtClean="0"/>
              <a:t>28/11/2018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E995E8E0-4DB4-4C61-BF41-C6E2D26CD5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DC3A9CE2-A3FC-41B0-8C83-390F577C3E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E7445-AE48-4D5E-B5B8-29391B07EF3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86575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2B26A541-E94C-4FDB-BECD-39D107C9C7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4FC95-238A-4896-9CA9-BB85F281BC40}" type="datetimeFigureOut">
              <a:rPr lang="pt-BR" smtClean="0"/>
              <a:t>28/11/2018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BE69A536-2490-442B-B727-D85D176257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16B3D079-F29C-4015-B9BE-6846274C7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E7445-AE48-4D5E-B5B8-29391B07EF3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094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0893048-A10D-4F38-8C05-6B5EF11518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0A17CD4-C66B-4661-9C82-191ACB788F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718ACE68-9618-48C3-95B9-899C967AA9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857CC920-A7E3-4A5B-B62A-28EAFFEC95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4FC95-238A-4896-9CA9-BB85F281BC40}" type="datetimeFigureOut">
              <a:rPr lang="pt-BR" smtClean="0"/>
              <a:t>28/11/2018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F84E48C0-91EF-4E1E-8261-21B3DD8225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32B02892-E9BF-409B-8AFC-EACEDD2ED2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E7445-AE48-4D5E-B5B8-29391B07EF3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98055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5E610B6-BFBC-4F4F-9C7E-D1C7F70E7E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1176B2FB-AFDC-49DF-875A-B80845FEC49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0C26C0FD-1263-4159-8305-DBD42F8C05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BD4A3D63-2CA9-465E-A6F9-38778C127F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4FC95-238A-4896-9CA9-BB85F281BC40}" type="datetimeFigureOut">
              <a:rPr lang="pt-BR" smtClean="0"/>
              <a:t>28/11/2018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7EAAD9C1-C681-4066-A2D1-720E24BE5A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DDA774CD-6725-463E-B79B-937D28CC20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E7445-AE48-4D5E-B5B8-29391B07EF3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91178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8E39FF73-FE49-420F-8D51-57ACB4D79B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F769FFF5-21BD-41C9-8E1C-A33F72ADDF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7A74B3CB-C110-4DD7-98AB-89B5D4713D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E4FC95-238A-4896-9CA9-BB85F281BC40}" type="datetimeFigureOut">
              <a:rPr lang="pt-BR" smtClean="0"/>
              <a:t>28/11/2018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43D4ECB-9A80-4D05-8809-58B45F2877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A95BA04-A9A2-404F-AB7D-41F5C3A1D1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6E7445-AE48-4D5E-B5B8-29391B07EF3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860051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6995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F37DA19A-ACD5-4A95-9D1F-28580A24344B}"/>
              </a:ext>
            </a:extLst>
          </p:cNvPr>
          <p:cNvSpPr txBox="1"/>
          <p:nvPr/>
        </p:nvSpPr>
        <p:spPr>
          <a:xfrm>
            <a:off x="1190625" y="1419225"/>
            <a:ext cx="4905375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Cristo fez tudo para lhe dar um novo coração e isso custou-Lhe a própria vida, Seu precioso sangue na cruz; mas há algo que você deve fazer para recebê-lo: você precisa nascer de novo e batizar-se.</a:t>
            </a:r>
          </a:p>
        </p:txBody>
      </p:sp>
    </p:spTree>
    <p:extLst>
      <p:ext uri="{BB962C8B-B14F-4D97-AF65-F5344CB8AC3E}">
        <p14:creationId xmlns:p14="http://schemas.microsoft.com/office/powerpoint/2010/main" val="37787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1217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4561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59042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F37DA19A-ACD5-4A95-9D1F-28580A24344B}"/>
              </a:ext>
            </a:extLst>
          </p:cNvPr>
          <p:cNvSpPr txBox="1"/>
          <p:nvPr/>
        </p:nvSpPr>
        <p:spPr>
          <a:xfrm>
            <a:off x="1190625" y="1419225"/>
            <a:ext cx="490537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  O coração representa o centro da vida moral, emocional, intelectual e espiritual do ser humano; é a semente da consciência humana.</a:t>
            </a:r>
          </a:p>
        </p:txBody>
      </p:sp>
    </p:spTree>
    <p:extLst>
      <p:ext uri="{BB962C8B-B14F-4D97-AF65-F5344CB8AC3E}">
        <p14:creationId xmlns:p14="http://schemas.microsoft.com/office/powerpoint/2010/main" val="229579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F37DA19A-ACD5-4A95-9D1F-28580A24344B}"/>
              </a:ext>
            </a:extLst>
          </p:cNvPr>
          <p:cNvSpPr txBox="1"/>
          <p:nvPr/>
        </p:nvSpPr>
        <p:spPr>
          <a:xfrm>
            <a:off x="1190625" y="1419225"/>
            <a:ext cx="490537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   A Bíblia diz que nosso coração é pecaminoso, está cheio de pensamentos perversos: “[Um] coração que trama projetos iníquos” (</a:t>
            </a:r>
            <a:r>
              <a:rPr lang="pt-BR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Pv</a:t>
            </a:r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 6:18). </a:t>
            </a:r>
          </a:p>
        </p:txBody>
      </p:sp>
    </p:spTree>
    <p:extLst>
      <p:ext uri="{BB962C8B-B14F-4D97-AF65-F5344CB8AC3E}">
        <p14:creationId xmlns:p14="http://schemas.microsoft.com/office/powerpoint/2010/main" val="1313652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F37DA19A-ACD5-4A95-9D1F-28580A24344B}"/>
              </a:ext>
            </a:extLst>
          </p:cNvPr>
          <p:cNvSpPr txBox="1"/>
          <p:nvPr/>
        </p:nvSpPr>
        <p:spPr>
          <a:xfrm>
            <a:off x="1057275" y="1009650"/>
            <a:ext cx="4905375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Como seres humanos, muitas vezes, erramos e caímos em pecado, pois não buscamos ter uma comunhão mais profunda com Deus, a fim de conhecer sua verdadeira vontade para nossa vida.</a:t>
            </a:r>
          </a:p>
        </p:txBody>
      </p:sp>
    </p:spTree>
    <p:extLst>
      <p:ext uri="{BB962C8B-B14F-4D97-AF65-F5344CB8AC3E}">
        <p14:creationId xmlns:p14="http://schemas.microsoft.com/office/powerpoint/2010/main" val="4037877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F37DA19A-ACD5-4A95-9D1F-28580A24344B}"/>
              </a:ext>
            </a:extLst>
          </p:cNvPr>
          <p:cNvSpPr txBox="1"/>
          <p:nvPr/>
        </p:nvSpPr>
        <p:spPr>
          <a:xfrm>
            <a:off x="1190625" y="1419225"/>
            <a:ext cx="4905375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  Para muitos, por causa do orgulho, é humilhante render-se aos pés da cruz de Cristo, arrepender-se de seus pecados, aceitar o sacrifício expiatório de Jesus e recebê-Lo como Senhor e Salvador. </a:t>
            </a:r>
          </a:p>
        </p:txBody>
      </p:sp>
    </p:spTree>
    <p:extLst>
      <p:ext uri="{BB962C8B-B14F-4D97-AF65-F5344CB8AC3E}">
        <p14:creationId xmlns:p14="http://schemas.microsoft.com/office/powerpoint/2010/main" val="2284532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F37DA19A-ACD5-4A95-9D1F-28580A24344B}"/>
              </a:ext>
            </a:extLst>
          </p:cNvPr>
          <p:cNvSpPr txBox="1"/>
          <p:nvPr/>
        </p:nvSpPr>
        <p:spPr>
          <a:xfrm>
            <a:off x="1190625" y="1419225"/>
            <a:ext cx="490537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    A Bíblia diz que nosso coração é rebelde: “Mas este povo é de coração rebelde e contumaz” </a:t>
            </a:r>
          </a:p>
          <a:p>
            <a:pPr algn="ctr"/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(Jr 5:23); </a:t>
            </a:r>
          </a:p>
        </p:txBody>
      </p:sp>
    </p:spTree>
    <p:extLst>
      <p:ext uri="{BB962C8B-B14F-4D97-AF65-F5344CB8AC3E}">
        <p14:creationId xmlns:p14="http://schemas.microsoft.com/office/powerpoint/2010/main" val="2301315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F37DA19A-ACD5-4A95-9D1F-28580A24344B}"/>
              </a:ext>
            </a:extLst>
          </p:cNvPr>
          <p:cNvSpPr txBox="1"/>
          <p:nvPr/>
        </p:nvSpPr>
        <p:spPr>
          <a:xfrm>
            <a:off x="1190625" y="1419225"/>
            <a:ext cx="490537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    Necessitamos ter um coração novo se quisermos viver pela eternidade. Ninguém verá a Deus se não renascer com um novo coração. </a:t>
            </a:r>
          </a:p>
        </p:txBody>
      </p:sp>
    </p:spTree>
    <p:extLst>
      <p:ext uri="{BB962C8B-B14F-4D97-AF65-F5344CB8AC3E}">
        <p14:creationId xmlns:p14="http://schemas.microsoft.com/office/powerpoint/2010/main" val="1762430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4308</TotalTime>
  <Words>216</Words>
  <Application>Microsoft Office PowerPoint</Application>
  <PresentationFormat>Widescreen</PresentationFormat>
  <Paragraphs>8</Paragraphs>
  <Slides>11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Alana Seifert</dc:creator>
  <cp:lastModifiedBy>Alana Seifert</cp:lastModifiedBy>
  <cp:revision>34</cp:revision>
  <dcterms:created xsi:type="dcterms:W3CDTF">2018-11-16T20:23:01Z</dcterms:created>
  <dcterms:modified xsi:type="dcterms:W3CDTF">2018-11-29T00:07:23Z</dcterms:modified>
</cp:coreProperties>
</file>