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0" r:id="rId6"/>
    <p:sldId id="281" r:id="rId7"/>
    <p:sldId id="282" r:id="rId8"/>
    <p:sldId id="283" r:id="rId9"/>
    <p:sldId id="284" r:id="rId10"/>
    <p:sldId id="260" r:id="rId11"/>
    <p:sldId id="26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 Em Jesus Cristo você tem a força necessária para restaurar o que se quebrou e, então, voltar a ser o que um dia já foi. </a:t>
            </a:r>
          </a:p>
        </p:txBody>
      </p:sp>
    </p:spTree>
    <p:extLst>
      <p:ext uri="{BB962C8B-B14F-4D97-AF65-F5344CB8AC3E}">
        <p14:creationId xmlns:p14="http://schemas.microsoft.com/office/powerpoint/2010/main" val="4191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A graça de Deus, que entra em minha vida, se expressa com gratidão e perdão. Perdoar é usar da mesma graça que Deus usou comigo. </a:t>
            </a:r>
          </a:p>
        </p:txBody>
      </p:sp>
    </p:spTree>
    <p:extLst>
      <p:ext uri="{BB962C8B-B14F-4D97-AF65-F5344CB8AC3E}">
        <p14:creationId xmlns:p14="http://schemas.microsoft.com/office/powerpoint/2010/main" val="229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O perdão deve ser ilimitado. O perdão de Deus é nosso modelo, e somente será possível com a atuação da graça em nós. </a:t>
            </a:r>
          </a:p>
        </p:txBody>
      </p:sp>
    </p:spTree>
    <p:extLst>
      <p:ext uri="{BB962C8B-B14F-4D97-AF65-F5344CB8AC3E}">
        <p14:creationId xmlns:p14="http://schemas.microsoft.com/office/powerpoint/2010/main" val="13136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O perdão é restaurador quando você o libera. Ele não apenas zera as contas do passado, mas restaura plenamente o relacionamento no presente. </a:t>
            </a:r>
          </a:p>
        </p:txBody>
      </p:sp>
    </p:spTree>
    <p:extLst>
      <p:ext uri="{BB962C8B-B14F-4D97-AF65-F5344CB8AC3E}">
        <p14:creationId xmlns:p14="http://schemas.microsoft.com/office/powerpoint/2010/main" val="40378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A inclinação do coração é considerar que alguém que me fez sofrer merece castigo. Merecimento o outro não tem, logo o perdoar é questão de ego. </a:t>
            </a:r>
          </a:p>
        </p:txBody>
      </p:sp>
    </p:spTree>
    <p:extLst>
      <p:ext uri="{BB962C8B-B14F-4D97-AF65-F5344CB8AC3E}">
        <p14:creationId xmlns:p14="http://schemas.microsoft.com/office/powerpoint/2010/main" val="2301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Enfraquecer o poder do seu eu, mesmo sem merecimento, é o grande desafio do cristão. Liberar perdão é a negação do eu, é tomar a cruz para seguir Jesus. </a:t>
            </a:r>
          </a:p>
        </p:txBody>
      </p:sp>
    </p:spTree>
    <p:extLst>
      <p:ext uri="{BB962C8B-B14F-4D97-AF65-F5344CB8AC3E}">
        <p14:creationId xmlns:p14="http://schemas.microsoft.com/office/powerpoint/2010/main" val="17624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 A graça que mudou o meu coração, vai tomando tudo o que sou e me habilita a ser, em Jesus, aquilo que Deus quer que eu seja. </a:t>
            </a:r>
          </a:p>
        </p:txBody>
      </p:sp>
    </p:spTree>
    <p:extLst>
      <p:ext uri="{BB962C8B-B14F-4D97-AF65-F5344CB8AC3E}">
        <p14:creationId xmlns:p14="http://schemas.microsoft.com/office/powerpoint/2010/main" val="377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210</Words>
  <Application>Microsoft Office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24</cp:revision>
  <dcterms:created xsi:type="dcterms:W3CDTF">2018-11-16T20:23:01Z</dcterms:created>
  <dcterms:modified xsi:type="dcterms:W3CDTF">2018-11-29T00:03:09Z</dcterms:modified>
</cp:coreProperties>
</file>