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78" r:id="rId7"/>
    <p:sldId id="277" r:id="rId8"/>
    <p:sldId id="276" r:id="rId9"/>
    <p:sldId id="268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a Seifert" initials="AS" lastIdx="1" clrIdx="0">
    <p:extLst>
      <p:ext uri="{19B8F6BF-5375-455C-9EA6-DF929625EA0E}">
        <p15:presenceInfo xmlns:p15="http://schemas.microsoft.com/office/powerpoint/2012/main" userId="9febd0599056c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2374F-4EC4-4082-9A1E-CD9CFCF6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284F3B-18A9-4759-97F2-4FBB6C63F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D9E7C-3068-46C1-8970-1C489DA0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24AB4-147A-45D5-9941-661F5CD3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AE1C4-4AD9-485B-BEF1-AD7D6BA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62ED8-B1FC-4790-8C08-B7991921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5C8338-5F73-4C88-A4CE-8CB4493F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71CCC-7BD2-4DA0-A872-7038574F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CCDC66-995D-49B5-9949-4E4B3459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2A791-044D-48FF-B8D2-7B6E4463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0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5764CF-6F8B-4B99-B0E0-18EBB426A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096913-162E-445D-85CB-4F0D33EF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A224E-C413-4BC8-95FA-5EEF05F6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FE2FBF-277B-430C-883F-F0E4D2FD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3E2FB1-D7EF-4CD6-ABEC-779D256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7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1008E-4ACE-4DF9-A454-98A523D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E5F2E5-50EC-46B0-BB4B-F9D424355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3F2700-20F3-47B3-B2E8-0EAE3D91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F0946C-F554-48B1-85BC-7EF8A3F6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200EB1-FA71-43F8-AD0D-A2918063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E4188-930A-4787-9DA4-B0C1BCA6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BABFA1-3624-49CE-9C20-A7631E56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E5662-12F9-4188-83D6-18AC46CC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99EA3-3A60-45AB-98E3-3754FF7D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1F455E-AF7B-4F36-BC75-8ABA23B6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C535-CBA0-44E0-82C9-21FD9793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C6A55-D95E-4B79-91BC-FCEDA950B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993712-A752-4A2E-8D18-38A7BE1C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C7A0F9-CF15-45F7-B1AE-6D96C80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B8DDA6-58BF-49F7-80AC-60316D37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816EAB-06D4-4688-A6EF-92C8306E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4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8CD90-BC9E-472B-B846-679F662E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A02022-FB45-4FF5-B501-DC69C184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03C471-00E6-4E22-AC7C-A9E07FD74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09B3EB-8BD4-4983-8A1A-EE5A96274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67AF4B-2D58-45F0-A05D-C7D683257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20244F-16B2-46AE-BEDB-44594D80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0F7B7E-D539-4C39-9BA2-6394572B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F15034-E0CC-49EB-B740-DD3FDEA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D0AD8-45AC-4FDC-BF0D-F281AF24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8F8882-A23E-484D-85F0-5ED7AFDB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95E8E0-4DB4-4C61-BF41-C6E2D26C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A9CE2-A3FC-41B0-8C83-390F577C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26A541-E94C-4FDB-BECD-39D107C9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E69A536-2490-442B-B727-D85D1762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B3D079-F29C-4015-B9BE-6846274C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93048-A10D-4F38-8C05-6B5EF115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17CD4-C66B-4661-9C82-191ACB78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8ACE68-9618-48C3-95B9-899C967AA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7CC920-A7E3-4A5B-B62A-28EAFFEC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4E48C0-91EF-4E1E-8261-21B3DD82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B02892-E9BF-409B-8AFC-EACEDD2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10B6-BFBC-4F4F-9C7E-D1C7F70E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76B2FB-AFDC-49DF-875A-B80845FEC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26C0FD-1263-4159-8305-DBD42F8C0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4A3D63-2CA9-465E-A6F9-38778C12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AD9C1-C681-4066-A2D1-720E24BE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774CD-6725-463E-B79B-937D28C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39FF73-FE49-420F-8D51-57ACB4D7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9FFF5-21BD-41C9-8E1C-A33F72AD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74B3CB-C110-4DD7-98AB-89B5D4713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3D4ECB-9A80-4D05-8809-58B45F28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5BA04-A9A2-404F-AB7D-41F5C3A1D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9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0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942975" y="98107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experiência do novo nascimento e conversão é a mais importante decisão da vida. É fundamental para termos um novo coração e recebermos uma nova vida em Cristo.</a:t>
            </a:r>
          </a:p>
        </p:txBody>
      </p:sp>
    </p:spTree>
    <p:extLst>
      <p:ext uri="{BB962C8B-B14F-4D97-AF65-F5344CB8AC3E}">
        <p14:creationId xmlns:p14="http://schemas.microsoft.com/office/powerpoint/2010/main" val="41915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447675" y="1000125"/>
            <a:ext cx="3705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Razões para uma nova vida: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3AF854-E75C-42DF-A08C-C27AFB4E00F1}"/>
              </a:ext>
            </a:extLst>
          </p:cNvPr>
          <p:cNvSpPr txBox="1"/>
          <p:nvPr/>
        </p:nvSpPr>
        <p:spPr>
          <a:xfrm>
            <a:off x="6705600" y="1381125"/>
            <a:ext cx="370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A natureza pecaminosa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21E32EC-EFDC-4C72-A79B-035CA34639FA}"/>
              </a:ext>
            </a:extLst>
          </p:cNvPr>
          <p:cNvSpPr txBox="1"/>
          <p:nvPr/>
        </p:nvSpPr>
        <p:spPr>
          <a:xfrm>
            <a:off x="6896100" y="3038475"/>
            <a:ext cx="370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pecado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323FEAE-511B-4BD5-8C99-CF6594F6E7B1}"/>
              </a:ext>
            </a:extLst>
          </p:cNvPr>
          <p:cNvSpPr txBox="1"/>
          <p:nvPr/>
        </p:nvSpPr>
        <p:spPr>
          <a:xfrm>
            <a:off x="6896100" y="4124325"/>
            <a:ext cx="370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Porque estamos condenados à morte</a:t>
            </a:r>
          </a:p>
        </p:txBody>
      </p:sp>
    </p:spTree>
    <p:extLst>
      <p:ext uri="{BB962C8B-B14F-4D97-AF65-F5344CB8AC3E}">
        <p14:creationId xmlns:p14="http://schemas.microsoft.com/office/powerpoint/2010/main" val="41141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7372352" y="1172825"/>
            <a:ext cx="37052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 Elementos para uma nova vida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3AF854-E75C-42DF-A08C-C27AFB4E00F1}"/>
              </a:ext>
            </a:extLst>
          </p:cNvPr>
          <p:cNvSpPr txBox="1"/>
          <p:nvPr/>
        </p:nvSpPr>
        <p:spPr>
          <a:xfrm>
            <a:off x="1409700" y="785247"/>
            <a:ext cx="370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Palavra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BA3660F-DB52-4931-A9A9-7A77747BECD9}"/>
              </a:ext>
            </a:extLst>
          </p:cNvPr>
          <p:cNvSpPr txBox="1"/>
          <p:nvPr/>
        </p:nvSpPr>
        <p:spPr>
          <a:xfrm>
            <a:off x="2466976" y="2090172"/>
            <a:ext cx="370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cruz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 Cristo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42C26AA-80C8-432C-9776-28CA8C80BD61}"/>
              </a:ext>
            </a:extLst>
          </p:cNvPr>
          <p:cNvSpPr txBox="1"/>
          <p:nvPr/>
        </p:nvSpPr>
        <p:spPr>
          <a:xfrm>
            <a:off x="3524252" y="3501479"/>
            <a:ext cx="370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Espírito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Santo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6D7667D-9D4D-4453-A5F4-52424E9B8E8D}"/>
              </a:ext>
            </a:extLst>
          </p:cNvPr>
          <p:cNvSpPr txBox="1"/>
          <p:nvPr/>
        </p:nvSpPr>
        <p:spPr>
          <a:xfrm>
            <a:off x="4476752" y="4996904"/>
            <a:ext cx="370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Fé em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Cristo</a:t>
            </a:r>
          </a:p>
        </p:txBody>
      </p:sp>
    </p:spTree>
    <p:extLst>
      <p:ext uri="{BB962C8B-B14F-4D97-AF65-F5344CB8AC3E}">
        <p14:creationId xmlns:p14="http://schemas.microsoft.com/office/powerpoint/2010/main" val="22748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52387" y="1164133"/>
            <a:ext cx="8534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 Resultados de uma nova vida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BA3660F-DB52-4931-A9A9-7A77747BECD9}"/>
              </a:ext>
            </a:extLst>
          </p:cNvPr>
          <p:cNvSpPr txBox="1"/>
          <p:nvPr/>
        </p:nvSpPr>
        <p:spPr>
          <a:xfrm rot="19891705">
            <a:off x="2286001" y="3467102"/>
            <a:ext cx="370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Transformação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42C26AA-80C8-432C-9776-28CA8C80BD61}"/>
              </a:ext>
            </a:extLst>
          </p:cNvPr>
          <p:cNvSpPr txBox="1"/>
          <p:nvPr/>
        </p:nvSpPr>
        <p:spPr>
          <a:xfrm>
            <a:off x="5336713" y="3025982"/>
            <a:ext cx="3705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Adoção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filhos de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6D7667D-9D4D-4453-A5F4-52424E9B8E8D}"/>
              </a:ext>
            </a:extLst>
          </p:cNvPr>
          <p:cNvSpPr txBox="1"/>
          <p:nvPr/>
        </p:nvSpPr>
        <p:spPr>
          <a:xfrm>
            <a:off x="8486775" y="3241425"/>
            <a:ext cx="3705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nome no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Livro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da Vida</a:t>
            </a:r>
          </a:p>
        </p:txBody>
      </p:sp>
    </p:spTree>
    <p:extLst>
      <p:ext uri="{BB962C8B-B14F-4D97-AF65-F5344CB8AC3E}">
        <p14:creationId xmlns:p14="http://schemas.microsoft.com/office/powerpoint/2010/main" val="25498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266825" y="1634430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pecado nos assedia sempre, mas é por intermédio de Cristo crucificado e da fé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nEle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que podemos ter uma vida nova, transformada. </a:t>
            </a:r>
          </a:p>
        </p:txBody>
      </p:sp>
    </p:spTree>
    <p:extLst>
      <p:ext uri="{BB962C8B-B14F-4D97-AF65-F5344CB8AC3E}">
        <p14:creationId xmlns:p14="http://schemas.microsoft.com/office/powerpoint/2010/main" val="31603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116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19</cp:revision>
  <dcterms:created xsi:type="dcterms:W3CDTF">2018-11-16T20:23:01Z</dcterms:created>
  <dcterms:modified xsi:type="dcterms:W3CDTF">2018-11-29T00:02:24Z</dcterms:modified>
</cp:coreProperties>
</file>