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72" r:id="rId5"/>
    <p:sldId id="260" r:id="rId6"/>
    <p:sldId id="261" r:id="rId7"/>
    <p:sldId id="262" r:id="rId8"/>
    <p:sldId id="264" r:id="rId9"/>
    <p:sldId id="273" r:id="rId10"/>
    <p:sldId id="265" r:id="rId11"/>
    <p:sldId id="274" r:id="rId12"/>
    <p:sldId id="275" r:id="rId13"/>
    <p:sldId id="276" r:id="rId14"/>
    <p:sldId id="259" r:id="rId15"/>
    <p:sldId id="268" r:id="rId16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lana Seifert" initials="AS" lastIdx="1" clrIdx="0">
    <p:extLst>
      <p:ext uri="{19B8F6BF-5375-455C-9EA6-DF929625EA0E}">
        <p15:presenceInfo xmlns:p15="http://schemas.microsoft.com/office/powerpoint/2012/main" userId="9febd0599056c7b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0" d="100"/>
          <a:sy n="80" d="100"/>
        </p:scale>
        <p:origin x="58" y="10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752374F-4EC4-4082-9A1E-CD9CFCF6E7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9284F3B-18A9-4759-97F2-4FBB6C63FC8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70D9E7C-3068-46C1-8970-1C489DA0FB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4FC95-238A-4896-9CA9-BB85F281BC40}" type="datetimeFigureOut">
              <a:rPr lang="pt-BR" smtClean="0"/>
              <a:t>28/11/2018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AF24AB4-147A-45D5-9941-661F5CD374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14AE1C4-4AD9-485B-BEF1-AD7D6BA67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E7445-AE48-4D5E-B5B8-29391B07EF3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61337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E462ED8-B1FC-4790-8C08-B79919219B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FA5C8338-5F73-4C88-A4CE-8CB4493F07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7C571CCC-7BD2-4DA0-A872-7038574F7C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4FC95-238A-4896-9CA9-BB85F281BC40}" type="datetimeFigureOut">
              <a:rPr lang="pt-BR" smtClean="0"/>
              <a:t>28/11/2018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DCCDC66-995D-49B5-9949-4E4B345949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B32A791-044D-48FF-B8D2-7B6E4463A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E7445-AE48-4D5E-B5B8-29391B07EF3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57023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535764CF-6F8B-4B99-B0E0-18EBB426AB4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7F096913-162E-445D-85CB-4F0D33EF2C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78A224E-C413-4BC8-95FA-5EEF05F61D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4FC95-238A-4896-9CA9-BB85F281BC40}" type="datetimeFigureOut">
              <a:rPr lang="pt-BR" smtClean="0"/>
              <a:t>28/11/2018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2FE2FBF-277B-430C-883F-F0E4D2FD82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F3E2FB1-D7EF-4CD6-ABEC-779D256A62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E7445-AE48-4D5E-B5B8-29391B07EF3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55717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3E1008E-4ACE-4DF9-A454-98A523D61D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4E5F2E5-50EC-46B0-BB4B-F9D4243555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73F2700-20F3-47B3-B2E8-0EAE3D9169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4FC95-238A-4896-9CA9-BB85F281BC40}" type="datetimeFigureOut">
              <a:rPr lang="pt-BR" smtClean="0"/>
              <a:t>28/11/2018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4F0946C-F554-48B1-85BC-7EF8A3F65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5200EB1-FA71-43F8-AD0D-A291806328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E7445-AE48-4D5E-B5B8-29391B07EF3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4002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6DE4188-930A-4787-9DA4-B0C1BCA693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9BABFA1-3624-49CE-9C20-A7631E56D9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216E5662-12F9-4188-83D6-18AC46CC17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4FC95-238A-4896-9CA9-BB85F281BC40}" type="datetimeFigureOut">
              <a:rPr lang="pt-BR" smtClean="0"/>
              <a:t>28/11/2018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8B99EA3-3A60-45AB-98E3-3754FF7D0A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B1F455E-AF7B-4F36-BC75-8ABA23B6BC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E7445-AE48-4D5E-B5B8-29391B07EF3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55865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2DCC535-CBA0-44E0-82C9-21FD9793B5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7AC6A55-D95E-4B79-91BC-FCEDA950B9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72993712-A752-4A2E-8D18-38A7BE1C01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3AC7A0F9-CF15-45F7-B1AE-6D96C80DD9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4FC95-238A-4896-9CA9-BB85F281BC40}" type="datetimeFigureOut">
              <a:rPr lang="pt-BR" smtClean="0"/>
              <a:t>28/11/2018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68B8DDA6-58BF-49F7-80AC-60316D3786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AB816EAB-06D4-4688-A6EF-92C8306E3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E7445-AE48-4D5E-B5B8-29391B07EF3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85494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78CD90-BC9E-472B-B846-679F662E78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AAA02022-FB45-4FF5-B501-DC69C18493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2603C471-00E6-4E22-AC7C-A9E07FD740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6009B3EB-8BD4-4983-8A1A-EE5A962740A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C667AF4B-2D58-45F0-A05D-C7D6832570F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4920244F-16B2-46AE-BEDB-44594D8054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4FC95-238A-4896-9CA9-BB85F281BC40}" type="datetimeFigureOut">
              <a:rPr lang="pt-BR" smtClean="0"/>
              <a:t>28/11/2018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500F7B7E-D539-4C39-9BA2-6394572BA7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5AF15034-E0CC-49EB-B740-DD3FDEAC62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E7445-AE48-4D5E-B5B8-29391B07EF3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33820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45D0AD8-45AC-4FDC-BF0D-F281AF2498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F98F8882-A23E-484D-85F0-5ED7AFDBDB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4FC95-238A-4896-9CA9-BB85F281BC40}" type="datetimeFigureOut">
              <a:rPr lang="pt-BR" smtClean="0"/>
              <a:t>28/11/2018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E995E8E0-4DB4-4C61-BF41-C6E2D26CD5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DC3A9CE2-A3FC-41B0-8C83-390F577C3E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E7445-AE48-4D5E-B5B8-29391B07EF3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86575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2B26A541-E94C-4FDB-BECD-39D107C9C7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4FC95-238A-4896-9CA9-BB85F281BC40}" type="datetimeFigureOut">
              <a:rPr lang="pt-BR" smtClean="0"/>
              <a:t>28/11/2018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BE69A536-2490-442B-B727-D85D176257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16B3D079-F29C-4015-B9BE-6846274C7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E7445-AE48-4D5E-B5B8-29391B07EF3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094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0893048-A10D-4F38-8C05-6B5EF11518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0A17CD4-C66B-4661-9C82-191ACB788F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718ACE68-9618-48C3-95B9-899C967AA9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857CC920-A7E3-4A5B-B62A-28EAFFEC95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4FC95-238A-4896-9CA9-BB85F281BC40}" type="datetimeFigureOut">
              <a:rPr lang="pt-BR" smtClean="0"/>
              <a:t>28/11/2018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F84E48C0-91EF-4E1E-8261-21B3DD8225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32B02892-E9BF-409B-8AFC-EACEDD2ED2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E7445-AE48-4D5E-B5B8-29391B07EF3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98055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5E610B6-BFBC-4F4F-9C7E-D1C7F70E7E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1176B2FB-AFDC-49DF-875A-B80845FEC49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0C26C0FD-1263-4159-8305-DBD42F8C05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BD4A3D63-2CA9-465E-A6F9-38778C127F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4FC95-238A-4896-9CA9-BB85F281BC40}" type="datetimeFigureOut">
              <a:rPr lang="pt-BR" smtClean="0"/>
              <a:t>28/11/2018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7EAAD9C1-C681-4066-A2D1-720E24BE5A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DDA774CD-6725-463E-B79B-937D28CC20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E7445-AE48-4D5E-B5B8-29391B07EF3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91178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8E39FF73-FE49-420F-8D51-57ACB4D79B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F769FFF5-21BD-41C9-8E1C-A33F72ADDF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7A74B3CB-C110-4DD7-98AB-89B5D4713D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E4FC95-238A-4896-9CA9-BB85F281BC40}" type="datetimeFigureOut">
              <a:rPr lang="pt-BR" smtClean="0"/>
              <a:t>28/11/2018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43D4ECB-9A80-4D05-8809-58B45F2877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A95BA04-A9A2-404F-AB7D-41F5C3A1D1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6E7445-AE48-4D5E-B5B8-29391B07EF3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860051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6995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F37DA19A-ACD5-4A95-9D1F-28580A24344B}"/>
              </a:ext>
            </a:extLst>
          </p:cNvPr>
          <p:cNvSpPr txBox="1"/>
          <p:nvPr/>
        </p:nvSpPr>
        <p:spPr>
          <a:xfrm>
            <a:off x="1466850" y="1771650"/>
            <a:ext cx="490537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Existem momentos na vida em que precisamos largar algumas coisas para estar com Jesus. A fé que traz renascimento precisa de renúncia. </a:t>
            </a:r>
          </a:p>
        </p:txBody>
      </p:sp>
    </p:spTree>
    <p:extLst>
      <p:ext uri="{BB962C8B-B14F-4D97-AF65-F5344CB8AC3E}">
        <p14:creationId xmlns:p14="http://schemas.microsoft.com/office/powerpoint/2010/main" val="204554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F37DA19A-ACD5-4A95-9D1F-28580A24344B}"/>
              </a:ext>
            </a:extLst>
          </p:cNvPr>
          <p:cNvSpPr txBox="1"/>
          <p:nvPr/>
        </p:nvSpPr>
        <p:spPr>
          <a:xfrm>
            <a:off x="2124075" y="2233076"/>
            <a:ext cx="4876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Bartimeu</a:t>
            </a:r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 foi claro e específico no que queria. 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4A1C127F-355B-4CE9-A107-A917F7295701}"/>
              </a:ext>
            </a:extLst>
          </p:cNvPr>
          <p:cNvSpPr txBox="1"/>
          <p:nvPr/>
        </p:nvSpPr>
        <p:spPr>
          <a:xfrm>
            <a:off x="1527611" y="2048411"/>
            <a:ext cx="86914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80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Arial Black" panose="020B0A04020102020204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729779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F37DA19A-ACD5-4A95-9D1F-28580A24344B}"/>
              </a:ext>
            </a:extLst>
          </p:cNvPr>
          <p:cNvSpPr txBox="1"/>
          <p:nvPr/>
        </p:nvSpPr>
        <p:spPr>
          <a:xfrm>
            <a:off x="1190625" y="790575"/>
            <a:ext cx="490537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 Alguns de nós parecemos estar acomodados de tal maneira que desistimos de sonhar, de ter uma nova vida. E nem mesmo pedimos algo especial para Deus, pois estamos adormecidos em nosso comodismo. </a:t>
            </a:r>
          </a:p>
        </p:txBody>
      </p:sp>
    </p:spTree>
    <p:extLst>
      <p:ext uri="{BB962C8B-B14F-4D97-AF65-F5344CB8AC3E}">
        <p14:creationId xmlns:p14="http://schemas.microsoft.com/office/powerpoint/2010/main" val="2934433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F37DA19A-ACD5-4A95-9D1F-28580A24344B}"/>
              </a:ext>
            </a:extLst>
          </p:cNvPr>
          <p:cNvSpPr txBox="1"/>
          <p:nvPr/>
        </p:nvSpPr>
        <p:spPr>
          <a:xfrm>
            <a:off x="1266825" y="1634430"/>
            <a:ext cx="490537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  Você não precisa ser bom, não precisa ser perfeito. Jesus apenas espera que você O procure e clame sinceramente. </a:t>
            </a:r>
          </a:p>
        </p:txBody>
      </p:sp>
    </p:spTree>
    <p:extLst>
      <p:ext uri="{BB962C8B-B14F-4D97-AF65-F5344CB8AC3E}">
        <p14:creationId xmlns:p14="http://schemas.microsoft.com/office/powerpoint/2010/main" val="3160325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F37DA19A-ACD5-4A95-9D1F-28580A24344B}"/>
              </a:ext>
            </a:extLst>
          </p:cNvPr>
          <p:cNvSpPr txBox="1"/>
          <p:nvPr/>
        </p:nvSpPr>
        <p:spPr>
          <a:xfrm>
            <a:off x="1266825" y="1634430"/>
            <a:ext cx="490537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  Se você O buscar com fé, Ele fará sua vidar renascer. Ele fará você começar de novo. Ele fará o impossível por você. </a:t>
            </a:r>
          </a:p>
        </p:txBody>
      </p:sp>
    </p:spTree>
    <p:extLst>
      <p:ext uri="{BB962C8B-B14F-4D97-AF65-F5344CB8AC3E}">
        <p14:creationId xmlns:p14="http://schemas.microsoft.com/office/powerpoint/2010/main" val="2343057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1217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4561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59042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56377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F37DA19A-ACD5-4A95-9D1F-28580A24344B}"/>
              </a:ext>
            </a:extLst>
          </p:cNvPr>
          <p:cNvSpPr txBox="1"/>
          <p:nvPr/>
        </p:nvSpPr>
        <p:spPr>
          <a:xfrm>
            <a:off x="942975" y="981075"/>
            <a:ext cx="4905375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A fé em Deus marca o início de uma nova vida. Não importa o nosso passado e os nossos fracassos, Deus está disposto a nos fazer renascer se confiarmos </a:t>
            </a:r>
            <a:r>
              <a:rPr lang="pt-BR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nEle</a:t>
            </a:r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4191530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F37DA19A-ACD5-4A95-9D1F-28580A24344B}"/>
              </a:ext>
            </a:extLst>
          </p:cNvPr>
          <p:cNvSpPr txBox="1"/>
          <p:nvPr/>
        </p:nvSpPr>
        <p:spPr>
          <a:xfrm>
            <a:off x="1066800" y="1971675"/>
            <a:ext cx="490537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 Podemos ver na história de </a:t>
            </a:r>
            <a:r>
              <a:rPr lang="pt-BR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Bartimeu</a:t>
            </a:r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 três passos que podem fortalecer a fé e fazer renascer nossa vida: </a:t>
            </a:r>
          </a:p>
        </p:txBody>
      </p:sp>
    </p:spTree>
    <p:extLst>
      <p:ext uri="{BB962C8B-B14F-4D97-AF65-F5344CB8AC3E}">
        <p14:creationId xmlns:p14="http://schemas.microsoft.com/office/powerpoint/2010/main" val="4114177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F37DA19A-ACD5-4A95-9D1F-28580A24344B}"/>
              </a:ext>
            </a:extLst>
          </p:cNvPr>
          <p:cNvSpPr txBox="1"/>
          <p:nvPr/>
        </p:nvSpPr>
        <p:spPr>
          <a:xfrm>
            <a:off x="1876425" y="2266950"/>
            <a:ext cx="4876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 Ele clamou a Jesus, apesar dos obstáculos. 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4A1C127F-355B-4CE9-A107-A917F7295701}"/>
              </a:ext>
            </a:extLst>
          </p:cNvPr>
          <p:cNvSpPr txBox="1"/>
          <p:nvPr/>
        </p:nvSpPr>
        <p:spPr>
          <a:xfrm>
            <a:off x="1527611" y="2048411"/>
            <a:ext cx="86914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80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Arial Black" panose="020B0A04020102020204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601204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F37DA19A-ACD5-4A95-9D1F-28580A24344B}"/>
              </a:ext>
            </a:extLst>
          </p:cNvPr>
          <p:cNvSpPr txBox="1"/>
          <p:nvPr/>
        </p:nvSpPr>
        <p:spPr>
          <a:xfrm>
            <a:off x="1114425" y="1343025"/>
            <a:ext cx="490537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 Independentemente do que sentimos, mesmo que não consigamos ver a Jesus, devemos sempre clamar.</a:t>
            </a:r>
          </a:p>
        </p:txBody>
      </p:sp>
    </p:spTree>
    <p:extLst>
      <p:ext uri="{BB962C8B-B14F-4D97-AF65-F5344CB8AC3E}">
        <p14:creationId xmlns:p14="http://schemas.microsoft.com/office/powerpoint/2010/main" val="2192054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F37DA19A-ACD5-4A95-9D1F-28580A24344B}"/>
              </a:ext>
            </a:extLst>
          </p:cNvPr>
          <p:cNvSpPr txBox="1"/>
          <p:nvPr/>
        </p:nvSpPr>
        <p:spPr>
          <a:xfrm>
            <a:off x="2114550" y="2101156"/>
            <a:ext cx="48768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Bartimeu</a:t>
            </a:r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 largou o manto ao ouvir o chamado de Jesus. 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4A1C127F-355B-4CE9-A107-A917F7295701}"/>
              </a:ext>
            </a:extLst>
          </p:cNvPr>
          <p:cNvSpPr txBox="1"/>
          <p:nvPr/>
        </p:nvSpPr>
        <p:spPr>
          <a:xfrm>
            <a:off x="1527611" y="2048411"/>
            <a:ext cx="86914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80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Arial Black" panose="020B0A04020102020204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777095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3314</TotalTime>
  <Words>218</Words>
  <Application>Microsoft Office PowerPoint</Application>
  <PresentationFormat>Widescreen</PresentationFormat>
  <Paragraphs>13</Paragraphs>
  <Slides>15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15</vt:i4>
      </vt:variant>
    </vt:vector>
  </HeadingPairs>
  <TitlesOfParts>
    <vt:vector size="20" baseType="lpstr">
      <vt:lpstr>Arial</vt:lpstr>
      <vt:lpstr>Arial Black</vt:lpstr>
      <vt:lpstr>Calibri</vt:lpstr>
      <vt:lpstr>Calibri Light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Alana Seifert</dc:creator>
  <cp:lastModifiedBy>Alana Seifert</cp:lastModifiedBy>
  <cp:revision>15</cp:revision>
  <dcterms:created xsi:type="dcterms:W3CDTF">2018-11-16T20:23:01Z</dcterms:created>
  <dcterms:modified xsi:type="dcterms:W3CDTF">2018-11-29T00:01:11Z</dcterms:modified>
</cp:coreProperties>
</file>