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70" r:id="rId12"/>
    <p:sldId id="271" r:id="rId13"/>
    <p:sldId id="266" r:id="rId14"/>
    <p:sldId id="259" r:id="rId15"/>
    <p:sldId id="268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na Seifert" initials="AS" lastIdx="1" clrIdx="0">
    <p:extLst>
      <p:ext uri="{19B8F6BF-5375-455C-9EA6-DF929625EA0E}">
        <p15:presenceInfo xmlns:p15="http://schemas.microsoft.com/office/powerpoint/2012/main" userId="9febd0599056c7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52374F-4EC4-4082-9A1E-CD9CFCF6E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9284F3B-18A9-4759-97F2-4FBB6C63F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0D9E7C-3068-46C1-8970-1C489DA0F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F24AB4-147A-45D5-9941-661F5CD3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4AE1C4-4AD9-485B-BEF1-AD7D6BA6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3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462ED8-B1FC-4790-8C08-B79919219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A5C8338-5F73-4C88-A4CE-8CB4493F0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571CCC-7BD2-4DA0-A872-7038574F7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CCDC66-995D-49B5-9949-4E4B3459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32A791-044D-48FF-B8D2-7B6E4463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02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5764CF-6F8B-4B99-B0E0-18EBB426A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F096913-162E-445D-85CB-4F0D33EF2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8A224E-C413-4BC8-95FA-5EEF05F61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FE2FBF-277B-430C-883F-F0E4D2FD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3E2FB1-D7EF-4CD6-ABEC-779D256A6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71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1008E-4ACE-4DF9-A454-98A523D6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E5F2E5-50EC-46B0-BB4B-F9D424355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3F2700-20F3-47B3-B2E8-0EAE3D916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F0946C-F554-48B1-85BC-7EF8A3F65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200EB1-FA71-43F8-AD0D-A2918063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0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E4188-930A-4787-9DA4-B0C1BCA69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BABFA1-3624-49CE-9C20-A7631E56D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6E5662-12F9-4188-83D6-18AC46CC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B99EA3-3A60-45AB-98E3-3754FF7D0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1F455E-AF7B-4F36-BC75-8ABA23B6B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586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C535-CBA0-44E0-82C9-21FD9793B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AC6A55-D95E-4B79-91BC-FCEDA950B9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993712-A752-4A2E-8D18-38A7BE1C0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AC7A0F9-CF15-45F7-B1AE-6D96C80D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8B8DDA6-58BF-49F7-80AC-60316D37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816EAB-06D4-4688-A6EF-92C8306E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49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78CD90-BC9E-472B-B846-679F662E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A02022-FB45-4FF5-B501-DC69C1849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03C471-00E6-4E22-AC7C-A9E07FD74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009B3EB-8BD4-4983-8A1A-EE5A962740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667AF4B-2D58-45F0-A05D-C7D6832570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920244F-16B2-46AE-BEDB-44594D80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00F7B7E-D539-4C39-9BA2-6394572B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AF15034-E0CC-49EB-B740-DD3FDEAC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82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D0AD8-45AC-4FDC-BF0D-F281AF249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8F8882-A23E-484D-85F0-5ED7AFDBD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995E8E0-4DB4-4C61-BF41-C6E2D26CD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C3A9CE2-A3FC-41B0-8C83-390F577C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657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B26A541-E94C-4FDB-BECD-39D107C9C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E69A536-2490-442B-B727-D85D17625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B3D079-F29C-4015-B9BE-6846274C7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893048-A10D-4F38-8C05-6B5EF115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A17CD4-C66B-4661-9C82-191ACB788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18ACE68-9618-48C3-95B9-899C967AA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7CC920-A7E3-4A5B-B62A-28EAFFEC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84E48C0-91EF-4E1E-8261-21B3DD822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B02892-E9BF-409B-8AFC-EACEDD2E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805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610B6-BFBC-4F4F-9C7E-D1C7F70E7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176B2FB-AFDC-49DF-875A-B80845FEC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26C0FD-1263-4159-8305-DBD42F8C0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D4A3D63-2CA9-465E-A6F9-38778C127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AAD9C1-C681-4066-A2D1-720E24BE5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DA774CD-6725-463E-B79B-937D28CC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17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E39FF73-FE49-420F-8D51-57ACB4D7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69FFF5-21BD-41C9-8E1C-A33F72ADD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74B3CB-C110-4DD7-98AB-89B5D4713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3D4ECB-9A80-4D05-8809-58B45F28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5BA04-A9A2-404F-AB7D-41F5C3A1D1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600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99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716962" y="2305615"/>
            <a:ext cx="4905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seja profundamente honesto com você mesmo, e confesse seus pecados a Deus, independente de quais forem.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4F9E97A-7343-42F0-AF47-9782A7C082A4}"/>
              </a:ext>
            </a:extLst>
          </p:cNvPr>
          <p:cNvSpPr/>
          <p:nvPr/>
        </p:nvSpPr>
        <p:spPr>
          <a:xfrm>
            <a:off x="0" y="1025009"/>
            <a:ext cx="6339300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r>
              <a:rPr lang="pt-BR" sz="2800" dirty="0">
                <a:latin typeface="Arial Black" panose="020B0A04020102020204" pitchFamily="34" charset="0"/>
              </a:rPr>
              <a:t>	Reconheça seus pecados: </a:t>
            </a:r>
          </a:p>
        </p:txBody>
      </p:sp>
    </p:spTree>
    <p:extLst>
      <p:ext uri="{BB962C8B-B14F-4D97-AF65-F5344CB8AC3E}">
        <p14:creationId xmlns:p14="http://schemas.microsoft.com/office/powerpoint/2010/main" val="380474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716962" y="2305615"/>
            <a:ext cx="4905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peça a Deus para perdoar seus pecados, sabendo que ele está disposto a fazer isso sempre que você precisar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dEle.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4F9E97A-7343-42F0-AF47-9782A7C082A4}"/>
              </a:ext>
            </a:extLst>
          </p:cNvPr>
          <p:cNvSpPr/>
          <p:nvPr/>
        </p:nvSpPr>
        <p:spPr>
          <a:xfrm>
            <a:off x="0" y="1025009"/>
            <a:ext cx="3917676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r>
              <a:rPr lang="pt-BR" sz="2800" dirty="0">
                <a:latin typeface="Arial Black" panose="020B0A04020102020204" pitchFamily="34" charset="0"/>
              </a:rPr>
              <a:t>	Peça perdão:  </a:t>
            </a:r>
          </a:p>
        </p:txBody>
      </p:sp>
    </p:spTree>
    <p:extLst>
      <p:ext uri="{BB962C8B-B14F-4D97-AF65-F5344CB8AC3E}">
        <p14:creationId xmlns:p14="http://schemas.microsoft.com/office/powerpoint/2010/main" val="278428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469437" y="2924740"/>
            <a:ext cx="4905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depois de ter confessado e se afastado do seu pecado, creia no perdão de Deus.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4F9E97A-7343-42F0-AF47-9782A7C082A4}"/>
              </a:ext>
            </a:extLst>
          </p:cNvPr>
          <p:cNvSpPr/>
          <p:nvPr/>
        </p:nvSpPr>
        <p:spPr>
          <a:xfrm>
            <a:off x="0" y="1025009"/>
            <a:ext cx="6591300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2800" dirty="0">
                <a:latin typeface="Arial Black" panose="020B0A04020102020204" pitchFamily="34" charset="0"/>
              </a:rPr>
              <a:t>	Receba o perdão de Deus 	em sua vida: </a:t>
            </a:r>
          </a:p>
        </p:txBody>
      </p:sp>
    </p:spTree>
    <p:extLst>
      <p:ext uri="{BB962C8B-B14F-4D97-AF65-F5344CB8AC3E}">
        <p14:creationId xmlns:p14="http://schemas.microsoft.com/office/powerpoint/2010/main" val="1152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421812" y="2632116"/>
            <a:ext cx="4905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Agora que você foi perdoado, submeta sua vida ao controle do Espírito Santo e seja transformado pela graça diariamente.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4F9E97A-7343-42F0-AF47-9782A7C082A4}"/>
              </a:ext>
            </a:extLst>
          </p:cNvPr>
          <p:cNvSpPr/>
          <p:nvPr/>
        </p:nvSpPr>
        <p:spPr>
          <a:xfrm>
            <a:off x="0" y="1025009"/>
            <a:ext cx="6591300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2800" dirty="0">
                <a:latin typeface="Arial Black" panose="020B0A04020102020204" pitchFamily="34" charset="0"/>
              </a:rPr>
              <a:t>	Viva uma vida vitoriosa em 	Cristo! </a:t>
            </a:r>
          </a:p>
        </p:txBody>
      </p:sp>
    </p:spTree>
    <p:extLst>
      <p:ext uri="{BB962C8B-B14F-4D97-AF65-F5344CB8AC3E}">
        <p14:creationId xmlns:p14="http://schemas.microsoft.com/office/powerpoint/2010/main" val="31382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266825" y="1634430"/>
            <a:ext cx="4905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Você foi chamado para a liberdade e o arrependimento é essencial para receber tudo o que Jesus tem para você. </a:t>
            </a:r>
          </a:p>
        </p:txBody>
      </p:sp>
    </p:spTree>
    <p:extLst>
      <p:ext uri="{BB962C8B-B14F-4D97-AF65-F5344CB8AC3E}">
        <p14:creationId xmlns:p14="http://schemas.microsoft.com/office/powerpoint/2010/main" val="234305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2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5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04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23950" y="1600200"/>
            <a:ext cx="4905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arrependido verdadeiramente percebe e se sensibiliza com as consequências ruins que seus atos causaram. </a:t>
            </a:r>
          </a:p>
        </p:txBody>
      </p:sp>
    </p:spTree>
    <p:extLst>
      <p:ext uri="{BB962C8B-B14F-4D97-AF65-F5344CB8AC3E}">
        <p14:creationId xmlns:p14="http://schemas.microsoft.com/office/powerpoint/2010/main" val="419153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942975" y="828675"/>
            <a:ext cx="4905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João Batista foi um profeta enviado por Deus, com o objetivo de preparar as pessoas para o ministério de Jesus. </a:t>
            </a:r>
          </a:p>
        </p:txBody>
      </p:sp>
    </p:spTree>
    <p:extLst>
      <p:ext uri="{BB962C8B-B14F-4D97-AF65-F5344CB8AC3E}">
        <p14:creationId xmlns:p14="http://schemas.microsoft.com/office/powerpoint/2010/main" val="411417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047750" y="1152525"/>
            <a:ext cx="49053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A pregação básica dele, durante seu ministério, foi sobre a necessidade de cada pessoa experimentar o arrependimento, para poder participar do reino de Deus. </a:t>
            </a:r>
          </a:p>
        </p:txBody>
      </p:sp>
    </p:spTree>
    <p:extLst>
      <p:ext uri="{BB962C8B-B14F-4D97-AF65-F5344CB8AC3E}">
        <p14:creationId xmlns:p14="http://schemas.microsoft.com/office/powerpoint/2010/main" val="260120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6E061D1-709B-4290-A830-335E15135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068352"/>
            <a:ext cx="6724650" cy="208930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6667499" y="299347"/>
            <a:ext cx="5295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arrependimento verdadeiro compreende três áreas essenciais da vida: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458E777-9581-4C2C-974B-A7A9311DBEC2}"/>
              </a:ext>
            </a:extLst>
          </p:cNvPr>
          <p:cNvSpPr txBox="1"/>
          <p:nvPr/>
        </p:nvSpPr>
        <p:spPr>
          <a:xfrm>
            <a:off x="1924051" y="1684342"/>
            <a:ext cx="4543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arrepender-se é reconhecer intelectualmente o erro praticado.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C7C6857-5B81-40AD-9573-4CB3235A2296}"/>
              </a:ext>
            </a:extLst>
          </p:cNvPr>
          <p:cNvSpPr txBox="1"/>
          <p:nvPr/>
        </p:nvSpPr>
        <p:spPr>
          <a:xfrm>
            <a:off x="1495426" y="1125468"/>
            <a:ext cx="2476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MENTE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71BCC7D-807F-4386-9C2F-A15B1635B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1" y="2833720"/>
            <a:ext cx="6724650" cy="208930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15420B5-1375-4309-8327-198710438AE7}"/>
              </a:ext>
            </a:extLst>
          </p:cNvPr>
          <p:cNvSpPr txBox="1"/>
          <p:nvPr/>
        </p:nvSpPr>
        <p:spPr>
          <a:xfrm>
            <a:off x="3824288" y="3674408"/>
            <a:ext cx="4543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 arrepender-se é tristeza profunda pelo erro cometido.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AEC0BF4-9A85-480E-94ED-691F497DEDAC}"/>
              </a:ext>
            </a:extLst>
          </p:cNvPr>
          <p:cNvSpPr txBox="1"/>
          <p:nvPr/>
        </p:nvSpPr>
        <p:spPr>
          <a:xfrm>
            <a:off x="3562351" y="3043622"/>
            <a:ext cx="3133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EMOÇÕES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50770B5-49B7-4CA2-9F09-E1D0D0A0A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5" y="4599087"/>
            <a:ext cx="6724650" cy="208930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00EB7CA-FA7D-4B93-926D-6A61C6328222}"/>
              </a:ext>
            </a:extLst>
          </p:cNvPr>
          <p:cNvSpPr txBox="1"/>
          <p:nvPr/>
        </p:nvSpPr>
        <p:spPr>
          <a:xfrm>
            <a:off x="7038976" y="5388824"/>
            <a:ext cx="4543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arrepender-se é dar meia volta e retornar ao caminho da sensatez.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546F32C-314D-45A8-9B71-B3F192A7BB11}"/>
              </a:ext>
            </a:extLst>
          </p:cNvPr>
          <p:cNvSpPr txBox="1"/>
          <p:nvPr/>
        </p:nvSpPr>
        <p:spPr>
          <a:xfrm>
            <a:off x="6600825" y="4808989"/>
            <a:ext cx="288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VONTADE</a:t>
            </a:r>
          </a:p>
        </p:txBody>
      </p:sp>
    </p:spTree>
    <p:extLst>
      <p:ext uri="{BB962C8B-B14F-4D97-AF65-F5344CB8AC3E}">
        <p14:creationId xmlns:p14="http://schemas.microsoft.com/office/powerpoint/2010/main" val="26779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14425" y="1343025"/>
            <a:ext cx="49053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hábito do pecado precisa ser abandonado, juntamente com todos os lugares, amizades, atividades que fazem o ser humano querer voltar a praticá-lo. </a:t>
            </a:r>
          </a:p>
        </p:txBody>
      </p:sp>
    </p:spTree>
    <p:extLst>
      <p:ext uri="{BB962C8B-B14F-4D97-AF65-F5344CB8AC3E}">
        <p14:creationId xmlns:p14="http://schemas.microsoft.com/office/powerpoint/2010/main" val="219205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466850" y="1771650"/>
            <a:ext cx="49053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É por meio da conexão entre confissão e abandono do erro que alcançamos misericórdia. </a:t>
            </a:r>
          </a:p>
        </p:txBody>
      </p:sp>
    </p:spTree>
    <p:extLst>
      <p:ext uri="{BB962C8B-B14F-4D97-AF65-F5344CB8AC3E}">
        <p14:creationId xmlns:p14="http://schemas.microsoft.com/office/powerpoint/2010/main" val="20455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3276</TotalTime>
  <Words>261</Words>
  <Application>Microsoft Office PowerPoint</Application>
  <PresentationFormat>Widescreen</PresentationFormat>
  <Paragraphs>21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11</cp:revision>
  <dcterms:created xsi:type="dcterms:W3CDTF">2018-11-16T20:23:01Z</dcterms:created>
  <dcterms:modified xsi:type="dcterms:W3CDTF">2018-11-28T23:59:34Z</dcterms:modified>
</cp:coreProperties>
</file>