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59" r:id="rId13"/>
    <p:sldId id="268" r:id="rId1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ana Seifert" initials="AS" lastIdx="1" clrIdx="0">
    <p:extLst>
      <p:ext uri="{19B8F6BF-5375-455C-9EA6-DF929625EA0E}">
        <p15:presenceInfo xmlns:p15="http://schemas.microsoft.com/office/powerpoint/2012/main" userId="9febd0599056c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52374F-4EC4-4082-9A1E-CD9CFCF6E7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9284F3B-18A9-4759-97F2-4FBB6C63F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0D9E7C-3068-46C1-8970-1C489DA0F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AF24AB4-147A-45D5-9941-661F5CD37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14AE1C4-4AD9-485B-BEF1-AD7D6BA67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13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462ED8-B1FC-4790-8C08-B79919219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A5C8338-5F73-4C88-A4CE-8CB4493F0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C571CCC-7BD2-4DA0-A872-7038574F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CCDC66-995D-49B5-9949-4E4B3459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32A791-044D-48FF-B8D2-7B6E4463A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702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35764CF-6F8B-4B99-B0E0-18EBB426A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F096913-162E-445D-85CB-4F0D33EF2C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78A224E-C413-4BC8-95FA-5EEF05F61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2FE2FBF-277B-430C-883F-F0E4D2FD8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F3E2FB1-D7EF-4CD6-ABEC-779D256A6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571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1008E-4ACE-4DF9-A454-98A523D6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4E5F2E5-50EC-46B0-BB4B-F9D42435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73F2700-20F3-47B3-B2E8-0EAE3D916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F0946C-F554-48B1-85BC-7EF8A3F6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200EB1-FA71-43F8-AD0D-A29180632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00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DE4188-930A-4787-9DA4-B0C1BCA69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9BABFA1-3624-49CE-9C20-A7631E56D9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16E5662-12F9-4188-83D6-18AC46CC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B99EA3-3A60-45AB-98E3-3754FF7D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B1F455E-AF7B-4F36-BC75-8ABA23B6B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586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DCC535-CBA0-44E0-82C9-21FD9793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7AC6A55-D95E-4B79-91BC-FCEDA950B9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2993712-A752-4A2E-8D18-38A7BE1C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AC7A0F9-CF15-45F7-B1AE-6D96C80D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8B8DDA6-58BF-49F7-80AC-60316D37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816EAB-06D4-4688-A6EF-92C8306E3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49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78CD90-BC9E-472B-B846-679F662E7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AA02022-FB45-4FF5-B501-DC69C1849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03C471-00E6-4E22-AC7C-A9E07FD740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009B3EB-8BD4-4983-8A1A-EE5A96274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667AF4B-2D58-45F0-A05D-C7D6832570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920244F-16B2-46AE-BEDB-44594D80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00F7B7E-D539-4C39-9BA2-6394572B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AF15034-E0CC-49EB-B740-DD3FDEA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82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5D0AD8-45AC-4FDC-BF0D-F281AF249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F98F8882-A23E-484D-85F0-5ED7AFDBD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995E8E0-4DB4-4C61-BF41-C6E2D26C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C3A9CE2-A3FC-41B0-8C83-390F577C3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657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B26A541-E94C-4FDB-BECD-39D107C9C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E69A536-2490-442B-B727-D85D1762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6B3D079-F29C-4015-B9BE-6846274C7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9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893048-A10D-4F38-8C05-6B5EF1151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0A17CD4-C66B-4661-9C82-191ACB788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18ACE68-9618-48C3-95B9-899C967AA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7CC920-A7E3-4A5B-B62A-28EAFFEC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84E48C0-91EF-4E1E-8261-21B3DD822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2B02892-E9BF-409B-8AFC-EACEDD2ED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805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E610B6-BFBC-4F4F-9C7E-D1C7F70E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176B2FB-AFDC-49DF-875A-B80845FEC4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26C0FD-1263-4159-8305-DBD42F8C0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BD4A3D63-2CA9-465E-A6F9-38778C127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AAD9C1-C681-4066-A2D1-720E24BE5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A774CD-6725-463E-B79B-937D28CC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17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E39FF73-FE49-420F-8D51-57ACB4D79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769FFF5-21BD-41C9-8E1C-A33F72AD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74B3CB-C110-4DD7-98AB-89B5D4713D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FC95-238A-4896-9CA9-BB85F281BC40}" type="datetimeFigureOut">
              <a:rPr lang="pt-BR" smtClean="0"/>
              <a:t>28/11/2018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43D4ECB-9A80-4D05-8809-58B45F2877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5BA04-A9A2-404F-AB7D-41F5C3A1D1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E7445-AE48-4D5E-B5B8-29391B07EF3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6005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99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66850" y="2044005"/>
            <a:ext cx="49053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Podemos crer que Jesus se aproxima de nós nesses momentos e nos ouve. </a:t>
            </a:r>
          </a:p>
        </p:txBody>
      </p:sp>
    </p:spTree>
    <p:extLst>
      <p:ext uri="{BB962C8B-B14F-4D97-AF65-F5344CB8AC3E}">
        <p14:creationId xmlns:p14="http://schemas.microsoft.com/office/powerpoint/2010/main" val="313825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66850" y="2044005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 desilusão só se dissipou quando eles foram confrontados com um estudo mais cuidadoso da Palavra de Deus. </a:t>
            </a:r>
          </a:p>
        </p:txBody>
      </p:sp>
    </p:spTree>
    <p:extLst>
      <p:ext uri="{BB962C8B-B14F-4D97-AF65-F5344CB8AC3E}">
        <p14:creationId xmlns:p14="http://schemas.microsoft.com/office/powerpoint/2010/main" val="300466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266825" y="1634430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Quando uma pessoa abatida e cansada tem um encontro com Cristo e Sua Palavra, sua esperança é renovada com uma nova perspectiva para trilhar a jornada da vida. </a:t>
            </a:r>
          </a:p>
        </p:txBody>
      </p:sp>
    </p:spTree>
    <p:extLst>
      <p:ext uri="{BB962C8B-B14F-4D97-AF65-F5344CB8AC3E}">
        <p14:creationId xmlns:p14="http://schemas.microsoft.com/office/powerpoint/2010/main" val="234305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121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56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04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04875" y="581025"/>
            <a:ext cx="490537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No relato encontrado em Lucas 24:13-35, encontramos a história de dois discípulos que retornavam de Jerusalém após a morte de Jesus. Desconsolados e tristes, eles voltavam para dar continuidade à sua vida, sem saber que um encontro iria mudar tudo.</a:t>
            </a:r>
          </a:p>
        </p:txBody>
      </p:sp>
    </p:spTree>
    <p:extLst>
      <p:ext uri="{BB962C8B-B14F-4D97-AF65-F5344CB8AC3E}">
        <p14:creationId xmlns:p14="http://schemas.microsoft.com/office/powerpoint/2010/main" val="4191530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04875" y="581025"/>
            <a:ext cx="49053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Eles estavam entristecidos porque não compreendiam os fatos sob o ponto de vista das expectativas que eles tinham sobre Jesus. Então, tentavam achar explicações bíblicas sobre o ocorrido, mas seus olhos pareciam fechados. </a:t>
            </a:r>
          </a:p>
        </p:txBody>
      </p:sp>
    </p:spTree>
    <p:extLst>
      <p:ext uri="{BB962C8B-B14F-4D97-AF65-F5344CB8AC3E}">
        <p14:creationId xmlns:p14="http://schemas.microsoft.com/office/powerpoint/2010/main" val="411417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04875" y="581025"/>
            <a:ext cx="490537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Aqueles foram dias difíceis para os homens simples que aceitaram o convite de seguir a Cristo. Eles precisavam compreender melhor os ensinos do Mestre. </a:t>
            </a:r>
          </a:p>
        </p:txBody>
      </p:sp>
    </p:spTree>
    <p:extLst>
      <p:ext uri="{BB962C8B-B14F-4D97-AF65-F5344CB8AC3E}">
        <p14:creationId xmlns:p14="http://schemas.microsoft.com/office/powerpoint/2010/main" val="26012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04875" y="581025"/>
            <a:ext cx="49053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Estavam confusos e sem norte em sua jornada. Foi de Jesus a iniciativa de se aproximar deles. Sem isso, eles poderiam perder a fé para sempre.</a:t>
            </a:r>
          </a:p>
        </p:txBody>
      </p:sp>
    </p:spTree>
    <p:extLst>
      <p:ext uri="{BB962C8B-B14F-4D97-AF65-F5344CB8AC3E}">
        <p14:creationId xmlns:p14="http://schemas.microsoft.com/office/powerpoint/2010/main" val="2677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904875" y="581025"/>
            <a:ext cx="490537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As palavras de Jesus, fundamentadas na Bíblia, deram um novo sentido às cenas vividas pelos discípulos. Sua percepção começou a mudar e, como uma espada de dois gumes, as Escrituras começaram a penetrar em seu coração. </a:t>
            </a:r>
          </a:p>
        </p:txBody>
      </p:sp>
    </p:spTree>
    <p:extLst>
      <p:ext uri="{BB962C8B-B14F-4D97-AF65-F5344CB8AC3E}">
        <p14:creationId xmlns:p14="http://schemas.microsoft.com/office/powerpoint/2010/main" val="219205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37DA19A-ACD5-4A95-9D1F-28580A24344B}"/>
              </a:ext>
            </a:extLst>
          </p:cNvPr>
          <p:cNvSpPr txBox="1"/>
          <p:nvPr/>
        </p:nvSpPr>
        <p:spPr>
          <a:xfrm>
            <a:off x="1466850" y="1771650"/>
            <a:ext cx="49053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Assim como os dois discípulos, às vezes, nos encontramos cheios de expectativas quebradas pelas frustrações da vida...</a:t>
            </a:r>
          </a:p>
        </p:txBody>
      </p:sp>
    </p:spTree>
    <p:extLst>
      <p:ext uri="{BB962C8B-B14F-4D97-AF65-F5344CB8AC3E}">
        <p14:creationId xmlns:p14="http://schemas.microsoft.com/office/powerpoint/2010/main" val="20455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264</Words>
  <Application>Microsoft Office PowerPoint</Application>
  <PresentationFormat>Widescreen</PresentationFormat>
  <Paragraphs>9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Alana Seifert</dc:creator>
  <cp:lastModifiedBy>Alana Seifert</cp:lastModifiedBy>
  <cp:revision>6</cp:revision>
  <dcterms:created xsi:type="dcterms:W3CDTF">2018-11-16T20:23:01Z</dcterms:created>
  <dcterms:modified xsi:type="dcterms:W3CDTF">2018-11-28T23:58:46Z</dcterms:modified>
</cp:coreProperties>
</file>