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2406" autoAdjust="0"/>
  </p:normalViewPr>
  <p:slideViewPr>
    <p:cSldViewPr snapToGrid="0">
      <p:cViewPr varScale="1">
        <p:scale>
          <a:sx n="71" d="100"/>
          <a:sy n="71" d="100"/>
        </p:scale>
        <p:origin x="-80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E1346-D7BB-4252-882E-0EEF6D0FC980}" type="datetimeFigureOut">
              <a:rPr lang="pt-BR" smtClean="0"/>
              <a:pPr/>
              <a:t>24/11/2014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77515-CB06-47EE-A5EC-A28382B7053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1963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36584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71340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05028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23797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86777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49153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05931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82302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80357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89709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4" cy="6856214"/>
          </a:xfrm>
          <a:prstGeom prst="rect">
            <a:avLst/>
          </a:prstGeom>
        </p:spPr>
      </p:pic>
      <p:sp>
        <p:nvSpPr>
          <p:cNvPr id="9" name="Forma livre 8"/>
          <p:cNvSpPr/>
          <p:nvPr/>
        </p:nvSpPr>
        <p:spPr>
          <a:xfrm>
            <a:off x="2454440" y="4271210"/>
            <a:ext cx="7194884" cy="2057400"/>
          </a:xfrm>
          <a:custGeom>
            <a:avLst/>
            <a:gdLst>
              <a:gd name="connsiteX0" fmla="*/ 0 w 9612085"/>
              <a:gd name="connsiteY0" fmla="*/ 0 h 979714"/>
              <a:gd name="connsiteX1" fmla="*/ 9612085 w 9612085"/>
              <a:gd name="connsiteY1" fmla="*/ 0 h 979714"/>
              <a:gd name="connsiteX2" fmla="*/ 9612085 w 9612085"/>
              <a:gd name="connsiteY2" fmla="*/ 979714 h 979714"/>
              <a:gd name="connsiteX3" fmla="*/ 0 w 9612085"/>
              <a:gd name="connsiteY3" fmla="*/ 979714 h 979714"/>
              <a:gd name="connsiteX4" fmla="*/ 0 w 9612085"/>
              <a:gd name="connsiteY4" fmla="*/ 0 h 979714"/>
              <a:gd name="connsiteX0" fmla="*/ 0 w 9612085"/>
              <a:gd name="connsiteY0" fmla="*/ 0 h 1128801"/>
              <a:gd name="connsiteX1" fmla="*/ 9612085 w 9612085"/>
              <a:gd name="connsiteY1" fmla="*/ 0 h 1128801"/>
              <a:gd name="connsiteX2" fmla="*/ 9612085 w 9612085"/>
              <a:gd name="connsiteY2" fmla="*/ 979714 h 1128801"/>
              <a:gd name="connsiteX3" fmla="*/ 0 w 9612085"/>
              <a:gd name="connsiteY3" fmla="*/ 1128801 h 1128801"/>
              <a:gd name="connsiteX4" fmla="*/ 0 w 9612085"/>
              <a:gd name="connsiteY4" fmla="*/ 0 h 11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2085" h="1128801">
                <a:moveTo>
                  <a:pt x="0" y="0"/>
                </a:moveTo>
                <a:lnTo>
                  <a:pt x="9612085" y="0"/>
                </a:lnTo>
                <a:lnTo>
                  <a:pt x="9612085" y="979714"/>
                </a:lnTo>
                <a:lnTo>
                  <a:pt x="0" y="1128801"/>
                </a:lnTo>
                <a:lnTo>
                  <a:pt x="0" y="0"/>
                </a:lnTo>
                <a:close/>
              </a:path>
            </a:pathLst>
          </a:custGeom>
          <a:solidFill>
            <a:srgbClr val="4F9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2240" y="4462550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957179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noFill/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950495"/>
            <a:ext cx="6241816" cy="470434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3" name="Conector angulado 12"/>
          <p:cNvCxnSpPr/>
          <p:nvPr/>
        </p:nvCxnSpPr>
        <p:spPr>
          <a:xfrm>
            <a:off x="1804737" y="974558"/>
            <a:ext cx="6003758" cy="2418347"/>
          </a:xfrm>
          <a:prstGeom prst="bentConnector3">
            <a:avLst>
              <a:gd name="adj1" fmla="val 148998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4"/>
          <p:cNvSpPr/>
          <p:nvPr/>
        </p:nvSpPr>
        <p:spPr>
          <a:xfrm>
            <a:off x="1279071" y="379280"/>
            <a:ext cx="9633858" cy="1153885"/>
          </a:xfrm>
          <a:custGeom>
            <a:avLst/>
            <a:gdLst>
              <a:gd name="connsiteX0" fmla="*/ 0 w 9612085"/>
              <a:gd name="connsiteY0" fmla="*/ 0 h 979714"/>
              <a:gd name="connsiteX1" fmla="*/ 9612085 w 9612085"/>
              <a:gd name="connsiteY1" fmla="*/ 0 h 979714"/>
              <a:gd name="connsiteX2" fmla="*/ 9612085 w 9612085"/>
              <a:gd name="connsiteY2" fmla="*/ 979714 h 979714"/>
              <a:gd name="connsiteX3" fmla="*/ 0 w 9612085"/>
              <a:gd name="connsiteY3" fmla="*/ 979714 h 979714"/>
              <a:gd name="connsiteX4" fmla="*/ 0 w 9612085"/>
              <a:gd name="connsiteY4" fmla="*/ 0 h 979714"/>
              <a:gd name="connsiteX0" fmla="*/ 0 w 9612085"/>
              <a:gd name="connsiteY0" fmla="*/ 0 h 1128801"/>
              <a:gd name="connsiteX1" fmla="*/ 9612085 w 9612085"/>
              <a:gd name="connsiteY1" fmla="*/ 0 h 1128801"/>
              <a:gd name="connsiteX2" fmla="*/ 9612085 w 9612085"/>
              <a:gd name="connsiteY2" fmla="*/ 979714 h 1128801"/>
              <a:gd name="connsiteX3" fmla="*/ 0 w 9612085"/>
              <a:gd name="connsiteY3" fmla="*/ 1128801 h 1128801"/>
              <a:gd name="connsiteX4" fmla="*/ 0 w 9612085"/>
              <a:gd name="connsiteY4" fmla="*/ 0 h 11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2085" h="1128801">
                <a:moveTo>
                  <a:pt x="0" y="0"/>
                </a:moveTo>
                <a:lnTo>
                  <a:pt x="9612085" y="0"/>
                </a:lnTo>
                <a:lnTo>
                  <a:pt x="9612085" y="979714"/>
                </a:lnTo>
                <a:lnTo>
                  <a:pt x="0" y="1128801"/>
                </a:lnTo>
                <a:lnTo>
                  <a:pt x="0" y="0"/>
                </a:lnTo>
                <a:close/>
              </a:path>
            </a:pathLst>
          </a:custGeom>
          <a:solidFill>
            <a:srgbClr val="3C9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6535" y="1817914"/>
            <a:ext cx="7467597" cy="4057954"/>
          </a:xfrm>
        </p:spPr>
        <p:txBody>
          <a:bodyPr/>
          <a:lstStyle>
            <a:lvl1pPr>
              <a:buClr>
                <a:srgbClr val="0070C0"/>
              </a:buClr>
              <a:buFont typeface="Wingdings" pitchFamily="2" charset="2"/>
              <a:buChar char="§"/>
              <a:defRPr/>
            </a:lvl1pPr>
            <a:lvl2pPr>
              <a:buClr>
                <a:srgbClr val="00B0F0"/>
              </a:buClr>
              <a:buFont typeface="Wingdings" pitchFamily="2" charset="2"/>
              <a:buChar char="§"/>
              <a:defRPr/>
            </a:lvl2pPr>
            <a:lvl3pPr>
              <a:buClr>
                <a:srgbClr val="002060"/>
              </a:buClr>
              <a:defRPr/>
            </a:lvl3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2" y="339858"/>
            <a:ext cx="9601196" cy="11297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grpSp>
        <p:nvGrpSpPr>
          <p:cNvPr id="4" name="Grupo 9"/>
          <p:cNvGrpSpPr/>
          <p:nvPr/>
        </p:nvGrpSpPr>
        <p:grpSpPr>
          <a:xfrm>
            <a:off x="-1" y="1648376"/>
            <a:ext cx="3356811" cy="5397002"/>
            <a:chOff x="-1" y="1648375"/>
            <a:chExt cx="3356811" cy="6593305"/>
          </a:xfrm>
        </p:grpSpPr>
        <p:sp>
          <p:nvSpPr>
            <p:cNvPr id="6" name="Forma livre 5"/>
            <p:cNvSpPr/>
            <p:nvPr userDrawn="1"/>
          </p:nvSpPr>
          <p:spPr>
            <a:xfrm>
              <a:off x="-1" y="1744628"/>
              <a:ext cx="3356811" cy="6497052"/>
            </a:xfrm>
            <a:custGeom>
              <a:avLst/>
              <a:gdLst>
                <a:gd name="connsiteX0" fmla="*/ 0 w 3320716"/>
                <a:gd name="connsiteY0" fmla="*/ 0 h 5558589"/>
                <a:gd name="connsiteX1" fmla="*/ 3320716 w 3320716"/>
                <a:gd name="connsiteY1" fmla="*/ 0 h 5558589"/>
                <a:gd name="connsiteX2" fmla="*/ 3320716 w 3320716"/>
                <a:gd name="connsiteY2" fmla="*/ 5558589 h 5558589"/>
                <a:gd name="connsiteX3" fmla="*/ 0 w 3320716"/>
                <a:gd name="connsiteY3" fmla="*/ 5558589 h 5558589"/>
                <a:gd name="connsiteX4" fmla="*/ 0 w 3320716"/>
                <a:gd name="connsiteY4" fmla="*/ 0 h 55585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0 w 3320716"/>
                <a:gd name="connsiteY2" fmla="*/ 6472989 h 6472989"/>
                <a:gd name="connsiteX3" fmla="*/ 0 w 3320716"/>
                <a:gd name="connsiteY3" fmla="*/ 5558589 h 6472989"/>
                <a:gd name="connsiteX4" fmla="*/ 0 w 3320716"/>
                <a:gd name="connsiteY4" fmla="*/ 0 h 64729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1756611 w 3320716"/>
                <a:gd name="connsiteY2" fmla="*/ 3104147 h 6472989"/>
                <a:gd name="connsiteX3" fmla="*/ 0 w 3320716"/>
                <a:gd name="connsiteY3" fmla="*/ 6472989 h 6472989"/>
                <a:gd name="connsiteX4" fmla="*/ 0 w 3320716"/>
                <a:gd name="connsiteY4" fmla="*/ 5558589 h 6472989"/>
                <a:gd name="connsiteX5" fmla="*/ 0 w 3320716"/>
                <a:gd name="connsiteY5" fmla="*/ 0 h 6472989"/>
                <a:gd name="connsiteX0" fmla="*/ 0 w 3332747"/>
                <a:gd name="connsiteY0" fmla="*/ 0 h 6472989"/>
                <a:gd name="connsiteX1" fmla="*/ 3320716 w 3332747"/>
                <a:gd name="connsiteY1" fmla="*/ 0 h 6472989"/>
                <a:gd name="connsiteX2" fmla="*/ 3332747 w 3332747"/>
                <a:gd name="connsiteY2" fmla="*/ 4114800 h 6472989"/>
                <a:gd name="connsiteX3" fmla="*/ 0 w 3332747"/>
                <a:gd name="connsiteY3" fmla="*/ 6472989 h 6472989"/>
                <a:gd name="connsiteX4" fmla="*/ 0 w 3332747"/>
                <a:gd name="connsiteY4" fmla="*/ 5558589 h 6472989"/>
                <a:gd name="connsiteX5" fmla="*/ 0 w 3332747"/>
                <a:gd name="connsiteY5" fmla="*/ 0 h 6472989"/>
                <a:gd name="connsiteX0" fmla="*/ 0 w 3336757"/>
                <a:gd name="connsiteY0" fmla="*/ 0 h 6472989"/>
                <a:gd name="connsiteX1" fmla="*/ 3332747 w 3336757"/>
                <a:gd name="connsiteY1" fmla="*/ 48127 h 6472989"/>
                <a:gd name="connsiteX2" fmla="*/ 3332747 w 3336757"/>
                <a:gd name="connsiteY2" fmla="*/ 4114800 h 6472989"/>
                <a:gd name="connsiteX3" fmla="*/ 0 w 3336757"/>
                <a:gd name="connsiteY3" fmla="*/ 6472989 h 6472989"/>
                <a:gd name="connsiteX4" fmla="*/ 0 w 3336757"/>
                <a:gd name="connsiteY4" fmla="*/ 5558589 h 6472989"/>
                <a:gd name="connsiteX5" fmla="*/ 0 w 3336757"/>
                <a:gd name="connsiteY5" fmla="*/ 0 h 6472989"/>
                <a:gd name="connsiteX0" fmla="*/ 0 w 3360820"/>
                <a:gd name="connsiteY0" fmla="*/ 24063 h 6497052"/>
                <a:gd name="connsiteX1" fmla="*/ 3356810 w 3360820"/>
                <a:gd name="connsiteY1" fmla="*/ 0 h 6497052"/>
                <a:gd name="connsiteX2" fmla="*/ 3332747 w 3360820"/>
                <a:gd name="connsiteY2" fmla="*/ 4138863 h 6497052"/>
                <a:gd name="connsiteX3" fmla="*/ 0 w 3360820"/>
                <a:gd name="connsiteY3" fmla="*/ 6497052 h 6497052"/>
                <a:gd name="connsiteX4" fmla="*/ 0 w 3360820"/>
                <a:gd name="connsiteY4" fmla="*/ 5582652 h 6497052"/>
                <a:gd name="connsiteX5" fmla="*/ 0 w 3360820"/>
                <a:gd name="connsiteY5" fmla="*/ 24063 h 6497052"/>
                <a:gd name="connsiteX0" fmla="*/ 0 w 3356810"/>
                <a:gd name="connsiteY0" fmla="*/ 24063 h 6497052"/>
                <a:gd name="connsiteX1" fmla="*/ 3356810 w 3356810"/>
                <a:gd name="connsiteY1" fmla="*/ 0 h 6497052"/>
                <a:gd name="connsiteX2" fmla="*/ 3332747 w 3356810"/>
                <a:gd name="connsiteY2" fmla="*/ 4138863 h 6497052"/>
                <a:gd name="connsiteX3" fmla="*/ 0 w 3356810"/>
                <a:gd name="connsiteY3" fmla="*/ 6497052 h 6497052"/>
                <a:gd name="connsiteX4" fmla="*/ 0 w 3356810"/>
                <a:gd name="connsiteY4" fmla="*/ 5582652 h 6497052"/>
                <a:gd name="connsiteX5" fmla="*/ 0 w 3356810"/>
                <a:gd name="connsiteY5" fmla="*/ 24063 h 6497052"/>
                <a:gd name="connsiteX0" fmla="*/ 0 w 3356811"/>
                <a:gd name="connsiteY0" fmla="*/ 938463 h 6497052"/>
                <a:gd name="connsiteX1" fmla="*/ 3356811 w 3356811"/>
                <a:gd name="connsiteY1" fmla="*/ 0 h 6497052"/>
                <a:gd name="connsiteX2" fmla="*/ 3332748 w 3356811"/>
                <a:gd name="connsiteY2" fmla="*/ 4138863 h 6497052"/>
                <a:gd name="connsiteX3" fmla="*/ 1 w 3356811"/>
                <a:gd name="connsiteY3" fmla="*/ 6497052 h 6497052"/>
                <a:gd name="connsiteX4" fmla="*/ 1 w 3356811"/>
                <a:gd name="connsiteY4" fmla="*/ 5582652 h 6497052"/>
                <a:gd name="connsiteX5" fmla="*/ 0 w 3356811"/>
                <a:gd name="connsiteY5" fmla="*/ 938463 h 6497052"/>
                <a:gd name="connsiteX0" fmla="*/ 0 w 3356811"/>
                <a:gd name="connsiteY0" fmla="*/ 938463 h 6497052"/>
                <a:gd name="connsiteX1" fmla="*/ 216569 w 3356811"/>
                <a:gd name="connsiteY1" fmla="*/ 24063 h 6497052"/>
                <a:gd name="connsiteX2" fmla="*/ 3356811 w 3356811"/>
                <a:gd name="connsiteY2" fmla="*/ 0 h 6497052"/>
                <a:gd name="connsiteX3" fmla="*/ 3332748 w 3356811"/>
                <a:gd name="connsiteY3" fmla="*/ 4138863 h 6497052"/>
                <a:gd name="connsiteX4" fmla="*/ 1 w 3356811"/>
                <a:gd name="connsiteY4" fmla="*/ 6497052 h 6497052"/>
                <a:gd name="connsiteX5" fmla="*/ 1 w 3356811"/>
                <a:gd name="connsiteY5" fmla="*/ 5582652 h 6497052"/>
                <a:gd name="connsiteX6" fmla="*/ 0 w 3356811"/>
                <a:gd name="connsiteY6" fmla="*/ 938463 h 649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6811" h="6497052">
                  <a:moveTo>
                    <a:pt x="0" y="938463"/>
                  </a:moveTo>
                  <a:lnTo>
                    <a:pt x="216569" y="24063"/>
                  </a:lnTo>
                  <a:lnTo>
                    <a:pt x="3356811" y="0"/>
                  </a:lnTo>
                  <a:cubicBezTo>
                    <a:pt x="3336758" y="1383632"/>
                    <a:pt x="3328738" y="2767263"/>
                    <a:pt x="3332748" y="4138863"/>
                  </a:cubicBezTo>
                  <a:lnTo>
                    <a:pt x="1" y="6497052"/>
                  </a:lnTo>
                  <a:lnTo>
                    <a:pt x="1" y="5582652"/>
                  </a:lnTo>
                  <a:cubicBezTo>
                    <a:pt x="1" y="4034589"/>
                    <a:pt x="0" y="2486526"/>
                    <a:pt x="0" y="938463"/>
                  </a:cubicBezTo>
                  <a:close/>
                </a:path>
              </a:pathLst>
            </a:custGeom>
            <a:solidFill>
              <a:srgbClr val="B0E4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" name="Forma livre 6"/>
            <p:cNvSpPr/>
            <p:nvPr userDrawn="1"/>
          </p:nvSpPr>
          <p:spPr>
            <a:xfrm>
              <a:off x="0" y="1648375"/>
              <a:ext cx="264696" cy="6593305"/>
            </a:xfrm>
            <a:custGeom>
              <a:avLst/>
              <a:gdLst>
                <a:gd name="connsiteX0" fmla="*/ 0 w 3320716"/>
                <a:gd name="connsiteY0" fmla="*/ 0 h 5558589"/>
                <a:gd name="connsiteX1" fmla="*/ 3320716 w 3320716"/>
                <a:gd name="connsiteY1" fmla="*/ 0 h 5558589"/>
                <a:gd name="connsiteX2" fmla="*/ 3320716 w 3320716"/>
                <a:gd name="connsiteY2" fmla="*/ 5558589 h 5558589"/>
                <a:gd name="connsiteX3" fmla="*/ 0 w 3320716"/>
                <a:gd name="connsiteY3" fmla="*/ 5558589 h 5558589"/>
                <a:gd name="connsiteX4" fmla="*/ 0 w 3320716"/>
                <a:gd name="connsiteY4" fmla="*/ 0 h 55585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0 w 3320716"/>
                <a:gd name="connsiteY2" fmla="*/ 6472989 h 6472989"/>
                <a:gd name="connsiteX3" fmla="*/ 0 w 3320716"/>
                <a:gd name="connsiteY3" fmla="*/ 5558589 h 6472989"/>
                <a:gd name="connsiteX4" fmla="*/ 0 w 3320716"/>
                <a:gd name="connsiteY4" fmla="*/ 0 h 64729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1756611 w 3320716"/>
                <a:gd name="connsiteY2" fmla="*/ 3104147 h 6472989"/>
                <a:gd name="connsiteX3" fmla="*/ 0 w 3320716"/>
                <a:gd name="connsiteY3" fmla="*/ 6472989 h 6472989"/>
                <a:gd name="connsiteX4" fmla="*/ 0 w 3320716"/>
                <a:gd name="connsiteY4" fmla="*/ 5558589 h 6472989"/>
                <a:gd name="connsiteX5" fmla="*/ 0 w 3320716"/>
                <a:gd name="connsiteY5" fmla="*/ 0 h 6472989"/>
                <a:gd name="connsiteX0" fmla="*/ 0 w 3332747"/>
                <a:gd name="connsiteY0" fmla="*/ 0 h 6472989"/>
                <a:gd name="connsiteX1" fmla="*/ 3320716 w 3332747"/>
                <a:gd name="connsiteY1" fmla="*/ 0 h 6472989"/>
                <a:gd name="connsiteX2" fmla="*/ 3332747 w 3332747"/>
                <a:gd name="connsiteY2" fmla="*/ 4114800 h 6472989"/>
                <a:gd name="connsiteX3" fmla="*/ 0 w 3332747"/>
                <a:gd name="connsiteY3" fmla="*/ 6472989 h 6472989"/>
                <a:gd name="connsiteX4" fmla="*/ 0 w 3332747"/>
                <a:gd name="connsiteY4" fmla="*/ 5558589 h 6472989"/>
                <a:gd name="connsiteX5" fmla="*/ 0 w 3332747"/>
                <a:gd name="connsiteY5" fmla="*/ 0 h 6472989"/>
                <a:gd name="connsiteX0" fmla="*/ 0 w 3336757"/>
                <a:gd name="connsiteY0" fmla="*/ 0 h 6472989"/>
                <a:gd name="connsiteX1" fmla="*/ 3332747 w 3336757"/>
                <a:gd name="connsiteY1" fmla="*/ 48127 h 6472989"/>
                <a:gd name="connsiteX2" fmla="*/ 3332747 w 3336757"/>
                <a:gd name="connsiteY2" fmla="*/ 4114800 h 6472989"/>
                <a:gd name="connsiteX3" fmla="*/ 0 w 3336757"/>
                <a:gd name="connsiteY3" fmla="*/ 6472989 h 6472989"/>
                <a:gd name="connsiteX4" fmla="*/ 0 w 3336757"/>
                <a:gd name="connsiteY4" fmla="*/ 5558589 h 6472989"/>
                <a:gd name="connsiteX5" fmla="*/ 0 w 3336757"/>
                <a:gd name="connsiteY5" fmla="*/ 0 h 6472989"/>
                <a:gd name="connsiteX0" fmla="*/ 0 w 3360820"/>
                <a:gd name="connsiteY0" fmla="*/ 24063 h 6497052"/>
                <a:gd name="connsiteX1" fmla="*/ 3356810 w 3360820"/>
                <a:gd name="connsiteY1" fmla="*/ 0 h 6497052"/>
                <a:gd name="connsiteX2" fmla="*/ 3332747 w 3360820"/>
                <a:gd name="connsiteY2" fmla="*/ 4138863 h 6497052"/>
                <a:gd name="connsiteX3" fmla="*/ 0 w 3360820"/>
                <a:gd name="connsiteY3" fmla="*/ 6497052 h 6497052"/>
                <a:gd name="connsiteX4" fmla="*/ 0 w 3360820"/>
                <a:gd name="connsiteY4" fmla="*/ 5582652 h 6497052"/>
                <a:gd name="connsiteX5" fmla="*/ 0 w 3360820"/>
                <a:gd name="connsiteY5" fmla="*/ 24063 h 6497052"/>
                <a:gd name="connsiteX0" fmla="*/ 0 w 3356810"/>
                <a:gd name="connsiteY0" fmla="*/ 24063 h 6497052"/>
                <a:gd name="connsiteX1" fmla="*/ 3356810 w 3356810"/>
                <a:gd name="connsiteY1" fmla="*/ 0 h 6497052"/>
                <a:gd name="connsiteX2" fmla="*/ 3332747 w 3356810"/>
                <a:gd name="connsiteY2" fmla="*/ 4138863 h 6497052"/>
                <a:gd name="connsiteX3" fmla="*/ 0 w 3356810"/>
                <a:gd name="connsiteY3" fmla="*/ 6497052 h 6497052"/>
                <a:gd name="connsiteX4" fmla="*/ 0 w 3356810"/>
                <a:gd name="connsiteY4" fmla="*/ 5582652 h 6497052"/>
                <a:gd name="connsiteX5" fmla="*/ 0 w 3356810"/>
                <a:gd name="connsiteY5" fmla="*/ 24063 h 6497052"/>
                <a:gd name="connsiteX0" fmla="*/ 0 w 3356811"/>
                <a:gd name="connsiteY0" fmla="*/ 938463 h 6497052"/>
                <a:gd name="connsiteX1" fmla="*/ 3356811 w 3356811"/>
                <a:gd name="connsiteY1" fmla="*/ 0 h 6497052"/>
                <a:gd name="connsiteX2" fmla="*/ 3332748 w 3356811"/>
                <a:gd name="connsiteY2" fmla="*/ 4138863 h 6497052"/>
                <a:gd name="connsiteX3" fmla="*/ 1 w 3356811"/>
                <a:gd name="connsiteY3" fmla="*/ 6497052 h 6497052"/>
                <a:gd name="connsiteX4" fmla="*/ 1 w 3356811"/>
                <a:gd name="connsiteY4" fmla="*/ 5582652 h 6497052"/>
                <a:gd name="connsiteX5" fmla="*/ 0 w 3356811"/>
                <a:gd name="connsiteY5" fmla="*/ 938463 h 6497052"/>
                <a:gd name="connsiteX0" fmla="*/ 0 w 3356811"/>
                <a:gd name="connsiteY0" fmla="*/ 938463 h 6497052"/>
                <a:gd name="connsiteX1" fmla="*/ 216569 w 3356811"/>
                <a:gd name="connsiteY1" fmla="*/ 24063 h 6497052"/>
                <a:gd name="connsiteX2" fmla="*/ 3356811 w 3356811"/>
                <a:gd name="connsiteY2" fmla="*/ 0 h 6497052"/>
                <a:gd name="connsiteX3" fmla="*/ 3332748 w 3356811"/>
                <a:gd name="connsiteY3" fmla="*/ 4138863 h 6497052"/>
                <a:gd name="connsiteX4" fmla="*/ 1 w 3356811"/>
                <a:gd name="connsiteY4" fmla="*/ 6497052 h 6497052"/>
                <a:gd name="connsiteX5" fmla="*/ 1 w 3356811"/>
                <a:gd name="connsiteY5" fmla="*/ 5582652 h 6497052"/>
                <a:gd name="connsiteX6" fmla="*/ 0 w 3356811"/>
                <a:gd name="connsiteY6" fmla="*/ 938463 h 6497052"/>
                <a:gd name="connsiteX0" fmla="*/ 0 w 3332748"/>
                <a:gd name="connsiteY0" fmla="*/ 914400 h 6472989"/>
                <a:gd name="connsiteX1" fmla="*/ 216569 w 3332748"/>
                <a:gd name="connsiteY1" fmla="*/ 0 h 6472989"/>
                <a:gd name="connsiteX2" fmla="*/ 1588169 w 3332748"/>
                <a:gd name="connsiteY2" fmla="*/ 1 h 6472989"/>
                <a:gd name="connsiteX3" fmla="*/ 3332748 w 3332748"/>
                <a:gd name="connsiteY3" fmla="*/ 4114800 h 6472989"/>
                <a:gd name="connsiteX4" fmla="*/ 1 w 3332748"/>
                <a:gd name="connsiteY4" fmla="*/ 6472989 h 6472989"/>
                <a:gd name="connsiteX5" fmla="*/ 1 w 3332748"/>
                <a:gd name="connsiteY5" fmla="*/ 5558589 h 6472989"/>
                <a:gd name="connsiteX6" fmla="*/ 0 w 3332748"/>
                <a:gd name="connsiteY6" fmla="*/ 914400 h 6472989"/>
                <a:gd name="connsiteX0" fmla="*/ 0 w 1588169"/>
                <a:gd name="connsiteY0" fmla="*/ 914400 h 6472989"/>
                <a:gd name="connsiteX1" fmla="*/ 216569 w 1588169"/>
                <a:gd name="connsiteY1" fmla="*/ 0 h 6472989"/>
                <a:gd name="connsiteX2" fmla="*/ 1588169 w 1588169"/>
                <a:gd name="connsiteY2" fmla="*/ 1 h 6472989"/>
                <a:gd name="connsiteX3" fmla="*/ 806116 w 1588169"/>
                <a:gd name="connsiteY3" fmla="*/ 4126831 h 6472989"/>
                <a:gd name="connsiteX4" fmla="*/ 1 w 1588169"/>
                <a:gd name="connsiteY4" fmla="*/ 6472989 h 6472989"/>
                <a:gd name="connsiteX5" fmla="*/ 1 w 1588169"/>
                <a:gd name="connsiteY5" fmla="*/ 5558589 h 6472989"/>
                <a:gd name="connsiteX6" fmla="*/ 0 w 1588169"/>
                <a:gd name="connsiteY6" fmla="*/ 914400 h 6472989"/>
                <a:gd name="connsiteX0" fmla="*/ 0 w 1588169"/>
                <a:gd name="connsiteY0" fmla="*/ 914400 h 6472989"/>
                <a:gd name="connsiteX1" fmla="*/ 216569 w 1588169"/>
                <a:gd name="connsiteY1" fmla="*/ 0 h 6472989"/>
                <a:gd name="connsiteX2" fmla="*/ 1588169 w 1588169"/>
                <a:gd name="connsiteY2" fmla="*/ 1 h 6472989"/>
                <a:gd name="connsiteX3" fmla="*/ 770021 w 1588169"/>
                <a:gd name="connsiteY3" fmla="*/ 4114800 h 6472989"/>
                <a:gd name="connsiteX4" fmla="*/ 1 w 1588169"/>
                <a:gd name="connsiteY4" fmla="*/ 6472989 h 6472989"/>
                <a:gd name="connsiteX5" fmla="*/ 1 w 1588169"/>
                <a:gd name="connsiteY5" fmla="*/ 5558589 h 6472989"/>
                <a:gd name="connsiteX6" fmla="*/ 0 w 1588169"/>
                <a:gd name="connsiteY6" fmla="*/ 914400 h 6472989"/>
                <a:gd name="connsiteX0" fmla="*/ 0 w 770021"/>
                <a:gd name="connsiteY0" fmla="*/ 914400 h 6472989"/>
                <a:gd name="connsiteX1" fmla="*/ 216569 w 770021"/>
                <a:gd name="connsiteY1" fmla="*/ 0 h 6472989"/>
                <a:gd name="connsiteX2" fmla="*/ 709864 w 770021"/>
                <a:gd name="connsiteY2" fmla="*/ 12032 h 6472989"/>
                <a:gd name="connsiteX3" fmla="*/ 770021 w 770021"/>
                <a:gd name="connsiteY3" fmla="*/ 4114800 h 6472989"/>
                <a:gd name="connsiteX4" fmla="*/ 1 w 770021"/>
                <a:gd name="connsiteY4" fmla="*/ 6472989 h 6472989"/>
                <a:gd name="connsiteX5" fmla="*/ 1 w 770021"/>
                <a:gd name="connsiteY5" fmla="*/ 5558589 h 6472989"/>
                <a:gd name="connsiteX6" fmla="*/ 0 w 770021"/>
                <a:gd name="connsiteY6" fmla="*/ 914400 h 6472989"/>
                <a:gd name="connsiteX0" fmla="*/ 0 w 733926"/>
                <a:gd name="connsiteY0" fmla="*/ 914400 h 6472989"/>
                <a:gd name="connsiteX1" fmla="*/ 216569 w 733926"/>
                <a:gd name="connsiteY1" fmla="*/ 0 h 6472989"/>
                <a:gd name="connsiteX2" fmla="*/ 709864 w 733926"/>
                <a:gd name="connsiteY2" fmla="*/ 12032 h 6472989"/>
                <a:gd name="connsiteX3" fmla="*/ 733926 w 733926"/>
                <a:gd name="connsiteY3" fmla="*/ 4114800 h 6472989"/>
                <a:gd name="connsiteX4" fmla="*/ 1 w 733926"/>
                <a:gd name="connsiteY4" fmla="*/ 6472989 h 6472989"/>
                <a:gd name="connsiteX5" fmla="*/ 1 w 733926"/>
                <a:gd name="connsiteY5" fmla="*/ 5558589 h 6472989"/>
                <a:gd name="connsiteX6" fmla="*/ 0 w 733926"/>
                <a:gd name="connsiteY6" fmla="*/ 914400 h 6472989"/>
                <a:gd name="connsiteX0" fmla="*/ 0 w 733926"/>
                <a:gd name="connsiteY0" fmla="*/ 902368 h 6460957"/>
                <a:gd name="connsiteX1" fmla="*/ 204538 w 733926"/>
                <a:gd name="connsiteY1" fmla="*/ 72189 h 6460957"/>
                <a:gd name="connsiteX2" fmla="*/ 709864 w 733926"/>
                <a:gd name="connsiteY2" fmla="*/ 0 h 6460957"/>
                <a:gd name="connsiteX3" fmla="*/ 733926 w 733926"/>
                <a:gd name="connsiteY3" fmla="*/ 4102768 h 6460957"/>
                <a:gd name="connsiteX4" fmla="*/ 1 w 733926"/>
                <a:gd name="connsiteY4" fmla="*/ 6460957 h 6460957"/>
                <a:gd name="connsiteX5" fmla="*/ 1 w 733926"/>
                <a:gd name="connsiteY5" fmla="*/ 5546557 h 6460957"/>
                <a:gd name="connsiteX6" fmla="*/ 0 w 733926"/>
                <a:gd name="connsiteY6" fmla="*/ 902368 h 6460957"/>
                <a:gd name="connsiteX0" fmla="*/ 0 w 733926"/>
                <a:gd name="connsiteY0" fmla="*/ 926431 h 6485020"/>
                <a:gd name="connsiteX1" fmla="*/ 192506 w 733926"/>
                <a:gd name="connsiteY1" fmla="*/ 0 h 6485020"/>
                <a:gd name="connsiteX2" fmla="*/ 709864 w 733926"/>
                <a:gd name="connsiteY2" fmla="*/ 24063 h 6485020"/>
                <a:gd name="connsiteX3" fmla="*/ 733926 w 733926"/>
                <a:gd name="connsiteY3" fmla="*/ 4126831 h 6485020"/>
                <a:gd name="connsiteX4" fmla="*/ 1 w 733926"/>
                <a:gd name="connsiteY4" fmla="*/ 6485020 h 6485020"/>
                <a:gd name="connsiteX5" fmla="*/ 1 w 733926"/>
                <a:gd name="connsiteY5" fmla="*/ 5570620 h 6485020"/>
                <a:gd name="connsiteX6" fmla="*/ 0 w 733926"/>
                <a:gd name="connsiteY6" fmla="*/ 926431 h 6485020"/>
                <a:gd name="connsiteX0" fmla="*/ 0 w 733926"/>
                <a:gd name="connsiteY0" fmla="*/ 938463 h 6497052"/>
                <a:gd name="connsiteX1" fmla="*/ 192506 w 733926"/>
                <a:gd name="connsiteY1" fmla="*/ 12032 h 6497052"/>
                <a:gd name="connsiteX2" fmla="*/ 709864 w 733926"/>
                <a:gd name="connsiteY2" fmla="*/ 0 h 6497052"/>
                <a:gd name="connsiteX3" fmla="*/ 733926 w 733926"/>
                <a:gd name="connsiteY3" fmla="*/ 4138863 h 6497052"/>
                <a:gd name="connsiteX4" fmla="*/ 1 w 733926"/>
                <a:gd name="connsiteY4" fmla="*/ 6497052 h 6497052"/>
                <a:gd name="connsiteX5" fmla="*/ 1 w 733926"/>
                <a:gd name="connsiteY5" fmla="*/ 5582652 h 6497052"/>
                <a:gd name="connsiteX6" fmla="*/ 0 w 733926"/>
                <a:gd name="connsiteY6" fmla="*/ 938463 h 6497052"/>
                <a:gd name="connsiteX0" fmla="*/ 0 w 733926"/>
                <a:gd name="connsiteY0" fmla="*/ 938463 h 6497052"/>
                <a:gd name="connsiteX1" fmla="*/ 626189 w 733926"/>
                <a:gd name="connsiteY1" fmla="*/ 108284 h 6497052"/>
                <a:gd name="connsiteX2" fmla="*/ 709864 w 733926"/>
                <a:gd name="connsiteY2" fmla="*/ 0 h 6497052"/>
                <a:gd name="connsiteX3" fmla="*/ 733926 w 733926"/>
                <a:gd name="connsiteY3" fmla="*/ 4138863 h 6497052"/>
                <a:gd name="connsiteX4" fmla="*/ 1 w 733926"/>
                <a:gd name="connsiteY4" fmla="*/ 6497052 h 6497052"/>
                <a:gd name="connsiteX5" fmla="*/ 1 w 733926"/>
                <a:gd name="connsiteY5" fmla="*/ 5582652 h 6497052"/>
                <a:gd name="connsiteX6" fmla="*/ 0 w 733926"/>
                <a:gd name="connsiteY6" fmla="*/ 938463 h 649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926" h="6497052">
                  <a:moveTo>
                    <a:pt x="0" y="938463"/>
                  </a:moveTo>
                  <a:lnTo>
                    <a:pt x="626189" y="108284"/>
                  </a:lnTo>
                  <a:lnTo>
                    <a:pt x="709864" y="0"/>
                  </a:lnTo>
                  <a:cubicBezTo>
                    <a:pt x="689811" y="1383632"/>
                    <a:pt x="729916" y="2767263"/>
                    <a:pt x="733926" y="4138863"/>
                  </a:cubicBezTo>
                  <a:lnTo>
                    <a:pt x="1" y="6497052"/>
                  </a:lnTo>
                  <a:lnTo>
                    <a:pt x="1" y="5582652"/>
                  </a:lnTo>
                  <a:cubicBezTo>
                    <a:pt x="1" y="4034589"/>
                    <a:pt x="0" y="2486526"/>
                    <a:pt x="0" y="938463"/>
                  </a:cubicBezTo>
                  <a:close/>
                </a:path>
              </a:pathLst>
            </a:custGeom>
            <a:solidFill>
              <a:srgbClr val="82C4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99D2EB"/>
                </a:solidFill>
              </a:endParaRPr>
            </a:p>
          </p:txBody>
        </p:sp>
      </p:grpSp>
      <p:sp>
        <p:nvSpPr>
          <p:cNvPr id="8" name="Espaço Reservado para Imagem 9"/>
          <p:cNvSpPr>
            <a:spLocks noGrp="1"/>
          </p:cNvSpPr>
          <p:nvPr>
            <p:ph type="pic" sz="quarter" idx="10"/>
          </p:nvPr>
        </p:nvSpPr>
        <p:spPr>
          <a:xfrm>
            <a:off x="264445" y="1720395"/>
            <a:ext cx="3079750" cy="3377386"/>
          </a:xfrm>
          <a:ln w="31750" cmpd="sng">
            <a:solidFill>
              <a:schemeClr val="bg1"/>
            </a:solidFill>
            <a:prstDash val="solid"/>
          </a:ln>
          <a:effectLst/>
        </p:spPr>
        <p:txBody>
          <a:bodyPr/>
          <a:lstStyle/>
          <a:p>
            <a:r>
              <a:rPr lang="pt-BR" smtClean="0"/>
              <a:t>Clique no ícone para adicionar uma imagem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05BFA754-D5C3-4E66-96A6-867B257F58DC}" type="datetimeFigureOut">
              <a:rPr lang="en-US" dirty="0"/>
              <a:pPr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vre 10"/>
          <p:cNvSpPr/>
          <p:nvPr/>
        </p:nvSpPr>
        <p:spPr>
          <a:xfrm>
            <a:off x="-1" y="360948"/>
            <a:ext cx="3356811" cy="6497052"/>
          </a:xfrm>
          <a:custGeom>
            <a:avLst/>
            <a:gdLst>
              <a:gd name="connsiteX0" fmla="*/ 0 w 3320716"/>
              <a:gd name="connsiteY0" fmla="*/ 0 h 5558589"/>
              <a:gd name="connsiteX1" fmla="*/ 3320716 w 3320716"/>
              <a:gd name="connsiteY1" fmla="*/ 0 h 5558589"/>
              <a:gd name="connsiteX2" fmla="*/ 3320716 w 3320716"/>
              <a:gd name="connsiteY2" fmla="*/ 5558589 h 5558589"/>
              <a:gd name="connsiteX3" fmla="*/ 0 w 3320716"/>
              <a:gd name="connsiteY3" fmla="*/ 5558589 h 5558589"/>
              <a:gd name="connsiteX4" fmla="*/ 0 w 3320716"/>
              <a:gd name="connsiteY4" fmla="*/ 0 h 55585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0 w 3320716"/>
              <a:gd name="connsiteY2" fmla="*/ 6472989 h 6472989"/>
              <a:gd name="connsiteX3" fmla="*/ 0 w 3320716"/>
              <a:gd name="connsiteY3" fmla="*/ 5558589 h 6472989"/>
              <a:gd name="connsiteX4" fmla="*/ 0 w 3320716"/>
              <a:gd name="connsiteY4" fmla="*/ 0 h 64729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1756611 w 3320716"/>
              <a:gd name="connsiteY2" fmla="*/ 3104147 h 6472989"/>
              <a:gd name="connsiteX3" fmla="*/ 0 w 3320716"/>
              <a:gd name="connsiteY3" fmla="*/ 6472989 h 6472989"/>
              <a:gd name="connsiteX4" fmla="*/ 0 w 3320716"/>
              <a:gd name="connsiteY4" fmla="*/ 5558589 h 6472989"/>
              <a:gd name="connsiteX5" fmla="*/ 0 w 3320716"/>
              <a:gd name="connsiteY5" fmla="*/ 0 h 6472989"/>
              <a:gd name="connsiteX0" fmla="*/ 0 w 3332747"/>
              <a:gd name="connsiteY0" fmla="*/ 0 h 6472989"/>
              <a:gd name="connsiteX1" fmla="*/ 3320716 w 3332747"/>
              <a:gd name="connsiteY1" fmla="*/ 0 h 6472989"/>
              <a:gd name="connsiteX2" fmla="*/ 3332747 w 3332747"/>
              <a:gd name="connsiteY2" fmla="*/ 4114800 h 6472989"/>
              <a:gd name="connsiteX3" fmla="*/ 0 w 3332747"/>
              <a:gd name="connsiteY3" fmla="*/ 6472989 h 6472989"/>
              <a:gd name="connsiteX4" fmla="*/ 0 w 3332747"/>
              <a:gd name="connsiteY4" fmla="*/ 5558589 h 6472989"/>
              <a:gd name="connsiteX5" fmla="*/ 0 w 3332747"/>
              <a:gd name="connsiteY5" fmla="*/ 0 h 6472989"/>
              <a:gd name="connsiteX0" fmla="*/ 0 w 3336757"/>
              <a:gd name="connsiteY0" fmla="*/ 0 h 6472989"/>
              <a:gd name="connsiteX1" fmla="*/ 3332747 w 3336757"/>
              <a:gd name="connsiteY1" fmla="*/ 48127 h 6472989"/>
              <a:gd name="connsiteX2" fmla="*/ 3332747 w 3336757"/>
              <a:gd name="connsiteY2" fmla="*/ 4114800 h 6472989"/>
              <a:gd name="connsiteX3" fmla="*/ 0 w 3336757"/>
              <a:gd name="connsiteY3" fmla="*/ 6472989 h 6472989"/>
              <a:gd name="connsiteX4" fmla="*/ 0 w 3336757"/>
              <a:gd name="connsiteY4" fmla="*/ 5558589 h 6472989"/>
              <a:gd name="connsiteX5" fmla="*/ 0 w 3336757"/>
              <a:gd name="connsiteY5" fmla="*/ 0 h 6472989"/>
              <a:gd name="connsiteX0" fmla="*/ 0 w 3360820"/>
              <a:gd name="connsiteY0" fmla="*/ 24063 h 6497052"/>
              <a:gd name="connsiteX1" fmla="*/ 3356810 w 3360820"/>
              <a:gd name="connsiteY1" fmla="*/ 0 h 6497052"/>
              <a:gd name="connsiteX2" fmla="*/ 3332747 w 3360820"/>
              <a:gd name="connsiteY2" fmla="*/ 4138863 h 6497052"/>
              <a:gd name="connsiteX3" fmla="*/ 0 w 3360820"/>
              <a:gd name="connsiteY3" fmla="*/ 6497052 h 6497052"/>
              <a:gd name="connsiteX4" fmla="*/ 0 w 3360820"/>
              <a:gd name="connsiteY4" fmla="*/ 5582652 h 6497052"/>
              <a:gd name="connsiteX5" fmla="*/ 0 w 3360820"/>
              <a:gd name="connsiteY5" fmla="*/ 24063 h 6497052"/>
              <a:gd name="connsiteX0" fmla="*/ 0 w 3356810"/>
              <a:gd name="connsiteY0" fmla="*/ 24063 h 6497052"/>
              <a:gd name="connsiteX1" fmla="*/ 3356810 w 3356810"/>
              <a:gd name="connsiteY1" fmla="*/ 0 h 6497052"/>
              <a:gd name="connsiteX2" fmla="*/ 3332747 w 3356810"/>
              <a:gd name="connsiteY2" fmla="*/ 4138863 h 6497052"/>
              <a:gd name="connsiteX3" fmla="*/ 0 w 3356810"/>
              <a:gd name="connsiteY3" fmla="*/ 6497052 h 6497052"/>
              <a:gd name="connsiteX4" fmla="*/ 0 w 3356810"/>
              <a:gd name="connsiteY4" fmla="*/ 5582652 h 6497052"/>
              <a:gd name="connsiteX5" fmla="*/ 0 w 3356810"/>
              <a:gd name="connsiteY5" fmla="*/ 24063 h 6497052"/>
              <a:gd name="connsiteX0" fmla="*/ 0 w 3356811"/>
              <a:gd name="connsiteY0" fmla="*/ 938463 h 6497052"/>
              <a:gd name="connsiteX1" fmla="*/ 3356811 w 3356811"/>
              <a:gd name="connsiteY1" fmla="*/ 0 h 6497052"/>
              <a:gd name="connsiteX2" fmla="*/ 3332748 w 3356811"/>
              <a:gd name="connsiteY2" fmla="*/ 4138863 h 6497052"/>
              <a:gd name="connsiteX3" fmla="*/ 1 w 3356811"/>
              <a:gd name="connsiteY3" fmla="*/ 6497052 h 6497052"/>
              <a:gd name="connsiteX4" fmla="*/ 1 w 3356811"/>
              <a:gd name="connsiteY4" fmla="*/ 5582652 h 6497052"/>
              <a:gd name="connsiteX5" fmla="*/ 0 w 3356811"/>
              <a:gd name="connsiteY5" fmla="*/ 938463 h 6497052"/>
              <a:gd name="connsiteX0" fmla="*/ 0 w 3356811"/>
              <a:gd name="connsiteY0" fmla="*/ 938463 h 6497052"/>
              <a:gd name="connsiteX1" fmla="*/ 216569 w 3356811"/>
              <a:gd name="connsiteY1" fmla="*/ 24063 h 6497052"/>
              <a:gd name="connsiteX2" fmla="*/ 3356811 w 3356811"/>
              <a:gd name="connsiteY2" fmla="*/ 0 h 6497052"/>
              <a:gd name="connsiteX3" fmla="*/ 3332748 w 3356811"/>
              <a:gd name="connsiteY3" fmla="*/ 4138863 h 6497052"/>
              <a:gd name="connsiteX4" fmla="*/ 1 w 3356811"/>
              <a:gd name="connsiteY4" fmla="*/ 6497052 h 6497052"/>
              <a:gd name="connsiteX5" fmla="*/ 1 w 3356811"/>
              <a:gd name="connsiteY5" fmla="*/ 5582652 h 6497052"/>
              <a:gd name="connsiteX6" fmla="*/ 0 w 3356811"/>
              <a:gd name="connsiteY6" fmla="*/ 938463 h 649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6811" h="6497052">
                <a:moveTo>
                  <a:pt x="0" y="938463"/>
                </a:moveTo>
                <a:lnTo>
                  <a:pt x="216569" y="24063"/>
                </a:lnTo>
                <a:lnTo>
                  <a:pt x="3356811" y="0"/>
                </a:lnTo>
                <a:cubicBezTo>
                  <a:pt x="3336758" y="1383632"/>
                  <a:pt x="3328738" y="2767263"/>
                  <a:pt x="3332748" y="4138863"/>
                </a:cubicBezTo>
                <a:lnTo>
                  <a:pt x="1" y="6497052"/>
                </a:lnTo>
                <a:lnTo>
                  <a:pt x="1" y="5582652"/>
                </a:lnTo>
                <a:cubicBezTo>
                  <a:pt x="1" y="4034589"/>
                  <a:pt x="0" y="2486526"/>
                  <a:pt x="0" y="938463"/>
                </a:cubicBezTo>
                <a:close/>
              </a:path>
            </a:pathLst>
          </a:custGeom>
          <a:solidFill>
            <a:srgbClr val="B0E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10263" y="424506"/>
            <a:ext cx="7972957" cy="4057954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  <a:buFont typeface="Wingdings" pitchFamily="2" charset="2"/>
              <a:buChar char="§"/>
              <a:defRPr/>
            </a:lvl1pPr>
            <a:lvl2pPr>
              <a:spcBef>
                <a:spcPts val="0"/>
              </a:spcBef>
              <a:spcAft>
                <a:spcPts val="1800"/>
              </a:spcAft>
              <a:buClr>
                <a:srgbClr val="00B0F0"/>
              </a:buClr>
              <a:buFont typeface="Wingdings" pitchFamily="2" charset="2"/>
              <a:buChar char="§"/>
              <a:defRPr/>
            </a:lvl2pPr>
            <a:lvl3pPr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defRPr/>
            </a:lvl3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</p:txBody>
      </p:sp>
      <p:sp>
        <p:nvSpPr>
          <p:cNvPr id="12" name="Forma livre 11"/>
          <p:cNvSpPr/>
          <p:nvPr/>
        </p:nvSpPr>
        <p:spPr>
          <a:xfrm>
            <a:off x="0" y="264695"/>
            <a:ext cx="264696" cy="6593305"/>
          </a:xfrm>
          <a:custGeom>
            <a:avLst/>
            <a:gdLst>
              <a:gd name="connsiteX0" fmla="*/ 0 w 3320716"/>
              <a:gd name="connsiteY0" fmla="*/ 0 h 5558589"/>
              <a:gd name="connsiteX1" fmla="*/ 3320716 w 3320716"/>
              <a:gd name="connsiteY1" fmla="*/ 0 h 5558589"/>
              <a:gd name="connsiteX2" fmla="*/ 3320716 w 3320716"/>
              <a:gd name="connsiteY2" fmla="*/ 5558589 h 5558589"/>
              <a:gd name="connsiteX3" fmla="*/ 0 w 3320716"/>
              <a:gd name="connsiteY3" fmla="*/ 5558589 h 5558589"/>
              <a:gd name="connsiteX4" fmla="*/ 0 w 3320716"/>
              <a:gd name="connsiteY4" fmla="*/ 0 h 55585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0 w 3320716"/>
              <a:gd name="connsiteY2" fmla="*/ 6472989 h 6472989"/>
              <a:gd name="connsiteX3" fmla="*/ 0 w 3320716"/>
              <a:gd name="connsiteY3" fmla="*/ 5558589 h 6472989"/>
              <a:gd name="connsiteX4" fmla="*/ 0 w 3320716"/>
              <a:gd name="connsiteY4" fmla="*/ 0 h 64729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1756611 w 3320716"/>
              <a:gd name="connsiteY2" fmla="*/ 3104147 h 6472989"/>
              <a:gd name="connsiteX3" fmla="*/ 0 w 3320716"/>
              <a:gd name="connsiteY3" fmla="*/ 6472989 h 6472989"/>
              <a:gd name="connsiteX4" fmla="*/ 0 w 3320716"/>
              <a:gd name="connsiteY4" fmla="*/ 5558589 h 6472989"/>
              <a:gd name="connsiteX5" fmla="*/ 0 w 3320716"/>
              <a:gd name="connsiteY5" fmla="*/ 0 h 6472989"/>
              <a:gd name="connsiteX0" fmla="*/ 0 w 3332747"/>
              <a:gd name="connsiteY0" fmla="*/ 0 h 6472989"/>
              <a:gd name="connsiteX1" fmla="*/ 3320716 w 3332747"/>
              <a:gd name="connsiteY1" fmla="*/ 0 h 6472989"/>
              <a:gd name="connsiteX2" fmla="*/ 3332747 w 3332747"/>
              <a:gd name="connsiteY2" fmla="*/ 4114800 h 6472989"/>
              <a:gd name="connsiteX3" fmla="*/ 0 w 3332747"/>
              <a:gd name="connsiteY3" fmla="*/ 6472989 h 6472989"/>
              <a:gd name="connsiteX4" fmla="*/ 0 w 3332747"/>
              <a:gd name="connsiteY4" fmla="*/ 5558589 h 6472989"/>
              <a:gd name="connsiteX5" fmla="*/ 0 w 3332747"/>
              <a:gd name="connsiteY5" fmla="*/ 0 h 6472989"/>
              <a:gd name="connsiteX0" fmla="*/ 0 w 3336757"/>
              <a:gd name="connsiteY0" fmla="*/ 0 h 6472989"/>
              <a:gd name="connsiteX1" fmla="*/ 3332747 w 3336757"/>
              <a:gd name="connsiteY1" fmla="*/ 48127 h 6472989"/>
              <a:gd name="connsiteX2" fmla="*/ 3332747 w 3336757"/>
              <a:gd name="connsiteY2" fmla="*/ 4114800 h 6472989"/>
              <a:gd name="connsiteX3" fmla="*/ 0 w 3336757"/>
              <a:gd name="connsiteY3" fmla="*/ 6472989 h 6472989"/>
              <a:gd name="connsiteX4" fmla="*/ 0 w 3336757"/>
              <a:gd name="connsiteY4" fmla="*/ 5558589 h 6472989"/>
              <a:gd name="connsiteX5" fmla="*/ 0 w 3336757"/>
              <a:gd name="connsiteY5" fmla="*/ 0 h 6472989"/>
              <a:gd name="connsiteX0" fmla="*/ 0 w 3360820"/>
              <a:gd name="connsiteY0" fmla="*/ 24063 h 6497052"/>
              <a:gd name="connsiteX1" fmla="*/ 3356810 w 3360820"/>
              <a:gd name="connsiteY1" fmla="*/ 0 h 6497052"/>
              <a:gd name="connsiteX2" fmla="*/ 3332747 w 3360820"/>
              <a:gd name="connsiteY2" fmla="*/ 4138863 h 6497052"/>
              <a:gd name="connsiteX3" fmla="*/ 0 w 3360820"/>
              <a:gd name="connsiteY3" fmla="*/ 6497052 h 6497052"/>
              <a:gd name="connsiteX4" fmla="*/ 0 w 3360820"/>
              <a:gd name="connsiteY4" fmla="*/ 5582652 h 6497052"/>
              <a:gd name="connsiteX5" fmla="*/ 0 w 3360820"/>
              <a:gd name="connsiteY5" fmla="*/ 24063 h 6497052"/>
              <a:gd name="connsiteX0" fmla="*/ 0 w 3356810"/>
              <a:gd name="connsiteY0" fmla="*/ 24063 h 6497052"/>
              <a:gd name="connsiteX1" fmla="*/ 3356810 w 3356810"/>
              <a:gd name="connsiteY1" fmla="*/ 0 h 6497052"/>
              <a:gd name="connsiteX2" fmla="*/ 3332747 w 3356810"/>
              <a:gd name="connsiteY2" fmla="*/ 4138863 h 6497052"/>
              <a:gd name="connsiteX3" fmla="*/ 0 w 3356810"/>
              <a:gd name="connsiteY3" fmla="*/ 6497052 h 6497052"/>
              <a:gd name="connsiteX4" fmla="*/ 0 w 3356810"/>
              <a:gd name="connsiteY4" fmla="*/ 5582652 h 6497052"/>
              <a:gd name="connsiteX5" fmla="*/ 0 w 3356810"/>
              <a:gd name="connsiteY5" fmla="*/ 24063 h 6497052"/>
              <a:gd name="connsiteX0" fmla="*/ 0 w 3356811"/>
              <a:gd name="connsiteY0" fmla="*/ 938463 h 6497052"/>
              <a:gd name="connsiteX1" fmla="*/ 3356811 w 3356811"/>
              <a:gd name="connsiteY1" fmla="*/ 0 h 6497052"/>
              <a:gd name="connsiteX2" fmla="*/ 3332748 w 3356811"/>
              <a:gd name="connsiteY2" fmla="*/ 4138863 h 6497052"/>
              <a:gd name="connsiteX3" fmla="*/ 1 w 3356811"/>
              <a:gd name="connsiteY3" fmla="*/ 6497052 h 6497052"/>
              <a:gd name="connsiteX4" fmla="*/ 1 w 3356811"/>
              <a:gd name="connsiteY4" fmla="*/ 5582652 h 6497052"/>
              <a:gd name="connsiteX5" fmla="*/ 0 w 3356811"/>
              <a:gd name="connsiteY5" fmla="*/ 938463 h 6497052"/>
              <a:gd name="connsiteX0" fmla="*/ 0 w 3356811"/>
              <a:gd name="connsiteY0" fmla="*/ 938463 h 6497052"/>
              <a:gd name="connsiteX1" fmla="*/ 216569 w 3356811"/>
              <a:gd name="connsiteY1" fmla="*/ 24063 h 6497052"/>
              <a:gd name="connsiteX2" fmla="*/ 3356811 w 3356811"/>
              <a:gd name="connsiteY2" fmla="*/ 0 h 6497052"/>
              <a:gd name="connsiteX3" fmla="*/ 3332748 w 3356811"/>
              <a:gd name="connsiteY3" fmla="*/ 4138863 h 6497052"/>
              <a:gd name="connsiteX4" fmla="*/ 1 w 3356811"/>
              <a:gd name="connsiteY4" fmla="*/ 6497052 h 6497052"/>
              <a:gd name="connsiteX5" fmla="*/ 1 w 3356811"/>
              <a:gd name="connsiteY5" fmla="*/ 5582652 h 6497052"/>
              <a:gd name="connsiteX6" fmla="*/ 0 w 3356811"/>
              <a:gd name="connsiteY6" fmla="*/ 938463 h 6497052"/>
              <a:gd name="connsiteX0" fmla="*/ 0 w 3332748"/>
              <a:gd name="connsiteY0" fmla="*/ 914400 h 6472989"/>
              <a:gd name="connsiteX1" fmla="*/ 216569 w 3332748"/>
              <a:gd name="connsiteY1" fmla="*/ 0 h 6472989"/>
              <a:gd name="connsiteX2" fmla="*/ 1588169 w 3332748"/>
              <a:gd name="connsiteY2" fmla="*/ 1 h 6472989"/>
              <a:gd name="connsiteX3" fmla="*/ 3332748 w 3332748"/>
              <a:gd name="connsiteY3" fmla="*/ 4114800 h 6472989"/>
              <a:gd name="connsiteX4" fmla="*/ 1 w 3332748"/>
              <a:gd name="connsiteY4" fmla="*/ 6472989 h 6472989"/>
              <a:gd name="connsiteX5" fmla="*/ 1 w 3332748"/>
              <a:gd name="connsiteY5" fmla="*/ 5558589 h 6472989"/>
              <a:gd name="connsiteX6" fmla="*/ 0 w 3332748"/>
              <a:gd name="connsiteY6" fmla="*/ 914400 h 6472989"/>
              <a:gd name="connsiteX0" fmla="*/ 0 w 1588169"/>
              <a:gd name="connsiteY0" fmla="*/ 914400 h 6472989"/>
              <a:gd name="connsiteX1" fmla="*/ 216569 w 1588169"/>
              <a:gd name="connsiteY1" fmla="*/ 0 h 6472989"/>
              <a:gd name="connsiteX2" fmla="*/ 1588169 w 1588169"/>
              <a:gd name="connsiteY2" fmla="*/ 1 h 6472989"/>
              <a:gd name="connsiteX3" fmla="*/ 806116 w 1588169"/>
              <a:gd name="connsiteY3" fmla="*/ 4126831 h 6472989"/>
              <a:gd name="connsiteX4" fmla="*/ 1 w 1588169"/>
              <a:gd name="connsiteY4" fmla="*/ 6472989 h 6472989"/>
              <a:gd name="connsiteX5" fmla="*/ 1 w 1588169"/>
              <a:gd name="connsiteY5" fmla="*/ 5558589 h 6472989"/>
              <a:gd name="connsiteX6" fmla="*/ 0 w 1588169"/>
              <a:gd name="connsiteY6" fmla="*/ 914400 h 6472989"/>
              <a:gd name="connsiteX0" fmla="*/ 0 w 1588169"/>
              <a:gd name="connsiteY0" fmla="*/ 914400 h 6472989"/>
              <a:gd name="connsiteX1" fmla="*/ 216569 w 1588169"/>
              <a:gd name="connsiteY1" fmla="*/ 0 h 6472989"/>
              <a:gd name="connsiteX2" fmla="*/ 1588169 w 1588169"/>
              <a:gd name="connsiteY2" fmla="*/ 1 h 6472989"/>
              <a:gd name="connsiteX3" fmla="*/ 770021 w 1588169"/>
              <a:gd name="connsiteY3" fmla="*/ 4114800 h 6472989"/>
              <a:gd name="connsiteX4" fmla="*/ 1 w 1588169"/>
              <a:gd name="connsiteY4" fmla="*/ 6472989 h 6472989"/>
              <a:gd name="connsiteX5" fmla="*/ 1 w 1588169"/>
              <a:gd name="connsiteY5" fmla="*/ 5558589 h 6472989"/>
              <a:gd name="connsiteX6" fmla="*/ 0 w 1588169"/>
              <a:gd name="connsiteY6" fmla="*/ 914400 h 6472989"/>
              <a:gd name="connsiteX0" fmla="*/ 0 w 770021"/>
              <a:gd name="connsiteY0" fmla="*/ 914400 h 6472989"/>
              <a:gd name="connsiteX1" fmla="*/ 216569 w 770021"/>
              <a:gd name="connsiteY1" fmla="*/ 0 h 6472989"/>
              <a:gd name="connsiteX2" fmla="*/ 709864 w 770021"/>
              <a:gd name="connsiteY2" fmla="*/ 12032 h 6472989"/>
              <a:gd name="connsiteX3" fmla="*/ 770021 w 770021"/>
              <a:gd name="connsiteY3" fmla="*/ 4114800 h 6472989"/>
              <a:gd name="connsiteX4" fmla="*/ 1 w 770021"/>
              <a:gd name="connsiteY4" fmla="*/ 6472989 h 6472989"/>
              <a:gd name="connsiteX5" fmla="*/ 1 w 770021"/>
              <a:gd name="connsiteY5" fmla="*/ 5558589 h 6472989"/>
              <a:gd name="connsiteX6" fmla="*/ 0 w 770021"/>
              <a:gd name="connsiteY6" fmla="*/ 914400 h 6472989"/>
              <a:gd name="connsiteX0" fmla="*/ 0 w 733926"/>
              <a:gd name="connsiteY0" fmla="*/ 914400 h 6472989"/>
              <a:gd name="connsiteX1" fmla="*/ 216569 w 733926"/>
              <a:gd name="connsiteY1" fmla="*/ 0 h 6472989"/>
              <a:gd name="connsiteX2" fmla="*/ 709864 w 733926"/>
              <a:gd name="connsiteY2" fmla="*/ 12032 h 6472989"/>
              <a:gd name="connsiteX3" fmla="*/ 733926 w 733926"/>
              <a:gd name="connsiteY3" fmla="*/ 4114800 h 6472989"/>
              <a:gd name="connsiteX4" fmla="*/ 1 w 733926"/>
              <a:gd name="connsiteY4" fmla="*/ 6472989 h 6472989"/>
              <a:gd name="connsiteX5" fmla="*/ 1 w 733926"/>
              <a:gd name="connsiteY5" fmla="*/ 5558589 h 6472989"/>
              <a:gd name="connsiteX6" fmla="*/ 0 w 733926"/>
              <a:gd name="connsiteY6" fmla="*/ 914400 h 6472989"/>
              <a:gd name="connsiteX0" fmla="*/ 0 w 733926"/>
              <a:gd name="connsiteY0" fmla="*/ 902368 h 6460957"/>
              <a:gd name="connsiteX1" fmla="*/ 204538 w 733926"/>
              <a:gd name="connsiteY1" fmla="*/ 72189 h 6460957"/>
              <a:gd name="connsiteX2" fmla="*/ 709864 w 733926"/>
              <a:gd name="connsiteY2" fmla="*/ 0 h 6460957"/>
              <a:gd name="connsiteX3" fmla="*/ 733926 w 733926"/>
              <a:gd name="connsiteY3" fmla="*/ 4102768 h 6460957"/>
              <a:gd name="connsiteX4" fmla="*/ 1 w 733926"/>
              <a:gd name="connsiteY4" fmla="*/ 6460957 h 6460957"/>
              <a:gd name="connsiteX5" fmla="*/ 1 w 733926"/>
              <a:gd name="connsiteY5" fmla="*/ 5546557 h 6460957"/>
              <a:gd name="connsiteX6" fmla="*/ 0 w 733926"/>
              <a:gd name="connsiteY6" fmla="*/ 902368 h 6460957"/>
              <a:gd name="connsiteX0" fmla="*/ 0 w 733926"/>
              <a:gd name="connsiteY0" fmla="*/ 926431 h 6485020"/>
              <a:gd name="connsiteX1" fmla="*/ 192506 w 733926"/>
              <a:gd name="connsiteY1" fmla="*/ 0 h 6485020"/>
              <a:gd name="connsiteX2" fmla="*/ 709864 w 733926"/>
              <a:gd name="connsiteY2" fmla="*/ 24063 h 6485020"/>
              <a:gd name="connsiteX3" fmla="*/ 733926 w 733926"/>
              <a:gd name="connsiteY3" fmla="*/ 4126831 h 6485020"/>
              <a:gd name="connsiteX4" fmla="*/ 1 w 733926"/>
              <a:gd name="connsiteY4" fmla="*/ 6485020 h 6485020"/>
              <a:gd name="connsiteX5" fmla="*/ 1 w 733926"/>
              <a:gd name="connsiteY5" fmla="*/ 5570620 h 6485020"/>
              <a:gd name="connsiteX6" fmla="*/ 0 w 733926"/>
              <a:gd name="connsiteY6" fmla="*/ 926431 h 6485020"/>
              <a:gd name="connsiteX0" fmla="*/ 0 w 733926"/>
              <a:gd name="connsiteY0" fmla="*/ 938463 h 6497052"/>
              <a:gd name="connsiteX1" fmla="*/ 192506 w 733926"/>
              <a:gd name="connsiteY1" fmla="*/ 12032 h 6497052"/>
              <a:gd name="connsiteX2" fmla="*/ 709864 w 733926"/>
              <a:gd name="connsiteY2" fmla="*/ 0 h 6497052"/>
              <a:gd name="connsiteX3" fmla="*/ 733926 w 733926"/>
              <a:gd name="connsiteY3" fmla="*/ 4138863 h 6497052"/>
              <a:gd name="connsiteX4" fmla="*/ 1 w 733926"/>
              <a:gd name="connsiteY4" fmla="*/ 6497052 h 6497052"/>
              <a:gd name="connsiteX5" fmla="*/ 1 w 733926"/>
              <a:gd name="connsiteY5" fmla="*/ 5582652 h 6497052"/>
              <a:gd name="connsiteX6" fmla="*/ 0 w 733926"/>
              <a:gd name="connsiteY6" fmla="*/ 938463 h 6497052"/>
              <a:gd name="connsiteX0" fmla="*/ 0 w 733926"/>
              <a:gd name="connsiteY0" fmla="*/ 938463 h 6497052"/>
              <a:gd name="connsiteX1" fmla="*/ 626189 w 733926"/>
              <a:gd name="connsiteY1" fmla="*/ 108284 h 6497052"/>
              <a:gd name="connsiteX2" fmla="*/ 709864 w 733926"/>
              <a:gd name="connsiteY2" fmla="*/ 0 h 6497052"/>
              <a:gd name="connsiteX3" fmla="*/ 733926 w 733926"/>
              <a:gd name="connsiteY3" fmla="*/ 4138863 h 6497052"/>
              <a:gd name="connsiteX4" fmla="*/ 1 w 733926"/>
              <a:gd name="connsiteY4" fmla="*/ 6497052 h 6497052"/>
              <a:gd name="connsiteX5" fmla="*/ 1 w 733926"/>
              <a:gd name="connsiteY5" fmla="*/ 5582652 h 6497052"/>
              <a:gd name="connsiteX6" fmla="*/ 0 w 733926"/>
              <a:gd name="connsiteY6" fmla="*/ 938463 h 649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926" h="6497052">
                <a:moveTo>
                  <a:pt x="0" y="938463"/>
                </a:moveTo>
                <a:lnTo>
                  <a:pt x="626189" y="108284"/>
                </a:lnTo>
                <a:lnTo>
                  <a:pt x="709864" y="0"/>
                </a:lnTo>
                <a:cubicBezTo>
                  <a:pt x="689811" y="1383632"/>
                  <a:pt x="729916" y="2767263"/>
                  <a:pt x="733926" y="4138863"/>
                </a:cubicBezTo>
                <a:lnTo>
                  <a:pt x="1" y="6497052"/>
                </a:lnTo>
                <a:lnTo>
                  <a:pt x="1" y="5582652"/>
                </a:lnTo>
                <a:cubicBezTo>
                  <a:pt x="1" y="4034589"/>
                  <a:pt x="0" y="2486526"/>
                  <a:pt x="0" y="938463"/>
                </a:cubicBezTo>
                <a:close/>
              </a:path>
            </a:pathLst>
          </a:custGeom>
          <a:solidFill>
            <a:srgbClr val="82C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99D2EB"/>
              </a:solidFill>
            </a:endParaRPr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sz="quarter" idx="10"/>
          </p:nvPr>
        </p:nvSpPr>
        <p:spPr>
          <a:xfrm>
            <a:off x="264445" y="336714"/>
            <a:ext cx="3079750" cy="4090905"/>
          </a:xfrm>
          <a:ln w="31750" cmpd="sng">
            <a:solidFill>
              <a:schemeClr val="bg1"/>
            </a:solidFill>
            <a:prstDash val="solid"/>
          </a:ln>
          <a:effectLst/>
        </p:spPr>
        <p:txBody>
          <a:bodyPr/>
          <a:lstStyle/>
          <a:p>
            <a:r>
              <a:rPr lang="pt-BR" smtClean="0"/>
              <a:t>Clique no ícone para adicionar uma imagem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05BFA754-D5C3-4E66-96A6-867B257F58DC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5D84065D-F351-4B03-BD91-D8A6B8D4B362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0"/>
            <a:ext cx="12188824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361630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1817914"/>
            <a:ext cx="9601196" cy="40579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Fator Essencial</a:t>
            </a:r>
            <a:br>
              <a:rPr lang="pt-BR" dirty="0" smtClean="0"/>
            </a:br>
            <a:r>
              <a:rPr lang="pt-BR" sz="3600" dirty="0" smtClean="0"/>
              <a:t>Poder curador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2597271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altLang="pt-BR" dirty="0" smtClean="0"/>
              <a:t>“Consequentemente, a fé vem por ouvir a mensagem, e a mensagem é ouvida mediante a palavra de Cristo.” Romanos 10:17</a:t>
            </a:r>
            <a:endParaRPr lang="pt-BR" altLang="pt-BR" dirty="0"/>
          </a:p>
        </p:txBody>
      </p:sp>
      <p:pic>
        <p:nvPicPr>
          <p:cNvPr id="5" name="Espaço Reservado para Imagem 4" descr="Bible02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1769" r="21769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88052548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Quais efeitos positivos percebemos em nossa vida quando temos fé em Deus?</a:t>
            </a:r>
          </a:p>
          <a:p>
            <a:r>
              <a:rPr lang="pt-BR" dirty="0" smtClean="0"/>
              <a:t>Por que mesmo tendo fé em Deus, ainda sofremos?</a:t>
            </a:r>
          </a:p>
          <a:p>
            <a:r>
              <a:rPr lang="pt-BR" dirty="0" smtClean="0"/>
              <a:t>Como </a:t>
            </a:r>
            <a:r>
              <a:rPr lang="pt-BR" smtClean="0"/>
              <a:t>podemos aumentar a fé?</a:t>
            </a:r>
            <a:endParaRPr lang="pt-BR" dirty="0"/>
          </a:p>
        </p:txBody>
      </p:sp>
      <p:pic>
        <p:nvPicPr>
          <p:cNvPr id="6" name="Espaço Reservado para Imagem 5" descr="FamilyPrayer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1769" r="21769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84246672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fé em um Deus pessoal que nos ama tem um impacto positivo em nossa saúde física e emocional.</a:t>
            </a:r>
          </a:p>
          <a:p>
            <a:r>
              <a:rPr lang="pt-BR" dirty="0" smtClean="0"/>
              <a:t>De acordo com pesquisas, religiosos que participaram das mesmas são:</a:t>
            </a:r>
          </a:p>
          <a:p>
            <a:pPr lvl="1"/>
            <a:r>
              <a:rPr lang="pt-BR" dirty="0" smtClean="0"/>
              <a:t>Menos estressados;</a:t>
            </a:r>
          </a:p>
          <a:p>
            <a:pPr lvl="1"/>
            <a:r>
              <a:rPr lang="pt-BR" dirty="0" smtClean="0"/>
              <a:t>Tem pressão arterial mais baixa;</a:t>
            </a:r>
          </a:p>
          <a:p>
            <a:pPr lvl="1"/>
            <a:r>
              <a:rPr lang="pt-BR" dirty="0" smtClean="0"/>
              <a:t>Tem mais imunidade;</a:t>
            </a:r>
          </a:p>
          <a:p>
            <a:pPr lvl="1"/>
            <a:r>
              <a:rPr lang="pt-BR" dirty="0" smtClean="0"/>
              <a:t>Redução drástica das taxas de depressão.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Fé X Saúde</a:t>
            </a:r>
            <a:endParaRPr lang="pt-BR" dirty="0"/>
          </a:p>
        </p:txBody>
      </p:sp>
      <p:pic>
        <p:nvPicPr>
          <p:cNvPr id="5" name="Espaço Reservado para Imagem 4" descr="3ddee9c85fdabaa530c117d5a7c637d5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9702" r="19702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1390866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altLang="pt-BR" dirty="0" smtClean="0"/>
              <a:t>Mesmo tendo crença em Deus, depois da chegada do pecado, todos nós, em algum grau, sofremos, não importando a fé que tenhamos em Deus.</a:t>
            </a:r>
          </a:p>
          <a:p>
            <a:endParaRPr lang="pt-BR" altLang="pt-BR" dirty="0"/>
          </a:p>
          <a:p>
            <a:r>
              <a:rPr lang="pt-BR" altLang="pt-BR" dirty="0" smtClean="0"/>
              <a:t>A fé realmente faz diferença na vida. Mas algumas perguntas continuam ficando em resposta.</a:t>
            </a:r>
            <a:endParaRPr lang="pt-BR" alt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Força na Fraqueza</a:t>
            </a:r>
            <a:endParaRPr lang="pt-BR" dirty="0"/>
          </a:p>
        </p:txBody>
      </p:sp>
      <p:pic>
        <p:nvPicPr>
          <p:cNvPr id="5" name="Espaço Reservado para Imagem 4" descr="03-Porque-a-fe-prejudica-o-individuo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0439" r="10439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7608146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altLang="pt-BR" dirty="0" smtClean="0"/>
              <a:t>Toda cura vem de Deus, mas </a:t>
            </a:r>
            <a:r>
              <a:rPr lang="pt-BR" altLang="pt-BR" i="1" dirty="0" smtClean="0"/>
              <a:t>como </a:t>
            </a:r>
            <a:r>
              <a:rPr lang="pt-BR" altLang="pt-BR" dirty="0" smtClean="0"/>
              <a:t>Deus cura e </a:t>
            </a:r>
            <a:r>
              <a:rPr lang="pt-BR" altLang="pt-BR" i="1" dirty="0" smtClean="0"/>
              <a:t>quem </a:t>
            </a:r>
            <a:r>
              <a:rPr lang="pt-BR" altLang="pt-BR" dirty="0" smtClean="0"/>
              <a:t>Ele usa para realizar esse processo são coisas que dizem respeito somente a Ele.</a:t>
            </a:r>
            <a:endParaRPr lang="pt-BR" alt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Força na Fraqueza</a:t>
            </a:r>
            <a:endParaRPr lang="pt-BR" dirty="0"/>
          </a:p>
        </p:txBody>
      </p:sp>
      <p:pic>
        <p:nvPicPr>
          <p:cNvPr id="5" name="Espaço Reservado para Imagem 4" descr="ClingtoGod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5797" r="15797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42337287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altLang="pt-BR" dirty="0" smtClean="0"/>
              <a:t>O fundamento da nossa existência.</a:t>
            </a:r>
          </a:p>
          <a:p>
            <a:r>
              <a:rPr lang="pt-BR" altLang="pt-BR" dirty="0" smtClean="0"/>
              <a:t>Quem sustenta todas as nossas esperanças.</a:t>
            </a:r>
          </a:p>
          <a:p>
            <a:r>
              <a:rPr lang="pt-BR" altLang="pt-BR" dirty="0" smtClean="0"/>
              <a:t>Um relacionamento com Deus como um amigo confiável.</a:t>
            </a:r>
          </a:p>
          <a:p>
            <a:r>
              <a:rPr lang="pt-BR" altLang="pt-BR" dirty="0" smtClean="0"/>
              <a:t>Que nos faz acreditar que Deus vai nos fortalecer para triunfar sobre as dificuldades.</a:t>
            </a:r>
            <a:endParaRPr lang="pt-BR" alt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fé é...</a:t>
            </a:r>
            <a:endParaRPr lang="pt-BR" dirty="0"/>
          </a:p>
        </p:txBody>
      </p:sp>
      <p:pic>
        <p:nvPicPr>
          <p:cNvPr id="5" name="Espaço Reservado para Imagem 4" descr="Cross03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5797" r="15797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42426126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altLang="pt-BR" dirty="0" smtClean="0"/>
              <a:t>Abel</a:t>
            </a:r>
          </a:p>
          <a:p>
            <a:r>
              <a:rPr lang="pt-BR" altLang="pt-BR" dirty="0" smtClean="0"/>
              <a:t>Enoque</a:t>
            </a:r>
          </a:p>
          <a:p>
            <a:r>
              <a:rPr lang="pt-BR" altLang="pt-BR" dirty="0" smtClean="0"/>
              <a:t>Noé</a:t>
            </a:r>
          </a:p>
          <a:p>
            <a:r>
              <a:rPr lang="pt-BR" altLang="pt-BR" dirty="0" smtClean="0"/>
              <a:t>Abraão</a:t>
            </a:r>
          </a:p>
          <a:p>
            <a:r>
              <a:rPr lang="pt-BR" altLang="pt-BR" dirty="0" smtClean="0"/>
              <a:t>José</a:t>
            </a:r>
          </a:p>
          <a:p>
            <a:r>
              <a:rPr lang="pt-BR" altLang="pt-BR" dirty="0" smtClean="0"/>
              <a:t>Moisés</a:t>
            </a:r>
            <a:endParaRPr lang="pt-BR" alt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Hall da Fama</a:t>
            </a:r>
            <a:endParaRPr lang="pt-BR" dirty="0"/>
          </a:p>
        </p:txBody>
      </p:sp>
      <p:pic>
        <p:nvPicPr>
          <p:cNvPr id="7" name="Espaço Reservado para Imagem 6" descr="dmtas0084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9986" b="9986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944222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altLang="pt-BR" dirty="0" smtClean="0"/>
              <a:t>A fé não depende dos nossos sentimentos ou da situação em que estamos.</a:t>
            </a:r>
          </a:p>
          <a:p>
            <a:r>
              <a:rPr lang="pt-BR" altLang="pt-BR" dirty="0" smtClean="0"/>
              <a:t>A fé não se apoia no que está acontecendo ao nosso redor, mas tem tudo a ver com o que está ocorrendo dentro de nós.</a:t>
            </a:r>
            <a:endParaRPr lang="pt-BR" alt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Hall da Fama</a:t>
            </a:r>
            <a:endParaRPr lang="pt-BR" dirty="0"/>
          </a:p>
        </p:txBody>
      </p:sp>
      <p:pic>
        <p:nvPicPr>
          <p:cNvPr id="5" name="Espaço Reservado para Imagem 4" descr="BetterIsOneDay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5797" r="15797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54943087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altLang="pt-BR" dirty="0" smtClean="0"/>
              <a:t>Deus é a fonte de todas as emoções positivas.</a:t>
            </a:r>
          </a:p>
          <a:p>
            <a:r>
              <a:rPr lang="pt-BR" altLang="pt-BR" dirty="0" smtClean="0"/>
              <a:t>A fé e confiança em Deus em todas as circunstâncias da vida.</a:t>
            </a:r>
            <a:endParaRPr lang="pt-BR" alt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Fonte de todas emoções</a:t>
            </a:r>
            <a:endParaRPr lang="pt-BR" dirty="0"/>
          </a:p>
        </p:txBody>
      </p:sp>
      <p:pic>
        <p:nvPicPr>
          <p:cNvPr id="5" name="Espaço Reservado para Imagem 4" descr="Hugging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5797" r="15797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52650633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altLang="pt-BR" dirty="0" smtClean="0"/>
              <a:t>A fé é um dom que Deus nos dá.</a:t>
            </a:r>
          </a:p>
          <a:p>
            <a:r>
              <a:rPr lang="pt-BR" altLang="pt-BR" dirty="0" smtClean="0"/>
              <a:t>Quanto mais a exercitarmos, mais ela crescerá.</a:t>
            </a:r>
          </a:p>
          <a:p>
            <a:r>
              <a:rPr lang="pt-BR" altLang="pt-BR" dirty="0" smtClean="0"/>
              <a:t>Nos momentos de maior desespero são aqueles em que nossa fé mais cresce.</a:t>
            </a:r>
          </a:p>
          <a:p>
            <a:r>
              <a:rPr lang="pt-BR" altLang="pt-BR" dirty="0" smtClean="0"/>
              <a:t>Podemos expandir a fé quando meditamos na Palavra de Deus.</a:t>
            </a:r>
          </a:p>
          <a:p>
            <a:endParaRPr lang="pt-BR" alt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Aumentando a fé</a:t>
            </a:r>
            <a:endParaRPr lang="pt-BR" dirty="0"/>
          </a:p>
        </p:txBody>
      </p:sp>
      <p:pic>
        <p:nvPicPr>
          <p:cNvPr id="5" name="Espaço Reservado para Imagem 4" descr="Faith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5797" r="15797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707443833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CP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Escritório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VCP</Template>
  <TotalTime>211</TotalTime>
  <Words>368</Words>
  <Application>Microsoft Office PowerPoint</Application>
  <PresentationFormat>Personalizar</PresentationFormat>
  <Paragraphs>51</Paragraphs>
  <Slides>11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VCP</vt:lpstr>
      <vt:lpstr>Fator Essencial Poder curador</vt:lpstr>
      <vt:lpstr>Fé X Saúde</vt:lpstr>
      <vt:lpstr>Força na Fraqueza</vt:lpstr>
      <vt:lpstr>Força na Fraqueza</vt:lpstr>
      <vt:lpstr>A fé é...</vt:lpstr>
      <vt:lpstr>Hall da Fama</vt:lpstr>
      <vt:lpstr>Hall da Fama</vt:lpstr>
      <vt:lpstr>Fonte de todas emoções</vt:lpstr>
      <vt:lpstr>Aumentando a fé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Inimigo Global</dc:title>
  <dc:creator>Joni</dc:creator>
  <cp:lastModifiedBy>marcos</cp:lastModifiedBy>
  <cp:revision>30</cp:revision>
  <dcterms:created xsi:type="dcterms:W3CDTF">2014-11-03T23:39:59Z</dcterms:created>
  <dcterms:modified xsi:type="dcterms:W3CDTF">2014-11-24T15:56:22Z</dcterms:modified>
</cp:coreProperties>
</file>