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28" r:id="rId2"/>
    <p:sldId id="329" r:id="rId3"/>
    <p:sldId id="258" r:id="rId4"/>
    <p:sldId id="259" r:id="rId5"/>
    <p:sldId id="260" r:id="rId6"/>
    <p:sldId id="261" r:id="rId7"/>
    <p:sldId id="306" r:id="rId8"/>
    <p:sldId id="262" r:id="rId9"/>
    <p:sldId id="263" r:id="rId10"/>
    <p:sldId id="307" r:id="rId11"/>
    <p:sldId id="330" r:id="rId12"/>
    <p:sldId id="264" r:id="rId13"/>
    <p:sldId id="265" r:id="rId14"/>
    <p:sldId id="308" r:id="rId15"/>
    <p:sldId id="266" r:id="rId16"/>
    <p:sldId id="268" r:id="rId17"/>
    <p:sldId id="311" r:id="rId18"/>
    <p:sldId id="312" r:id="rId19"/>
    <p:sldId id="269" r:id="rId20"/>
    <p:sldId id="313" r:id="rId21"/>
    <p:sldId id="270" r:id="rId22"/>
    <p:sldId id="271" r:id="rId23"/>
    <p:sldId id="314" r:id="rId24"/>
    <p:sldId id="272" r:id="rId25"/>
    <p:sldId id="315" r:id="rId26"/>
    <p:sldId id="275" r:id="rId27"/>
    <p:sldId id="316" r:id="rId28"/>
    <p:sldId id="276" r:id="rId29"/>
    <p:sldId id="317" r:id="rId30"/>
    <p:sldId id="318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300" r:id="rId40"/>
    <p:sldId id="331" r:id="rId41"/>
    <p:sldId id="336" r:id="rId42"/>
    <p:sldId id="332" r:id="rId43"/>
    <p:sldId id="337" r:id="rId44"/>
    <p:sldId id="338" r:id="rId45"/>
    <p:sldId id="333" r:id="rId46"/>
    <p:sldId id="339" r:id="rId47"/>
    <p:sldId id="334" r:id="rId48"/>
    <p:sldId id="340" r:id="rId49"/>
    <p:sldId id="341" r:id="rId50"/>
    <p:sldId id="342" r:id="rId51"/>
    <p:sldId id="301" r:id="rId52"/>
    <p:sldId id="303" r:id="rId53"/>
    <p:sldId id="343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67145" autoAdjust="0"/>
  </p:normalViewPr>
  <p:slideViewPr>
    <p:cSldViewPr snapToGrid="0">
      <p:cViewPr varScale="1">
        <p:scale>
          <a:sx n="46" d="100"/>
          <a:sy n="46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EFFEC-864A-4F57-9CA8-DD293DB8FFA2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571F7-5565-473A-A686-B8B5B9910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21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Quantas vezes você perdeu a hora ou perdeu um compromisso? </a:t>
            </a:r>
          </a:p>
          <a:p>
            <a:r>
              <a:rPr lang="pt-BR" dirty="0" smtClean="0"/>
              <a:t>Já perdeu O trem, o ônibus ou avião?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61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chamou Noé, e por meio dele, abriu a porta da Graça e salvação para o mundo, mas aquela porta se fechou depois de 120 anos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73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Messias- jesus: </a:t>
            </a:r>
          </a:p>
          <a:p>
            <a:r>
              <a:rPr lang="pt-BR" dirty="0" smtClean="0"/>
              <a:t>Mateus 4:17-20 </a:t>
            </a:r>
          </a:p>
          <a:p>
            <a:endParaRPr lang="pt-BR" dirty="0" smtClean="0"/>
          </a:p>
          <a:p>
            <a:r>
              <a:rPr lang="pt-BR" dirty="0" smtClean="0"/>
              <a:t>Jesus veio e ofereceu de graça a salvação.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782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3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Tempo de graça: Hoje. </a:t>
            </a:r>
          </a:p>
          <a:p>
            <a:r>
              <a:rPr lang="pt-BR" dirty="0" smtClean="0"/>
              <a:t>Efésios 2:8 e Apocalipse 3:8, 7:10 </a:t>
            </a:r>
          </a:p>
          <a:p>
            <a:r>
              <a:rPr lang="pt-BR" dirty="0" smtClean="0"/>
              <a:t>Hoje, porta da salvação, oportunidade aceitar a Cristo, oportunidade pelo perdão dos pecados, aberta para você.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86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tempo de tomar uma decisão ao lado de Cristo é hoje. </a:t>
            </a:r>
          </a:p>
          <a:p>
            <a:r>
              <a:rPr lang="pt-BR" dirty="0" smtClean="0"/>
              <a:t>Hebreus 3:12,13.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22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684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6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Muitos estão adiando sua entrega a Cristo, imaginando que isto pode ser feito a qualquer tempo, mas o espírito santo diz que você tem que se decidir agora. </a:t>
            </a:r>
          </a:p>
          <a:p>
            <a:r>
              <a:rPr lang="pt-BR" dirty="0" smtClean="0"/>
              <a:t>Hebreus 3:7,8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286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520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Chegar ao momento, em breve, e a porta da Graça estará fechada. </a:t>
            </a:r>
          </a:p>
          <a:p>
            <a:r>
              <a:rPr lang="pt-BR" dirty="0" smtClean="0"/>
              <a:t>Gênesis 6:3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558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Qual a sensação de chegar a um lugar e a porta já estiver fechada?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06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ocorrerá no final do juízo investigativo. </a:t>
            </a:r>
          </a:p>
          <a:p>
            <a:r>
              <a:rPr lang="pt-BR" dirty="0" smtClean="0"/>
              <a:t>Apocalipse 8:5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561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85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sai do Santuário. termina a intercessão. a comoção do céu. </a:t>
            </a:r>
          </a:p>
          <a:p>
            <a:r>
              <a:rPr lang="pt-BR" dirty="0" smtClean="0"/>
              <a:t>Apocalipse 8:5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774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815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Muitos procurarão a palavra de Deus e não a acharão. </a:t>
            </a:r>
          </a:p>
          <a:p>
            <a:r>
              <a:rPr lang="pt-BR" dirty="0" smtClean="0"/>
              <a:t>Amós 8:11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041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12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Haverá um tempo de angústia como nunca houve. Daniel 12:1.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873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65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28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São derramadas as sete últimas pragas. Apocalipse 15:1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19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a obra da investigação se encerrar, Examinados e decididos os casos dos que em todos os séculos professam ser seguidores de Cristo, então, e somente então, encerrar ao tempo da Graça, fechando-se a porta misericórdia. </a:t>
            </a:r>
          </a:p>
          <a:p>
            <a:r>
              <a:rPr lang="pt-BR" dirty="0" smtClean="0"/>
              <a:t>O destino de todos estará decidido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488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Primeira Praga </a:t>
            </a:r>
          </a:p>
          <a:p>
            <a:r>
              <a:rPr lang="pt-BR" dirty="0" smtClean="0"/>
              <a:t>Chagas malignas nos ímpios </a:t>
            </a:r>
          </a:p>
          <a:p>
            <a:r>
              <a:rPr lang="pt-BR" dirty="0" smtClean="0"/>
              <a:t>Apocalipse 16:1-2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988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Segunda praga </a:t>
            </a:r>
          </a:p>
          <a:p>
            <a:r>
              <a:rPr lang="pt-BR" dirty="0" smtClean="0"/>
              <a:t>águas do mar em sangue. </a:t>
            </a:r>
          </a:p>
          <a:p>
            <a:r>
              <a:rPr lang="pt-BR" dirty="0" smtClean="0"/>
              <a:t>Apocalipse 16:3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561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Terceira Praga </a:t>
            </a:r>
          </a:p>
          <a:p>
            <a:r>
              <a:rPr lang="pt-BR" dirty="0" smtClean="0"/>
              <a:t> rios e fontes em sangue </a:t>
            </a:r>
          </a:p>
          <a:p>
            <a:r>
              <a:rPr lang="pt-BR" dirty="0" smtClean="0"/>
              <a:t>Apocalipse 16:4-7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362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Quarta praga </a:t>
            </a:r>
          </a:p>
          <a:p>
            <a:r>
              <a:rPr lang="pt-BR" dirty="0" smtClean="0"/>
              <a:t>sol em calor abrasante </a:t>
            </a:r>
          </a:p>
          <a:p>
            <a:r>
              <a:rPr lang="pt-BR" dirty="0" smtClean="0"/>
              <a:t>Apocalipse 16:8-9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691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Quinta praga </a:t>
            </a:r>
          </a:p>
          <a:p>
            <a:r>
              <a:rPr lang="pt-BR" dirty="0" smtClean="0"/>
              <a:t>trevas sobre o trono da apostasia </a:t>
            </a:r>
          </a:p>
          <a:p>
            <a:r>
              <a:rPr lang="pt-BR" dirty="0" smtClean="0"/>
              <a:t>Apocalipse 16:10-11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777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Sexta praga </a:t>
            </a:r>
          </a:p>
          <a:p>
            <a:r>
              <a:rPr lang="pt-BR" dirty="0" err="1" smtClean="0"/>
              <a:t>Armagedom</a:t>
            </a:r>
            <a:r>
              <a:rPr lang="pt-BR" dirty="0" smtClean="0"/>
              <a:t> </a:t>
            </a:r>
          </a:p>
          <a:p>
            <a:r>
              <a:rPr lang="pt-BR" dirty="0" smtClean="0"/>
              <a:t>A Última Batalha </a:t>
            </a:r>
          </a:p>
          <a:p>
            <a:r>
              <a:rPr lang="pt-BR" dirty="0" smtClean="0"/>
              <a:t>Apocalipse 16:12-16</a:t>
            </a:r>
          </a:p>
          <a:p>
            <a:endParaRPr lang="pt-BR" dirty="0" smtClean="0"/>
          </a:p>
          <a:p>
            <a:r>
              <a:rPr lang="pt-BR" dirty="0" err="1" smtClean="0"/>
              <a:t>Dragão:espiritismo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Besta:catolicismo</a:t>
            </a:r>
            <a:r>
              <a:rPr lang="pt-BR" dirty="0" smtClean="0"/>
              <a:t> </a:t>
            </a:r>
          </a:p>
          <a:p>
            <a:r>
              <a:rPr lang="pt-BR" dirty="0" smtClean="0"/>
              <a:t>Falso </a:t>
            </a:r>
            <a:r>
              <a:rPr lang="pt-BR" dirty="0" err="1" smtClean="0"/>
              <a:t>profeta:protestantismo</a:t>
            </a:r>
            <a:r>
              <a:rPr lang="pt-BR" dirty="0" smtClean="0"/>
              <a:t> </a:t>
            </a:r>
          </a:p>
          <a:p>
            <a:r>
              <a:rPr lang="pt-BR" dirty="0" smtClean="0"/>
              <a:t>União deles= ecumenismo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570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Sétima praga </a:t>
            </a:r>
          </a:p>
          <a:p>
            <a:r>
              <a:rPr lang="pt-BR" dirty="0" smtClean="0"/>
              <a:t>chuva de pedras e terremotos </a:t>
            </a:r>
          </a:p>
          <a:p>
            <a:r>
              <a:rPr lang="pt-BR" dirty="0" smtClean="0"/>
              <a:t>Apocalipse 16:21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525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porta da Graça se fechar a, e aí não haverá mais chance de salvação.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210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1. Como o amor de Deus é revelado?</a:t>
            </a:r>
            <a:br>
              <a:rPr lang="pt-BR" dirty="0" smtClean="0"/>
            </a:br>
            <a:r>
              <a:rPr lang="pt-BR" dirty="0" smtClean="0"/>
              <a:t>João 3:16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6356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667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Éden - Adão e Eva: </a:t>
            </a:r>
          </a:p>
          <a:p>
            <a:r>
              <a:rPr lang="pt-BR" dirty="0" smtClean="0"/>
              <a:t>Gênesis 3:15 </a:t>
            </a:r>
          </a:p>
          <a:p>
            <a:r>
              <a:rPr lang="pt-BR" dirty="0" smtClean="0"/>
              <a:t>A graça Salvadora foi oferecida depois que o ser humano caiu em Pecado.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10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Como o salmista</a:t>
            </a:r>
            <a:r>
              <a:rPr lang="pt-BR" baseline="0" dirty="0" smtClean="0"/>
              <a:t> revela a misericórdia de Deus?</a:t>
            </a:r>
          </a:p>
          <a:p>
            <a:r>
              <a:rPr lang="pt-BR" baseline="0" dirty="0" smtClean="0"/>
              <a:t>Salmo 103:8-11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3605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611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743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Como devemos ser ao aproximar-se</a:t>
            </a:r>
            <a:r>
              <a:rPr lang="pt-BR" baseline="0" dirty="0" smtClean="0"/>
              <a:t> o fim do tempo da graça?</a:t>
            </a:r>
          </a:p>
          <a:p>
            <a:r>
              <a:rPr lang="pt-BR" baseline="0" dirty="0" smtClean="0"/>
              <a:t>2 Pedro 3:11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474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4499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Quais algumas características do fim do tempo da graça, relatadas</a:t>
            </a:r>
            <a:r>
              <a:rPr lang="pt-BR" baseline="0" dirty="0" smtClean="0"/>
              <a:t> na Bíblia?</a:t>
            </a:r>
          </a:p>
          <a:p>
            <a:r>
              <a:rPr lang="pt-BR" baseline="0" dirty="0" smtClean="0"/>
              <a:t>Jeremias 8:20</a:t>
            </a:r>
          </a:p>
          <a:p>
            <a:r>
              <a:rPr lang="pt-BR" baseline="0" dirty="0" smtClean="0"/>
              <a:t>Amós 1:8</a:t>
            </a:r>
          </a:p>
          <a:p>
            <a:r>
              <a:rPr lang="pt-BR" baseline="0" dirty="0" smtClean="0"/>
              <a:t>Apocalipse 22:11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972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5957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6308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8718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Hoje, você tem a escolha, vida e morte. </a:t>
            </a:r>
          </a:p>
          <a:p>
            <a:r>
              <a:rPr lang="pt-BR" dirty="0" smtClean="0"/>
              <a:t>Qual será sua decisão? </a:t>
            </a:r>
          </a:p>
          <a:p>
            <a:r>
              <a:rPr lang="pt-BR" dirty="0" smtClean="0"/>
              <a:t>O que você vai aceitar?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Amanhã pode ser muito tarde.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46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9676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decisão. </a:t>
            </a:r>
          </a:p>
          <a:p>
            <a:r>
              <a:rPr lang="pt-BR" dirty="0" smtClean="0"/>
              <a:t>Hoje, como passar na porta da Graça, capítulo totalmente a Cristo como meu salvador, desejo receber o batismo como testemunho da minha decisão. 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53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tudo parecia perdido, abriu a porta da Graça, no plano de salvação para o homem caído.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5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Dilúvio - Noé: </a:t>
            </a:r>
          </a:p>
          <a:p>
            <a:r>
              <a:rPr lang="pt-BR" dirty="0" smtClean="0"/>
              <a:t>Gênesis 6:8-22 </a:t>
            </a:r>
          </a:p>
          <a:p>
            <a:r>
              <a:rPr lang="pt-BR" dirty="0" smtClean="0"/>
              <a:t>Hebreus 11:7 </a:t>
            </a:r>
          </a:p>
          <a:p>
            <a:endParaRPr lang="pt-BR" dirty="0" smtClean="0"/>
          </a:p>
          <a:p>
            <a:r>
              <a:rPr lang="pt-BR" dirty="0" smtClean="0"/>
              <a:t>O mal avançou e o pecado Chegou a um ponto insuportável.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571F7-5565-473A-A686-B8B5B991039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76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96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69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50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56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20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7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29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18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51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39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49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14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10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C990-CE68-4965-A6CB-EA0D528B124C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B2AD4-5B34-45E2-A3ED-23DD677FF9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6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08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81891" y="694264"/>
            <a:ext cx="107138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“Pela fé, Noé, divinamente instruído acerca de acontecimentos que ainda não se viam e sendo temente a Deus, aparelhou uma arca para a salvação de sua casa;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1869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11:7 </a:t>
            </a:r>
          </a:p>
        </p:txBody>
      </p:sp>
    </p:spTree>
    <p:extLst>
      <p:ext uri="{BB962C8B-B14F-4D97-AF65-F5344CB8AC3E}">
        <p14:creationId xmlns:p14="http://schemas.microsoft.com/office/powerpoint/2010/main" val="224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06583" y="1608664"/>
            <a:ext cx="10453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pela qual condenou o mundo e se tornou herdeiro da justiça que vem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fé”.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869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11:7 </a:t>
            </a:r>
          </a:p>
        </p:txBody>
      </p:sp>
    </p:spTree>
    <p:extLst>
      <p:ext uri="{BB962C8B-B14F-4D97-AF65-F5344CB8AC3E}">
        <p14:creationId xmlns:p14="http://schemas.microsoft.com/office/powerpoint/2010/main" val="6369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066800"/>
            <a:ext cx="10191750" cy="4154984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chamou Noé, e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abriu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porta da Graça e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salvação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o mundo, mas aquela porta se fechou depois de 120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anos.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6945" y="3944861"/>
            <a:ext cx="7490114" cy="2123658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veio e ofereceu de graça a salvação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964873" y="335752"/>
            <a:ext cx="5924550" cy="110799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MESSIAS - JESUS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29061" y="1383527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“Porque Deus amou ao mundo de tal maneira que deu o seu Filho unigênito, para que todo o que nele crê não pereça, mas tenha a vida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eterna”.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633715" y="5788003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3:16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10200" y="1527243"/>
            <a:ext cx="6400800" cy="3785652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porta da salvação, oportunidade aceitar 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Cristo,  esta aberta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você.</a:t>
            </a:r>
          </a:p>
        </p:txBody>
      </p:sp>
    </p:spTree>
    <p:extLst>
      <p:ext uri="{BB962C8B-B14F-4D97-AF65-F5344CB8AC3E}">
        <p14:creationId xmlns:p14="http://schemas.microsoft.com/office/powerpoint/2010/main" val="396985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3164" y="1194734"/>
            <a:ext cx="6400800" cy="3139321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tempo de tomar uma decisão ao lado de Cristo é hoje. </a:t>
            </a:r>
          </a:p>
        </p:txBody>
      </p:sp>
    </p:spTree>
    <p:extLst>
      <p:ext uri="{BB962C8B-B14F-4D97-AF65-F5344CB8AC3E}">
        <p14:creationId xmlns:p14="http://schemas.microsoft.com/office/powerpoint/2010/main" val="31325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80124" y="1085655"/>
            <a:ext cx="10351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“Tende cuidado, irmãos, jamais aconteça haver em qualquer de vós perverso coração de incredulidade que vos afaste do Deus vivo;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444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3:12,13.</a:t>
            </a:r>
          </a:p>
        </p:txBody>
      </p:sp>
    </p:spTree>
    <p:extLst>
      <p:ext uri="{BB962C8B-B14F-4D97-AF65-F5344CB8AC3E}">
        <p14:creationId xmlns:p14="http://schemas.microsoft.com/office/powerpoint/2010/main" val="33106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34651" y="877837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elo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contrário, exortai-vos mutuamente cada dia, durante o tempo que se chama Hoje, a fim de que nenhum de vós seja endurecido pelo engano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pecado”.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4315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3:12,13.</a:t>
            </a:r>
          </a:p>
        </p:txBody>
      </p:sp>
    </p:spTree>
    <p:extLst>
      <p:ext uri="{BB962C8B-B14F-4D97-AF65-F5344CB8AC3E}">
        <p14:creationId xmlns:p14="http://schemas.microsoft.com/office/powerpoint/2010/main" val="30248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0655" y="425806"/>
            <a:ext cx="10636827" cy="286232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tempo esta acabando 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mas 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Espírito Santo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diz que você tem que se decidir agora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09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1805" y="687337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“Assim, pois, como diz o Espírito Santo: Hoje, se ouvirdes 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voz,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endureçais o vosso coração como foi na provocação, no dia da tentação no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deserto”.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97296" y="5767222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3:7,8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59481" y="737534"/>
            <a:ext cx="6438900" cy="3785652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Chegará 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momento, em breve,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porta da Graça estará fechada.</a:t>
            </a:r>
          </a:p>
        </p:txBody>
      </p:sp>
    </p:spTree>
    <p:extLst>
      <p:ext uri="{BB962C8B-B14F-4D97-AF65-F5344CB8AC3E}">
        <p14:creationId xmlns:p14="http://schemas.microsoft.com/office/powerpoint/2010/main" val="42454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16281" y="1686570"/>
            <a:ext cx="6438900" cy="212365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Isto ocorrerá no final do juízo investigativo. </a:t>
            </a:r>
          </a:p>
        </p:txBody>
      </p:sp>
    </p:spTree>
    <p:extLst>
      <p:ext uri="{BB962C8B-B14F-4D97-AF65-F5344CB8AC3E}">
        <p14:creationId xmlns:p14="http://schemas.microsoft.com/office/powerpoint/2010/main" val="3218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01301" y="1144537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o anjo tomou o incensário, encheu-o do fogo do altar e o atirou à terra. E houve trovões, vozes, relâmpagos 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terremoto”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55732" y="5725658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8:5</a:t>
            </a:r>
          </a:p>
        </p:txBody>
      </p:sp>
    </p:spTree>
    <p:extLst>
      <p:ext uri="{BB962C8B-B14F-4D97-AF65-F5344CB8AC3E}">
        <p14:creationId xmlns:p14="http://schemas.microsoft.com/office/powerpoint/2010/main" val="5646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0691" y="1229369"/>
            <a:ext cx="7564582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Jesus sai do Santuário. termina 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intercessão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2673" y="915937"/>
            <a:ext cx="11035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“Continue o injusto fazendo injustiça, continue o imundo ainda sendo imundo; o justo continue na prática da justiça, e o santo continue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santificar-se”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4" y="5784540"/>
            <a:ext cx="454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22:11</a:t>
            </a:r>
          </a:p>
        </p:txBody>
      </p:sp>
    </p:spTree>
    <p:extLst>
      <p:ext uri="{BB962C8B-B14F-4D97-AF65-F5344CB8AC3E}">
        <p14:creationId xmlns:p14="http://schemas.microsoft.com/office/powerpoint/2010/main" val="26155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1436" y="439660"/>
            <a:ext cx="9410700" cy="1938992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Muitos procurarão a palavra de Deus 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acharão. </a:t>
            </a:r>
          </a:p>
        </p:txBody>
      </p:sp>
    </p:spTree>
    <p:extLst>
      <p:ext uri="{BB962C8B-B14F-4D97-AF65-F5344CB8AC3E}">
        <p14:creationId xmlns:p14="http://schemas.microsoft.com/office/powerpoint/2010/main" val="7226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1144537"/>
            <a:ext cx="11693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“Eis que vêm dias, diz o SENHOR Deus, em que enviarei fome sobre a terra, não de pão, nem sede de água, mas de ouvir as palavras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SENHOR”.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37128" y="5763758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Amós 8:11</a:t>
            </a:r>
          </a:p>
        </p:txBody>
      </p:sp>
    </p:spTree>
    <p:extLst>
      <p:ext uri="{BB962C8B-B14F-4D97-AF65-F5344CB8AC3E}">
        <p14:creationId xmlns:p14="http://schemas.microsoft.com/office/powerpoint/2010/main" val="1196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5800" y="3402802"/>
            <a:ext cx="90781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HAVERÁ UM TEMPO DE ANGÚSTIA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como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nunca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houve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1181100"/>
            <a:ext cx="116939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“Nesse tempo, se levantará Miguel, o grande príncipe, o defensor dos filhos do teu povo, e haverá tempo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angústia...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12:1</a:t>
            </a:r>
          </a:p>
        </p:txBody>
      </p:sp>
    </p:spTree>
    <p:extLst>
      <p:ext uri="{BB962C8B-B14F-4D97-AF65-F5344CB8AC3E}">
        <p14:creationId xmlns:p14="http://schemas.microsoft.com/office/powerpoint/2010/main" val="15534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09750" y="3238279"/>
            <a:ext cx="8591550" cy="2954655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QUANTAS VEZES VOCÊ PERDEU UM COMPROMISSO?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Já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perdeu o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ônibus ou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avião?</a:t>
            </a:r>
          </a:p>
        </p:txBody>
      </p:sp>
    </p:spTree>
    <p:extLst>
      <p:ext uri="{BB962C8B-B14F-4D97-AF65-F5344CB8AC3E}">
        <p14:creationId xmlns:p14="http://schemas.microsoft.com/office/powerpoint/2010/main" val="3888070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77982" y="910937"/>
            <a:ext cx="1088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nunca houve, desde que houve nação até àquele tempo; mas, naquele tempo, será salvo o teu povo, todo aquele que for achado inscrito no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livro”.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12:1</a:t>
            </a:r>
          </a:p>
        </p:txBody>
      </p:sp>
    </p:spTree>
    <p:extLst>
      <p:ext uri="{BB962C8B-B14F-4D97-AF65-F5344CB8AC3E}">
        <p14:creationId xmlns:p14="http://schemas.microsoft.com/office/powerpoint/2010/main" val="34965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0587" y="1345403"/>
            <a:ext cx="8134350" cy="212365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SÃO DERRAMADAS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as sete últimas pragas</a:t>
            </a:r>
          </a:p>
        </p:txBody>
      </p:sp>
    </p:spTree>
    <p:extLst>
      <p:ext uri="{BB962C8B-B14F-4D97-AF65-F5344CB8AC3E}">
        <p14:creationId xmlns:p14="http://schemas.microsoft.com/office/powerpoint/2010/main" val="40454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40926" y="813733"/>
            <a:ext cx="6267451" cy="313932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PRIMEIRA PRAGA: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Chagas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malignas nos ímpios</a:t>
            </a:r>
          </a:p>
        </p:txBody>
      </p:sp>
    </p:spTree>
    <p:extLst>
      <p:ext uri="{BB962C8B-B14F-4D97-AF65-F5344CB8AC3E}">
        <p14:creationId xmlns:p14="http://schemas.microsoft.com/office/powerpoint/2010/main" val="184834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896" y="1033675"/>
            <a:ext cx="8134350" cy="212365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SEGUNDA PRAGA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águas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mar em sangue</a:t>
            </a:r>
          </a:p>
        </p:txBody>
      </p:sp>
    </p:spTree>
    <p:extLst>
      <p:ext uri="{BB962C8B-B14F-4D97-AF65-F5344CB8AC3E}">
        <p14:creationId xmlns:p14="http://schemas.microsoft.com/office/powerpoint/2010/main" val="9531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82932" y="285529"/>
            <a:ext cx="8134350" cy="212365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TERCEIRA PRAGA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rios e fontes em sangue </a:t>
            </a:r>
          </a:p>
        </p:txBody>
      </p:sp>
    </p:spTree>
    <p:extLst>
      <p:ext uri="{BB962C8B-B14F-4D97-AF65-F5344CB8AC3E}">
        <p14:creationId xmlns:p14="http://schemas.microsoft.com/office/powerpoint/2010/main" val="30068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43100" y="4324129"/>
            <a:ext cx="8134350" cy="212365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QUARTA PRAGA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sol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calor abrasante </a:t>
            </a:r>
          </a:p>
        </p:txBody>
      </p:sp>
    </p:spTree>
    <p:extLst>
      <p:ext uri="{BB962C8B-B14F-4D97-AF65-F5344CB8AC3E}">
        <p14:creationId xmlns:p14="http://schemas.microsoft.com/office/powerpoint/2010/main" val="22830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57350" y="876079"/>
            <a:ext cx="9201150" cy="193899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QUINTA PRAGA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trevas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sobre o trono da apostasia </a:t>
            </a:r>
          </a:p>
        </p:txBody>
      </p:sp>
    </p:spTree>
    <p:extLst>
      <p:ext uri="{BB962C8B-B14F-4D97-AF65-F5344CB8AC3E}">
        <p14:creationId xmlns:p14="http://schemas.microsoft.com/office/powerpoint/2010/main" val="33247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54728" y="1050993"/>
            <a:ext cx="8478982" cy="1938992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SEXTA PRAGA </a:t>
            </a:r>
          </a:p>
          <a:p>
            <a:pPr algn="ctr"/>
            <a:r>
              <a:rPr lang="pt-BR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Armagedom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- 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Última Batalha </a:t>
            </a:r>
          </a:p>
        </p:txBody>
      </p:sp>
    </p:spTree>
    <p:extLst>
      <p:ext uri="{BB962C8B-B14F-4D97-AF65-F5344CB8AC3E}">
        <p14:creationId xmlns:p14="http://schemas.microsoft.com/office/powerpoint/2010/main" val="19038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58291" y="1570538"/>
            <a:ext cx="8248650" cy="1938992"/>
          </a:xfrm>
          <a:prstGeom prst="rect">
            <a:avLst/>
          </a:prstGeom>
          <a:solidFill>
            <a:schemeClr val="bg1">
              <a:lumMod val="8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SÉTIMA PRAGA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chuva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pedras e terremotos </a:t>
            </a:r>
          </a:p>
        </p:txBody>
      </p:sp>
    </p:spTree>
    <p:extLst>
      <p:ext uri="{BB962C8B-B14F-4D97-AF65-F5344CB8AC3E}">
        <p14:creationId xmlns:p14="http://schemas.microsoft.com/office/powerpoint/2010/main" val="42861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1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908" y="3641793"/>
            <a:ext cx="12711545" cy="286232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SENSAÇÃO DE CHEGAR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UM LUGAR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a porta já está fechada?</a:t>
            </a:r>
          </a:p>
        </p:txBody>
      </p:sp>
    </p:spTree>
    <p:extLst>
      <p:ext uri="{BB962C8B-B14F-4D97-AF65-F5344CB8AC3E}">
        <p14:creationId xmlns:p14="http://schemas.microsoft.com/office/powerpoint/2010/main" val="825503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0146" y="4500775"/>
            <a:ext cx="7446818" cy="193899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o amor de Deus é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revelado?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24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77982" y="910937"/>
            <a:ext cx="1088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amou ao mundo de tal maneira que deu o seu Filho unigênito, para que todo o que nele crê não pereça, mas tenha a vida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eterna”.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3:16</a:t>
            </a:r>
          </a:p>
        </p:txBody>
      </p:sp>
    </p:spTree>
    <p:extLst>
      <p:ext uri="{BB962C8B-B14F-4D97-AF65-F5344CB8AC3E}">
        <p14:creationId xmlns:p14="http://schemas.microsoft.com/office/powerpoint/2010/main" val="330681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25983" y="780828"/>
            <a:ext cx="7446818" cy="193899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o salmista revela a misericórdia de Deus?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06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77982" y="910937"/>
            <a:ext cx="1088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 SENHOR é misericordioso e compassivo;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longânimo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assaz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benigno.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repreende perpetuamente, nem conserva para sempre a sua ira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103:8-11</a:t>
            </a:r>
          </a:p>
        </p:txBody>
      </p:sp>
    </p:spTree>
    <p:extLst>
      <p:ext uri="{BB962C8B-B14F-4D97-AF65-F5344CB8AC3E}">
        <p14:creationId xmlns:p14="http://schemas.microsoft.com/office/powerpoint/2010/main" val="2143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98764" y="329046"/>
            <a:ext cx="108896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“Não nos trata segundo os nossos pecados, nem nos retribui consoante as nossas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iniquidades.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Pois quanto o céu se alteia acima da terra, assim é grande a sua misericórdia para com os que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temem”.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103:8-11</a:t>
            </a:r>
          </a:p>
        </p:txBody>
      </p:sp>
    </p:spTree>
    <p:extLst>
      <p:ext uri="{BB962C8B-B14F-4D97-AF65-F5344CB8AC3E}">
        <p14:creationId xmlns:p14="http://schemas.microsoft.com/office/powerpoint/2010/main" val="26160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214773"/>
            <a:ext cx="7446818" cy="286232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devemos ser ao aproximar-se o fim do tempo da graça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06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2509" y="1097974"/>
            <a:ext cx="108896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“Visto que todas essas coisas hão de ser assim desfeitas, deveis ser tais como os que vivem em santo procedimento 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piedade”.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Pedro 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3:11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2055" y="1757572"/>
            <a:ext cx="9670473" cy="286232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Quais algumas características do fim do tempo da graça, relatadas na Bíblia?</a:t>
            </a:r>
          </a:p>
        </p:txBody>
      </p:sp>
    </p:spTree>
    <p:extLst>
      <p:ext uri="{BB962C8B-B14F-4D97-AF65-F5344CB8AC3E}">
        <p14:creationId xmlns:p14="http://schemas.microsoft.com/office/powerpoint/2010/main" val="3338048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74072" y="1970811"/>
            <a:ext cx="108896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“Passou a sega, findou o verão, e nós não estamos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salvos”.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Jeremias 8:20</a:t>
            </a:r>
          </a:p>
        </p:txBody>
      </p:sp>
    </p:spTree>
    <p:extLst>
      <p:ext uri="{BB962C8B-B14F-4D97-AF65-F5344CB8AC3E}">
        <p14:creationId xmlns:p14="http://schemas.microsoft.com/office/powerpoint/2010/main" val="20368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90945" y="1326574"/>
            <a:ext cx="1088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“Eliminarei o morador de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Asdode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o que tem o cetro de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Asquelom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volverei a mão contra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Ecrom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; e o resto dos filisteus perecerá, diz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SENHOR”.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5" y="57845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Amós 1:8</a:t>
            </a:r>
          </a:p>
        </p:txBody>
      </p:sp>
    </p:spTree>
    <p:extLst>
      <p:ext uri="{BB962C8B-B14F-4D97-AF65-F5344CB8AC3E}">
        <p14:creationId xmlns:p14="http://schemas.microsoft.com/office/powerpoint/2010/main" val="35818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509" y="3671233"/>
            <a:ext cx="9753600" cy="2862322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A PORTA DA GRAÇA SE FECHAR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 destino de todos estará decidido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98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61108" y="869374"/>
            <a:ext cx="1088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“Continue o injusto fazendo injustiça, continue o imundo ainda sendo imundo; o justo continue na prática da justiça, e o santo continue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santificar-se”.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91654" y="5784540"/>
            <a:ext cx="435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22:11</a:t>
            </a:r>
          </a:p>
        </p:txBody>
      </p:sp>
    </p:spTree>
    <p:extLst>
      <p:ext uri="{BB962C8B-B14F-4D97-AF65-F5344CB8AC3E}">
        <p14:creationId xmlns:p14="http://schemas.microsoft.com/office/powerpoint/2010/main" val="7603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3782" y="3581179"/>
            <a:ext cx="8700655" cy="286232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você tem a escolha, vida e morte.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QUAL SERÁ SUA DECISÃO? 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75884"/>
            <a:ext cx="5626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00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99764" y="332509"/>
            <a:ext cx="3008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FC000"/>
                </a:solidFill>
              </a:rPr>
              <a:t>PRÓXIMO TEMA:</a:t>
            </a:r>
            <a:endParaRPr lang="pt-BR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3726" y="3870394"/>
            <a:ext cx="10273145" cy="1938992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graça Salvadora foi oferecida depois que o ser humano caiu em Pecado.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51908" y="884740"/>
            <a:ext cx="5389419" cy="1015663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ÉDEN - ADÃO E EVA: 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1" y="1258837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“Porei inimizade entre ti e a mulher, entre a tua descendência e o seu descendente. Este te ferirá a cabeça, e tu lhe ferirás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calcanhar.”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3:15 </a:t>
            </a:r>
          </a:p>
        </p:txBody>
      </p:sp>
    </p:spTree>
    <p:extLst>
      <p:ext uri="{BB962C8B-B14F-4D97-AF65-F5344CB8AC3E}">
        <p14:creationId xmlns:p14="http://schemas.microsoft.com/office/powerpoint/2010/main" val="23921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4564" y="3350847"/>
            <a:ext cx="9540586" cy="2862322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Quando tudo parecia perdido, abriu a porta da Graça, no plano de salvação para o homem caído.</a:t>
            </a:r>
          </a:p>
        </p:txBody>
      </p:sp>
    </p:spTree>
    <p:extLst>
      <p:ext uri="{BB962C8B-B14F-4D97-AF65-F5344CB8AC3E}">
        <p14:creationId xmlns:p14="http://schemas.microsoft.com/office/powerpoint/2010/main" val="23672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70364" y="3982961"/>
            <a:ext cx="8640041" cy="193899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MAL AVANÇOU E O PECADO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Chegou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um ponto insuportável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12127" y="477761"/>
            <a:ext cx="4759037" cy="1107996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DILÚVIO - NOÉ: 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1592</Words>
  <Application>Microsoft Office PowerPoint</Application>
  <PresentationFormat>Widescreen</PresentationFormat>
  <Paragraphs>235</Paragraphs>
  <Slides>53</Slides>
  <Notes>50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8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53</cp:revision>
  <dcterms:created xsi:type="dcterms:W3CDTF">2018-07-22T12:16:35Z</dcterms:created>
  <dcterms:modified xsi:type="dcterms:W3CDTF">2018-07-28T13:03:06Z</dcterms:modified>
</cp:coreProperties>
</file>