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72" r:id="rId2"/>
    <p:sldId id="407" r:id="rId3"/>
    <p:sldId id="421" r:id="rId4"/>
    <p:sldId id="440" r:id="rId5"/>
    <p:sldId id="441" r:id="rId6"/>
    <p:sldId id="422" r:id="rId7"/>
    <p:sldId id="454" r:id="rId8"/>
    <p:sldId id="455" r:id="rId9"/>
    <p:sldId id="456" r:id="rId10"/>
    <p:sldId id="446" r:id="rId11"/>
    <p:sldId id="447" r:id="rId12"/>
    <p:sldId id="448" r:id="rId13"/>
    <p:sldId id="449" r:id="rId14"/>
    <p:sldId id="451" r:id="rId15"/>
    <p:sldId id="450" r:id="rId16"/>
    <p:sldId id="424" r:id="rId17"/>
    <p:sldId id="425" r:id="rId18"/>
    <p:sldId id="426" r:id="rId19"/>
    <p:sldId id="427" r:id="rId20"/>
    <p:sldId id="428" r:id="rId21"/>
    <p:sldId id="429" r:id="rId22"/>
    <p:sldId id="430" r:id="rId23"/>
    <p:sldId id="431" r:id="rId24"/>
    <p:sldId id="432" r:id="rId25"/>
    <p:sldId id="433" r:id="rId26"/>
    <p:sldId id="435" r:id="rId27"/>
    <p:sldId id="438" r:id="rId28"/>
    <p:sldId id="457" r:id="rId29"/>
    <p:sldId id="419" r:id="rId30"/>
    <p:sldId id="406" r:id="rId31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3825"/>
    <a:srgbClr val="FBF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99"/>
    <p:restoredTop sz="91613" autoAdjust="0"/>
  </p:normalViewPr>
  <p:slideViewPr>
    <p:cSldViewPr>
      <p:cViewPr>
        <p:scale>
          <a:sx n="85" d="100"/>
          <a:sy n="85" d="100"/>
        </p:scale>
        <p:origin x="-1264" y="-6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7" d="100"/>
        <a:sy n="19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21CE0-2AFD-7748-87ED-C70660FDD8B8}" type="datetimeFigureOut">
              <a:rPr lang="pt-BR" smtClean="0"/>
              <a:t>30/03/17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52B93-D370-DF4A-90E2-39647C93DD4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001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963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1607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7415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7407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71638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00512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08896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019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019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019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019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6368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019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019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019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019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019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26534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11434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11434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87106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923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57511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1149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6329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8327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019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7269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9255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9753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4897</TotalTime>
  <Words>0</Words>
  <Application>Microsoft Macintosh PowerPoint</Application>
  <PresentationFormat>On-screen Show (16:9)</PresentationFormat>
  <Paragraphs>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INSERIR TÍTULO</dc:title>
  <dc:creator>valter.silva</dc:creator>
  <cp:lastModifiedBy>Novo Tempo Novo Tempo</cp:lastModifiedBy>
  <cp:revision>313</cp:revision>
  <dcterms:created xsi:type="dcterms:W3CDTF">2015-03-31T16:58:15Z</dcterms:created>
  <dcterms:modified xsi:type="dcterms:W3CDTF">2017-03-30T14:56:31Z</dcterms:modified>
</cp:coreProperties>
</file>