
<file path=[Content_Types].xml><?xml version="1.0" encoding="utf-8"?>
<Types xmlns="http://schemas.openxmlformats.org/package/2006/content-types">
  <Default Extension="fntdata" ContentType="application/x-fontdata"/>
  <Default Extension="jpeg" ContentType="image/jpeg"/>
  <Default Extension="jpg" ContentType="image/jpeg"/>
  <Default Extension="png" ContentType="image/png"/>
  <Default Extension="rels" ContentType="application/vnd.openxmlformats-package.relationships+xml"/>
  <Default Extension="svg" ContentType="image/svg+xml"/>
  <Default Extension="xml" ContentType="application/xml"/>
  <Override PartName="/ppt/webextensions/taskpanes.xml" ContentType="application/vnd.ms-office.webextensiontaskpanes+xml"/>
  <Override PartName="/ppt/webextensions/webextension1.xml" ContentType="application/vnd.ms-office.webextension+xml"/>
  <Override PartName="/ppt/webextensions/webextension2.xml" ContentType="application/vnd.ms-office.webextension+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Layouts/slideLayout12.xml" ContentType="application/vnd.openxmlformats-officedocument.presentationml.slideLayout+xml"/>
  <Override PartName="/ppt/slideLayouts/slideLayout13.xml" ContentType="application/vnd.openxmlformats-officedocument.presentationml.slideLayout+xml"/>
  <Override PartName="/ppt/slideLayouts/slideLayout14.xml" ContentType="application/vnd.openxmlformats-officedocument.presentationml.slideLayout+xml"/>
  <Override PartName="/ppt/slideLayouts/slideLayout15.xml" ContentType="application/vnd.openxmlformats-officedocument.presentationml.slideLayout+xml"/>
  <Override PartName="/ppt/slideLayouts/slideLayout16.xml" ContentType="application/vnd.openxmlformats-officedocument.presentationml.slideLayout+xml"/>
  <Override PartName="/ppt/slideLayouts/slideLayout17.xml" ContentType="application/vnd.openxmlformats-officedocument.presentationml.slideLayout+xml"/>
  <Override PartName="/ppt/slideLayouts/slideLayout18.xml" ContentType="application/vnd.openxmlformats-officedocument.presentationml.slideLayout+xml"/>
  <Override PartName="/ppt/slideLayouts/slideLayout19.xml" ContentType="application/vnd.openxmlformats-officedocument.presentationml.slideLayout+xml"/>
  <Override PartName="/ppt/slideLayouts/slideLayout20.xml" ContentType="application/vnd.openxmlformats-officedocument.presentationml.slideLayout+xml"/>
  <Override PartName="/ppt/slideLayouts/slideLayout21.xml" ContentType="application/vnd.openxmlformats-officedocument.presentationml.slideLayout+xml"/>
  <Override PartName="/ppt/slideLayouts/slideLayout22.xml" ContentType="application/vnd.openxmlformats-officedocument.presentationml.slideLayout+xml"/>
  <Override PartName="/ppt/slideLayouts/slideLayout23.xml" ContentType="application/vnd.openxmlformats-officedocument.presentationml.slideLayout+xml"/>
  <Override PartName="/ppt/slideLayouts/slideLayout24.xml" ContentType="application/vnd.openxmlformats-officedocument.presentationml.slideLayout+xml"/>
  <Override PartName="/ppt/slideLayouts/slideLayout25.xml" ContentType="application/vnd.openxmlformats-officedocument.presentationml.slideLayout+xml"/>
  <Override PartName="/ppt/theme/theme2.xml" ContentType="application/vnd.openxmlformats-officedocument.theme+xml"/>
  <Override PartName="/ppt/changesInfos/changesInfo1.xml" ContentType="application/vnd.ms-powerpoint.changesinfo+xml"/>
  <Override PartName="/ppt/revisionInfo.xml" ContentType="application/vnd.ms-powerpoint.revisioninfo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thumbnail" Target="docProps/thumbnail.jpeg"/><Relationship Id="rId2" Type="http://schemas.openxmlformats.org/officeDocument/2006/relationships/officeDocument" Target="ppt/presentation.xml"/><Relationship Id="rId1" Type="http://schemas.microsoft.com/office/2011/relationships/webextensiontaskpanes" Target="ppt/webextensions/taskpanes.xml"/><Relationship Id="rId5" Type="http://schemas.openxmlformats.org/officeDocument/2006/relationships/extended-properties" Target="docProps/app.xml"/><Relationship Id="rId4" Type="http://schemas.openxmlformats.org/package/2006/relationships/metadata/core-properties" Target="docProps/core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embedTrueTypeFonts="1">
  <p:sldMasterIdLst>
    <p:sldMasterId id="2147483669" r:id="rId1"/>
  </p:sldMasterIdLst>
  <p:notesMasterIdLst>
    <p:notesMasterId r:id="rId39"/>
  </p:notesMasterIdLst>
  <p:sldIdLst>
    <p:sldId id="256" r:id="rId2"/>
    <p:sldId id="257" r:id="rId3"/>
    <p:sldId id="298" r:id="rId4"/>
    <p:sldId id="299" r:id="rId5"/>
    <p:sldId id="300" r:id="rId6"/>
    <p:sldId id="301" r:id="rId7"/>
    <p:sldId id="303" r:id="rId8"/>
    <p:sldId id="302" r:id="rId9"/>
    <p:sldId id="305" r:id="rId10"/>
    <p:sldId id="306" r:id="rId11"/>
    <p:sldId id="307" r:id="rId12"/>
    <p:sldId id="308" r:id="rId13"/>
    <p:sldId id="309" r:id="rId14"/>
    <p:sldId id="310" r:id="rId15"/>
    <p:sldId id="311" r:id="rId16"/>
    <p:sldId id="312" r:id="rId17"/>
    <p:sldId id="313" r:id="rId18"/>
    <p:sldId id="314" r:id="rId19"/>
    <p:sldId id="315" r:id="rId20"/>
    <p:sldId id="316" r:id="rId21"/>
    <p:sldId id="317" r:id="rId22"/>
    <p:sldId id="318" r:id="rId23"/>
    <p:sldId id="319" r:id="rId24"/>
    <p:sldId id="320" r:id="rId25"/>
    <p:sldId id="321" r:id="rId26"/>
    <p:sldId id="322" r:id="rId27"/>
    <p:sldId id="323" r:id="rId28"/>
    <p:sldId id="324" r:id="rId29"/>
    <p:sldId id="325" r:id="rId30"/>
    <p:sldId id="326" r:id="rId31"/>
    <p:sldId id="327" r:id="rId32"/>
    <p:sldId id="328" r:id="rId33"/>
    <p:sldId id="329" r:id="rId34"/>
    <p:sldId id="330" r:id="rId35"/>
    <p:sldId id="331" r:id="rId36"/>
    <p:sldId id="332" r:id="rId37"/>
    <p:sldId id="297" r:id="rId38"/>
  </p:sldIdLst>
  <p:sldSz cx="12192000" cy="6858000"/>
  <p:notesSz cx="6858000" cy="9144000"/>
  <p:embeddedFontLst>
    <p:embeddedFont>
      <p:font typeface="Calibri" panose="020F0502020204030204" pitchFamily="34" charset="0"/>
      <p:regular r:id="rId40"/>
      <p:bold r:id="rId41"/>
      <p:italic r:id="rId42"/>
      <p:boldItalic r:id="rId43"/>
    </p:embeddedFont>
    <p:embeddedFont>
      <p:font typeface="Century Gothic" panose="020B0502020202020204" pitchFamily="34" charset="0"/>
      <p:regular r:id="rId44"/>
      <p:bold r:id="rId45"/>
      <p:italic r:id="rId46"/>
      <p:boldItalic r:id="rId47"/>
    </p:embeddedFont>
    <p:embeddedFont>
      <p:font typeface="Georgia" panose="02040502050405020303" pitchFamily="18" charset="0"/>
      <p:regular r:id="rId48"/>
      <p:bold r:id="rId49"/>
      <p:italic r:id="rId50"/>
      <p:boldItalic r:id="rId51"/>
    </p:embeddedFont>
  </p:embeddedFontLst>
  <p:defaultTextStyle>
    <a:defPPr>
      <a:defRPr lang="pt-BR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/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00040C"/>
    <a:srgbClr val="000000"/>
    <a:srgbClr val="033F5D"/>
    <a:srgbClr val="FF6600"/>
    <a:srgbClr val="9A0000"/>
    <a:srgbClr val="6C2E6D"/>
    <a:srgbClr val="450F39"/>
    <a:srgbClr val="133926"/>
    <a:srgbClr val="51C3F9"/>
    <a:srgbClr val="6DD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revisionInfo.xml><?xml version="1.0" encoding="utf-8"?>
<p1510:revInfo xmlns:a="http://schemas.openxmlformats.org/drawingml/2006/main" xmlns:r="http://schemas.openxmlformats.org/officeDocument/2006/relationships" xmlns:p1510="http://schemas.microsoft.com/office/powerpoint/2015/10/main">
  <p1510:revLst>
    <p1510:client id="{62206C68-645E-4852-8E68-6CBE25505AA4}" v="143" dt="2019-03-29T04:53:49.026"/>
  </p1510:revLst>
</p1510:revInfo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 lastView="sldThumbnailView">
  <p:normalViewPr>
    <p:restoredLeft sz="18286" autoAdjust="0"/>
    <p:restoredTop sz="88654" autoAdjust="0"/>
  </p:normalViewPr>
  <p:slideViewPr>
    <p:cSldViewPr snapToGrid="0">
      <p:cViewPr varScale="1">
        <p:scale>
          <a:sx n="60" d="100"/>
          <a:sy n="60" d="100"/>
        </p:scale>
        <p:origin x="784" y="28"/>
      </p:cViewPr>
      <p:guideLst/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notesMaster" Target="notesMasters/notesMaster1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font" Target="fonts/font3.fntdata"/><Relationship Id="rId47" Type="http://schemas.openxmlformats.org/officeDocument/2006/relationships/font" Target="fonts/font8.fntdata"/><Relationship Id="rId50" Type="http://schemas.openxmlformats.org/officeDocument/2006/relationships/font" Target="fonts/font11.fntdata"/><Relationship Id="rId55" Type="http://schemas.openxmlformats.org/officeDocument/2006/relationships/tableStyles" Target="tableStyle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font" Target="fonts/font7.fntdata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29" Type="http://schemas.openxmlformats.org/officeDocument/2006/relationships/slide" Target="slides/slide28.xml"/><Relationship Id="rId41" Type="http://schemas.openxmlformats.org/officeDocument/2006/relationships/font" Target="fonts/font2.fntdata"/><Relationship Id="rId54" Type="http://schemas.openxmlformats.org/officeDocument/2006/relationships/theme" Target="theme/theme1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font" Target="fonts/font1.fntdata"/><Relationship Id="rId45" Type="http://schemas.openxmlformats.org/officeDocument/2006/relationships/font" Target="fonts/font6.fntdata"/><Relationship Id="rId53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font" Target="fonts/font10.fntdata"/><Relationship Id="rId57" Type="http://schemas.microsoft.com/office/2015/10/relationships/revisionInfo" Target="revisionInfo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31" Type="http://schemas.openxmlformats.org/officeDocument/2006/relationships/slide" Target="slides/slide30.xml"/><Relationship Id="rId44" Type="http://schemas.openxmlformats.org/officeDocument/2006/relationships/font" Target="fonts/font5.fntdata"/><Relationship Id="rId52" Type="http://schemas.openxmlformats.org/officeDocument/2006/relationships/presProps" Target="presProps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font" Target="fonts/font4.fntdata"/><Relationship Id="rId48" Type="http://schemas.openxmlformats.org/officeDocument/2006/relationships/font" Target="fonts/font9.fntdata"/><Relationship Id="rId56" Type="http://schemas.microsoft.com/office/2016/11/relationships/changesInfo" Target="changesInfos/changesInfo1.xml"/><Relationship Id="rId8" Type="http://schemas.openxmlformats.org/officeDocument/2006/relationships/slide" Target="slides/slide7.xml"/><Relationship Id="rId51" Type="http://schemas.openxmlformats.org/officeDocument/2006/relationships/font" Target="fonts/font12.fntdata"/><Relationship Id="rId3" Type="http://schemas.openxmlformats.org/officeDocument/2006/relationships/slide" Target="slides/slide2.xml"/></Relationships>
</file>

<file path=ppt/changesInfos/changesInfo1.xml><?xml version="1.0" encoding="utf-8"?>
<pc:chgInfo xmlns:a="http://schemas.openxmlformats.org/drawingml/2006/main" xmlns:r="http://schemas.openxmlformats.org/officeDocument/2006/relationships" xmlns:ac="http://schemas.microsoft.com/office/drawing/2013/main/command" xmlns:pc="http://schemas.microsoft.com/office/powerpoint/2013/main/command">
  <pc:docChgLst>
    <pc:chgData name="marcos aurelio gularte de castro" userId="67f50566e2aee3b4" providerId="LiveId" clId="{349F030A-D0EB-47A8-B0E3-4697C87996EE}"/>
    <pc:docChg chg="undo custSel addSld delSld modSld sldOrd">
      <pc:chgData name="marcos aurelio gularte de castro" userId="67f50566e2aee3b4" providerId="LiveId" clId="{349F030A-D0EB-47A8-B0E3-4697C87996EE}" dt="2019-03-29T03:48:31.002" v="485" actId="1076"/>
      <pc:docMkLst>
        <pc:docMk/>
      </pc:docMkLst>
      <pc:sldChg chg="modTransition">
        <pc:chgData name="marcos aurelio gularte de castro" userId="67f50566e2aee3b4" providerId="LiveId" clId="{349F030A-D0EB-47A8-B0E3-4697C87996EE}" dt="2019-03-28T21:13:32.605" v="352"/>
        <pc:sldMkLst>
          <pc:docMk/>
          <pc:sldMk cId="166350700" sldId="256"/>
        </pc:sldMkLst>
      </pc:sldChg>
      <pc:sldChg chg="addSp delSp modSp modTransition">
        <pc:chgData name="marcos aurelio gularte de castro" userId="67f50566e2aee3b4" providerId="LiveId" clId="{349F030A-D0EB-47A8-B0E3-4697C87996EE}" dt="2019-03-28T21:13:32.605" v="352"/>
        <pc:sldMkLst>
          <pc:docMk/>
          <pc:sldMk cId="288318809" sldId="257"/>
        </pc:sldMkLst>
        <pc:spChg chg="add del mod">
          <ac:chgData name="marcos aurelio gularte de castro" userId="67f50566e2aee3b4" providerId="LiveId" clId="{349F030A-D0EB-47A8-B0E3-4697C87996EE}" dt="2019-03-28T20:23:44.740" v="38"/>
          <ac:spMkLst>
            <pc:docMk/>
            <pc:sldMk cId="288318809" sldId="257"/>
            <ac:spMk id="2" creationId="{8D5364B6-8C9C-4F77-9250-991FC32B46AF}"/>
          </ac:spMkLst>
        </pc:spChg>
        <pc:spChg chg="mod">
          <ac:chgData name="marcos aurelio gularte de castro" userId="67f50566e2aee3b4" providerId="LiveId" clId="{349F030A-D0EB-47A8-B0E3-4697C87996EE}" dt="2019-03-28T20:23:44.973" v="39" actId="27636"/>
          <ac:spMkLst>
            <pc:docMk/>
            <pc:sldMk cId="288318809" sldId="257"/>
            <ac:spMk id="3" creationId="{88D7D317-E047-4CE6-8798-4D1347DECA19}"/>
          </ac:spMkLst>
        </pc:spChg>
        <pc:spChg chg="mod">
          <ac:chgData name="marcos aurelio gularte de castro" userId="67f50566e2aee3b4" providerId="LiveId" clId="{349F030A-D0EB-47A8-B0E3-4697C87996EE}" dt="2019-03-28T20:23:34.862" v="35" actId="20577"/>
          <ac:spMkLst>
            <pc:docMk/>
            <pc:sldMk cId="288318809" sldId="257"/>
            <ac:spMk id="4" creationId="{B85B2C8B-7E47-4854-8E65-997B50025415}"/>
          </ac:spMkLst>
        </pc:spChg>
        <pc:spChg chg="add del mod">
          <ac:chgData name="marcos aurelio gularte de castro" userId="67f50566e2aee3b4" providerId="LiveId" clId="{349F030A-D0EB-47A8-B0E3-4697C87996EE}" dt="2019-03-28T20:23:44.740" v="38"/>
          <ac:spMkLst>
            <pc:docMk/>
            <pc:sldMk cId="288318809" sldId="257"/>
            <ac:spMk id="5" creationId="{8B620BF7-B3C6-46FD-8B97-E7AACC089254}"/>
          </ac:spMkLst>
        </pc:spChg>
      </pc:sldChg>
      <pc:sldChg chg="modTransition">
        <pc:chgData name="marcos aurelio gularte de castro" userId="67f50566e2aee3b4" providerId="LiveId" clId="{349F030A-D0EB-47A8-B0E3-4697C87996EE}" dt="2019-03-28T21:13:32.605" v="352"/>
        <pc:sldMkLst>
          <pc:docMk/>
          <pc:sldMk cId="578974007" sldId="297"/>
        </pc:sldMkLst>
      </pc:sldChg>
      <pc:sldChg chg="addSp delSp modSp add modTransition">
        <pc:chgData name="marcos aurelio gularte de castro" userId="67f50566e2aee3b4" providerId="LiveId" clId="{349F030A-D0EB-47A8-B0E3-4697C87996EE}" dt="2019-03-28T21:17:04.806" v="359" actId="1076"/>
        <pc:sldMkLst>
          <pc:docMk/>
          <pc:sldMk cId="2518426915" sldId="298"/>
        </pc:sldMkLst>
        <pc:spChg chg="del">
          <ac:chgData name="marcos aurelio gularte de castro" userId="67f50566e2aee3b4" providerId="LiveId" clId="{349F030A-D0EB-47A8-B0E3-4697C87996EE}" dt="2019-03-28T20:23:51.873" v="41"/>
          <ac:spMkLst>
            <pc:docMk/>
            <pc:sldMk cId="2518426915" sldId="298"/>
            <ac:spMk id="2" creationId="{E22F94B7-9B66-45B5-86F3-FC9AED790AEB}"/>
          </ac:spMkLst>
        </pc:spChg>
        <pc:spChg chg="del">
          <ac:chgData name="marcos aurelio gularte de castro" userId="67f50566e2aee3b4" providerId="LiveId" clId="{349F030A-D0EB-47A8-B0E3-4697C87996EE}" dt="2019-03-28T20:23:51.873" v="41"/>
          <ac:spMkLst>
            <pc:docMk/>
            <pc:sldMk cId="2518426915" sldId="298"/>
            <ac:spMk id="3" creationId="{8CA6DC37-95C5-4998-B121-3D57A8429559}"/>
          </ac:spMkLst>
        </pc:spChg>
        <pc:spChg chg="add del mod">
          <ac:chgData name="marcos aurelio gularte de castro" userId="67f50566e2aee3b4" providerId="LiveId" clId="{349F030A-D0EB-47A8-B0E3-4697C87996EE}" dt="2019-03-28T21:16:14.687" v="353" actId="931"/>
          <ac:spMkLst>
            <pc:docMk/>
            <pc:sldMk cId="2518426915" sldId="298"/>
            <ac:spMk id="4" creationId="{C1617DFA-6211-4F3A-953C-A4768D1D210E}"/>
          </ac:spMkLst>
        </pc:spChg>
        <pc:spChg chg="add mod">
          <ac:chgData name="marcos aurelio gularte de castro" userId="67f50566e2aee3b4" providerId="LiveId" clId="{349F030A-D0EB-47A8-B0E3-4697C87996EE}" dt="2019-03-28T21:17:04.806" v="359" actId="1076"/>
          <ac:spMkLst>
            <pc:docMk/>
            <pc:sldMk cId="2518426915" sldId="298"/>
            <ac:spMk id="5" creationId="{D282AE06-27CF-46E8-AF1D-9C01E75F0648}"/>
          </ac:spMkLst>
        </pc:spChg>
        <pc:spChg chg="add del mod">
          <ac:chgData name="marcos aurelio gularte de castro" userId="67f50566e2aee3b4" providerId="LiveId" clId="{349F030A-D0EB-47A8-B0E3-4697C87996EE}" dt="2019-03-28T21:16:17.708" v="354" actId="478"/>
          <ac:spMkLst>
            <pc:docMk/>
            <pc:sldMk cId="2518426915" sldId="298"/>
            <ac:spMk id="8" creationId="{12996B7B-935B-458A-93F1-0BCBAFE176C6}"/>
          </ac:spMkLst>
        </pc:spChg>
        <pc:spChg chg="add del mod">
          <ac:chgData name="marcos aurelio gularte de castro" userId="67f50566e2aee3b4" providerId="LiveId" clId="{349F030A-D0EB-47A8-B0E3-4697C87996EE}" dt="2019-03-28T21:16:56.842" v="355" actId="931"/>
          <ac:spMkLst>
            <pc:docMk/>
            <pc:sldMk cId="2518426915" sldId="298"/>
            <ac:spMk id="10" creationId="{5BC97B72-8E06-4E6F-B495-9575460A0511}"/>
          </ac:spMkLst>
        </pc:spChg>
        <pc:spChg chg="add mod ord">
          <ac:chgData name="marcos aurelio gularte de castro" userId="67f50566e2aee3b4" providerId="LiveId" clId="{349F030A-D0EB-47A8-B0E3-4697C87996EE}" dt="2019-03-28T21:17:01.406" v="357" actId="171"/>
          <ac:spMkLst>
            <pc:docMk/>
            <pc:sldMk cId="2518426915" sldId="298"/>
            <ac:spMk id="13" creationId="{C9A12BC1-8C58-4688-8FF2-F16EF7530B2B}"/>
          </ac:spMkLst>
        </pc:spChg>
        <pc:picChg chg="add del mod">
          <ac:chgData name="marcos aurelio gularte de castro" userId="67f50566e2aee3b4" providerId="LiveId" clId="{349F030A-D0EB-47A8-B0E3-4697C87996EE}" dt="2019-03-28T21:16:17.708" v="354" actId="478"/>
          <ac:picMkLst>
            <pc:docMk/>
            <pc:sldMk cId="2518426915" sldId="298"/>
            <ac:picMk id="7" creationId="{ED86E8AC-728D-4D79-BEA5-81520ECB8075}"/>
          </ac:picMkLst>
        </pc:picChg>
        <pc:picChg chg="add mod ord">
          <ac:chgData name="marcos aurelio gularte de castro" userId="67f50566e2aee3b4" providerId="LiveId" clId="{349F030A-D0EB-47A8-B0E3-4697C87996EE}" dt="2019-03-28T21:17:01.406" v="357" actId="171"/>
          <ac:picMkLst>
            <pc:docMk/>
            <pc:sldMk cId="2518426915" sldId="298"/>
            <ac:picMk id="12" creationId="{3FDCFA9D-C692-463E-95EF-BB8F6142588A}"/>
          </ac:picMkLst>
        </pc:picChg>
      </pc:sldChg>
      <pc:sldChg chg="del">
        <pc:chgData name="marcos aurelio gularte de castro" userId="67f50566e2aee3b4" providerId="LiveId" clId="{349F030A-D0EB-47A8-B0E3-4697C87996EE}" dt="2019-03-28T20:20:38.859" v="0" actId="2696"/>
        <pc:sldMkLst>
          <pc:docMk/>
          <pc:sldMk cId="3230855492" sldId="298"/>
        </pc:sldMkLst>
      </pc:sldChg>
      <pc:sldChg chg="del">
        <pc:chgData name="marcos aurelio gularte de castro" userId="67f50566e2aee3b4" providerId="LiveId" clId="{349F030A-D0EB-47A8-B0E3-4697C87996EE}" dt="2019-03-28T20:20:38.876" v="1" actId="2696"/>
        <pc:sldMkLst>
          <pc:docMk/>
          <pc:sldMk cId="2712572371" sldId="299"/>
        </pc:sldMkLst>
      </pc:sldChg>
      <pc:sldChg chg="addSp delSp modSp add modTransition">
        <pc:chgData name="marcos aurelio gularte de castro" userId="67f50566e2aee3b4" providerId="LiveId" clId="{349F030A-D0EB-47A8-B0E3-4697C87996EE}" dt="2019-03-28T21:24:16.293" v="363" actId="1076"/>
        <pc:sldMkLst>
          <pc:docMk/>
          <pc:sldMk cId="3162876880" sldId="299"/>
        </pc:sldMkLst>
        <pc:spChg chg="del">
          <ac:chgData name="marcos aurelio gularte de castro" userId="67f50566e2aee3b4" providerId="LiveId" clId="{349F030A-D0EB-47A8-B0E3-4697C87996EE}" dt="2019-03-28T21:21:57.514" v="361" actId="931"/>
          <ac:spMkLst>
            <pc:docMk/>
            <pc:sldMk cId="3162876880" sldId="299"/>
            <ac:spMk id="2" creationId="{16FD0148-94F1-478B-A89E-5CDAD9C5834A}"/>
          </ac:spMkLst>
        </pc:spChg>
        <pc:spChg chg="mod">
          <ac:chgData name="marcos aurelio gularte de castro" userId="67f50566e2aee3b4" providerId="LiveId" clId="{349F030A-D0EB-47A8-B0E3-4697C87996EE}" dt="2019-03-28T21:24:16.293" v="363" actId="1076"/>
          <ac:spMkLst>
            <pc:docMk/>
            <pc:sldMk cId="3162876880" sldId="299"/>
            <ac:spMk id="3" creationId="{01892BBD-15DF-49A2-A036-5A4C2D34AE64}"/>
          </ac:spMkLst>
        </pc:spChg>
        <pc:picChg chg="add mod">
          <ac:chgData name="marcos aurelio gularte de castro" userId="67f50566e2aee3b4" providerId="LiveId" clId="{349F030A-D0EB-47A8-B0E3-4697C87996EE}" dt="2019-03-28T21:21:57.514" v="361" actId="931"/>
          <ac:picMkLst>
            <pc:docMk/>
            <pc:sldMk cId="3162876880" sldId="299"/>
            <ac:picMk id="5" creationId="{11926AE2-3CD1-4BE8-9B9E-426D7A1C57D4}"/>
          </ac:picMkLst>
        </pc:picChg>
      </pc:sldChg>
      <pc:sldChg chg="addSp delSp modSp add modTransition">
        <pc:chgData name="marcos aurelio gularte de castro" userId="67f50566e2aee3b4" providerId="LiveId" clId="{349F030A-D0EB-47A8-B0E3-4697C87996EE}" dt="2019-03-28T21:39:55.759" v="382" actId="1076"/>
        <pc:sldMkLst>
          <pc:docMk/>
          <pc:sldMk cId="2065790992" sldId="300"/>
        </pc:sldMkLst>
        <pc:spChg chg="del">
          <ac:chgData name="marcos aurelio gularte de castro" userId="67f50566e2aee3b4" providerId="LiveId" clId="{349F030A-D0EB-47A8-B0E3-4697C87996EE}" dt="2019-03-28T21:39:29.992" v="372" actId="931"/>
          <ac:spMkLst>
            <pc:docMk/>
            <pc:sldMk cId="2065790992" sldId="300"/>
            <ac:spMk id="2" creationId="{86905420-ECDA-403C-A86F-A13A245902EA}"/>
          </ac:spMkLst>
        </pc:spChg>
        <pc:spChg chg="mod">
          <ac:chgData name="marcos aurelio gularte de castro" userId="67f50566e2aee3b4" providerId="LiveId" clId="{349F030A-D0EB-47A8-B0E3-4697C87996EE}" dt="2019-03-28T21:39:38.068" v="376" actId="27636"/>
          <ac:spMkLst>
            <pc:docMk/>
            <pc:sldMk cId="2065790992" sldId="300"/>
            <ac:spMk id="3" creationId="{0EDB3CBA-8153-491F-BC9C-DFC252C0B565}"/>
          </ac:spMkLst>
        </pc:spChg>
        <pc:spChg chg="add mod">
          <ac:chgData name="marcos aurelio gularte de castro" userId="67f50566e2aee3b4" providerId="LiveId" clId="{349F030A-D0EB-47A8-B0E3-4697C87996EE}" dt="2019-03-28T21:39:55.759" v="382" actId="1076"/>
          <ac:spMkLst>
            <pc:docMk/>
            <pc:sldMk cId="2065790992" sldId="300"/>
            <ac:spMk id="7" creationId="{130AD1FB-FE58-48A2-9E51-001034D4FF6A}"/>
          </ac:spMkLst>
        </pc:spChg>
        <pc:picChg chg="add mod">
          <ac:chgData name="marcos aurelio gularte de castro" userId="67f50566e2aee3b4" providerId="LiveId" clId="{349F030A-D0EB-47A8-B0E3-4697C87996EE}" dt="2019-03-28T21:39:44.817" v="378" actId="1076"/>
          <ac:picMkLst>
            <pc:docMk/>
            <pc:sldMk cId="2065790992" sldId="300"/>
            <ac:picMk id="5" creationId="{ABDA4D86-7441-48AB-AE72-F557D2FC3422}"/>
          </ac:picMkLst>
        </pc:picChg>
        <pc:picChg chg="add mod">
          <ac:chgData name="marcos aurelio gularte de castro" userId="67f50566e2aee3b4" providerId="LiveId" clId="{349F030A-D0EB-47A8-B0E3-4697C87996EE}" dt="2019-03-28T21:39:48.212" v="381" actId="1076"/>
          <ac:picMkLst>
            <pc:docMk/>
            <pc:sldMk cId="2065790992" sldId="300"/>
            <ac:picMk id="6" creationId="{F527CCC7-0DFF-4CC5-8713-DFB6D65B1BB3}"/>
          </ac:picMkLst>
        </pc:picChg>
      </pc:sldChg>
      <pc:sldChg chg="del">
        <pc:chgData name="marcos aurelio gularte de castro" userId="67f50566e2aee3b4" providerId="LiveId" clId="{349F030A-D0EB-47A8-B0E3-4697C87996EE}" dt="2019-03-28T20:20:38.887" v="2" actId="2696"/>
        <pc:sldMkLst>
          <pc:docMk/>
          <pc:sldMk cId="3810267957" sldId="300"/>
        </pc:sldMkLst>
      </pc:sldChg>
      <pc:sldChg chg="addSp delSp modSp add modTransition">
        <pc:chgData name="marcos aurelio gularte de castro" userId="67f50566e2aee3b4" providerId="LiveId" clId="{349F030A-D0EB-47A8-B0E3-4697C87996EE}" dt="2019-03-28T21:41:10.785" v="383" actId="931"/>
        <pc:sldMkLst>
          <pc:docMk/>
          <pc:sldMk cId="669902044" sldId="301"/>
        </pc:sldMkLst>
        <pc:spChg chg="del">
          <ac:chgData name="marcos aurelio gularte de castro" userId="67f50566e2aee3b4" providerId="LiveId" clId="{349F030A-D0EB-47A8-B0E3-4697C87996EE}" dt="2019-03-28T21:41:10.785" v="383" actId="931"/>
          <ac:spMkLst>
            <pc:docMk/>
            <pc:sldMk cId="669902044" sldId="301"/>
            <ac:spMk id="2" creationId="{6BE4476B-4100-4722-A6AF-CBCFC3B05E75}"/>
          </ac:spMkLst>
        </pc:spChg>
        <pc:spChg chg="mod">
          <ac:chgData name="marcos aurelio gularte de castro" userId="67f50566e2aee3b4" providerId="LiveId" clId="{349F030A-D0EB-47A8-B0E3-4697C87996EE}" dt="2019-03-28T20:25:36.477" v="58" actId="20577"/>
          <ac:spMkLst>
            <pc:docMk/>
            <pc:sldMk cId="669902044" sldId="301"/>
            <ac:spMk id="3" creationId="{A7318A3D-F8FF-4F13-87FE-B4F4174D5376}"/>
          </ac:spMkLst>
        </pc:spChg>
        <pc:picChg chg="add mod">
          <ac:chgData name="marcos aurelio gularte de castro" userId="67f50566e2aee3b4" providerId="LiveId" clId="{349F030A-D0EB-47A8-B0E3-4697C87996EE}" dt="2019-03-28T21:41:10.785" v="383" actId="931"/>
          <ac:picMkLst>
            <pc:docMk/>
            <pc:sldMk cId="669902044" sldId="301"/>
            <ac:picMk id="5" creationId="{E58C87D9-94EB-4F02-B087-4A6354147DB2}"/>
          </ac:picMkLst>
        </pc:picChg>
      </pc:sldChg>
      <pc:sldChg chg="del">
        <pc:chgData name="marcos aurelio gularte de castro" userId="67f50566e2aee3b4" providerId="LiveId" clId="{349F030A-D0EB-47A8-B0E3-4697C87996EE}" dt="2019-03-28T20:20:38.896" v="3" actId="2696"/>
        <pc:sldMkLst>
          <pc:docMk/>
          <pc:sldMk cId="4135230097" sldId="301"/>
        </pc:sldMkLst>
      </pc:sldChg>
      <pc:sldChg chg="del">
        <pc:chgData name="marcos aurelio gularte de castro" userId="67f50566e2aee3b4" providerId="LiveId" clId="{349F030A-D0EB-47A8-B0E3-4697C87996EE}" dt="2019-03-28T20:20:38.910" v="4" actId="2696"/>
        <pc:sldMkLst>
          <pc:docMk/>
          <pc:sldMk cId="1898053665" sldId="302"/>
        </pc:sldMkLst>
      </pc:sldChg>
      <pc:sldChg chg="addSp delSp modSp add modTransition">
        <pc:chgData name="marcos aurelio gularte de castro" userId="67f50566e2aee3b4" providerId="LiveId" clId="{349F030A-D0EB-47A8-B0E3-4697C87996EE}" dt="2019-03-28T21:46:49.635" v="386" actId="1076"/>
        <pc:sldMkLst>
          <pc:docMk/>
          <pc:sldMk cId="4106737339" sldId="302"/>
        </pc:sldMkLst>
        <pc:spChg chg="del">
          <ac:chgData name="marcos aurelio gularte de castro" userId="67f50566e2aee3b4" providerId="LiveId" clId="{349F030A-D0EB-47A8-B0E3-4697C87996EE}" dt="2019-03-28T21:46:45.093" v="385" actId="931"/>
          <ac:spMkLst>
            <pc:docMk/>
            <pc:sldMk cId="4106737339" sldId="302"/>
            <ac:spMk id="2" creationId="{E0C84DA5-A9D1-4F33-913D-B39C47C82CD1}"/>
          </ac:spMkLst>
        </pc:spChg>
        <pc:spChg chg="mod">
          <ac:chgData name="marcos aurelio gularte de castro" userId="67f50566e2aee3b4" providerId="LiveId" clId="{349F030A-D0EB-47A8-B0E3-4697C87996EE}" dt="2019-03-28T21:46:49.635" v="386" actId="1076"/>
          <ac:spMkLst>
            <pc:docMk/>
            <pc:sldMk cId="4106737339" sldId="302"/>
            <ac:spMk id="3" creationId="{ED6F23E9-90E9-4615-9B79-A9BE87F4667A}"/>
          </ac:spMkLst>
        </pc:spChg>
        <pc:picChg chg="add mod">
          <ac:chgData name="marcos aurelio gularte de castro" userId="67f50566e2aee3b4" providerId="LiveId" clId="{349F030A-D0EB-47A8-B0E3-4697C87996EE}" dt="2019-03-28T21:46:45.093" v="385" actId="931"/>
          <ac:picMkLst>
            <pc:docMk/>
            <pc:sldMk cId="4106737339" sldId="302"/>
            <ac:picMk id="5" creationId="{9F7310A3-88E7-4CC3-BCD6-E388C605BA43}"/>
          </ac:picMkLst>
        </pc:picChg>
      </pc:sldChg>
      <pc:sldChg chg="del">
        <pc:chgData name="marcos aurelio gularte de castro" userId="67f50566e2aee3b4" providerId="LiveId" clId="{349F030A-D0EB-47A8-B0E3-4697C87996EE}" dt="2019-03-28T20:20:38.926" v="5" actId="2696"/>
        <pc:sldMkLst>
          <pc:docMk/>
          <pc:sldMk cId="394186530" sldId="303"/>
        </pc:sldMkLst>
      </pc:sldChg>
      <pc:sldChg chg="addSp delSp modSp add ord modTransition">
        <pc:chgData name="marcos aurelio gularte de castro" userId="67f50566e2aee3b4" providerId="LiveId" clId="{349F030A-D0EB-47A8-B0E3-4697C87996EE}" dt="2019-03-28T21:41:53.498" v="384" actId="931"/>
        <pc:sldMkLst>
          <pc:docMk/>
          <pc:sldMk cId="2852291916" sldId="303"/>
        </pc:sldMkLst>
        <pc:spChg chg="del">
          <ac:chgData name="marcos aurelio gularte de castro" userId="67f50566e2aee3b4" providerId="LiveId" clId="{349F030A-D0EB-47A8-B0E3-4697C87996EE}" dt="2019-03-28T20:25:55.857" v="64"/>
          <ac:spMkLst>
            <pc:docMk/>
            <pc:sldMk cId="2852291916" sldId="303"/>
            <ac:spMk id="2" creationId="{FA230F2C-55A5-4D75-88AB-DBBD86909EA8}"/>
          </ac:spMkLst>
        </pc:spChg>
        <pc:spChg chg="mod">
          <ac:chgData name="marcos aurelio gularte de castro" userId="67f50566e2aee3b4" providerId="LiveId" clId="{349F030A-D0EB-47A8-B0E3-4697C87996EE}" dt="2019-03-28T20:26:09.358" v="70" actId="14100"/>
          <ac:spMkLst>
            <pc:docMk/>
            <pc:sldMk cId="2852291916" sldId="303"/>
            <ac:spMk id="3" creationId="{95C6D29D-8ECA-49CA-AC7B-8AFCDE5219E8}"/>
          </ac:spMkLst>
        </pc:spChg>
        <pc:spChg chg="add del mod">
          <ac:chgData name="marcos aurelio gularte de castro" userId="67f50566e2aee3b4" providerId="LiveId" clId="{349F030A-D0EB-47A8-B0E3-4697C87996EE}" dt="2019-03-28T21:41:53.498" v="384" actId="931"/>
          <ac:spMkLst>
            <pc:docMk/>
            <pc:sldMk cId="2852291916" sldId="303"/>
            <ac:spMk id="4" creationId="{30F70A76-7407-4BAC-9E34-95024AFA1841}"/>
          </ac:spMkLst>
        </pc:spChg>
        <pc:spChg chg="add mod">
          <ac:chgData name="marcos aurelio gularte de castro" userId="67f50566e2aee3b4" providerId="LiveId" clId="{349F030A-D0EB-47A8-B0E3-4697C87996EE}" dt="2019-03-28T20:26:00.768" v="67" actId="20577"/>
          <ac:spMkLst>
            <pc:docMk/>
            <pc:sldMk cId="2852291916" sldId="303"/>
            <ac:spMk id="5" creationId="{A8D15A56-70F3-451E-91DB-B7CE6D6B6D3A}"/>
          </ac:spMkLst>
        </pc:spChg>
        <pc:picChg chg="add mod">
          <ac:chgData name="marcos aurelio gularte de castro" userId="67f50566e2aee3b4" providerId="LiveId" clId="{349F030A-D0EB-47A8-B0E3-4697C87996EE}" dt="2019-03-28T21:41:53.498" v="384" actId="931"/>
          <ac:picMkLst>
            <pc:docMk/>
            <pc:sldMk cId="2852291916" sldId="303"/>
            <ac:picMk id="7" creationId="{00F491D8-9AB2-48F6-A4BA-F2884D063ACF}"/>
          </ac:picMkLst>
        </pc:picChg>
      </pc:sldChg>
      <pc:sldChg chg="del">
        <pc:chgData name="marcos aurelio gularte de castro" userId="67f50566e2aee3b4" providerId="LiveId" clId="{349F030A-D0EB-47A8-B0E3-4697C87996EE}" dt="2019-03-28T20:20:38.938" v="6" actId="2696"/>
        <pc:sldMkLst>
          <pc:docMk/>
          <pc:sldMk cId="2450044112" sldId="304"/>
        </pc:sldMkLst>
      </pc:sldChg>
      <pc:sldChg chg="modSp add del">
        <pc:chgData name="marcos aurelio gularte de castro" userId="67f50566e2aee3b4" providerId="LiveId" clId="{349F030A-D0EB-47A8-B0E3-4697C87996EE}" dt="2019-03-28T20:28:47.594" v="100" actId="2696"/>
        <pc:sldMkLst>
          <pc:docMk/>
          <pc:sldMk cId="3041781620" sldId="304"/>
        </pc:sldMkLst>
        <pc:spChg chg="mod">
          <ac:chgData name="marcos aurelio gularte de castro" userId="67f50566e2aee3b4" providerId="LiveId" clId="{349F030A-D0EB-47A8-B0E3-4697C87996EE}" dt="2019-03-28T20:28:10.522" v="96" actId="20577"/>
          <ac:spMkLst>
            <pc:docMk/>
            <pc:sldMk cId="3041781620" sldId="304"/>
            <ac:spMk id="3" creationId="{8E6B1A8A-EE13-42A3-9E32-D178B2BD0450}"/>
          </ac:spMkLst>
        </pc:spChg>
      </pc:sldChg>
      <pc:sldChg chg="addSp delSp modSp add modTransition">
        <pc:chgData name="marcos aurelio gularte de castro" userId="67f50566e2aee3b4" providerId="LiveId" clId="{349F030A-D0EB-47A8-B0E3-4697C87996EE}" dt="2019-03-28T21:47:40.873" v="388" actId="1076"/>
        <pc:sldMkLst>
          <pc:docMk/>
          <pc:sldMk cId="2094377049" sldId="305"/>
        </pc:sldMkLst>
        <pc:spChg chg="del">
          <ac:chgData name="marcos aurelio gularte de castro" userId="67f50566e2aee3b4" providerId="LiveId" clId="{349F030A-D0EB-47A8-B0E3-4697C87996EE}" dt="2019-03-28T21:47:38.405" v="387" actId="931"/>
          <ac:spMkLst>
            <pc:docMk/>
            <pc:sldMk cId="2094377049" sldId="305"/>
            <ac:spMk id="2" creationId="{4F23EB81-139C-46F2-8D1D-8A8BF0B10CDE}"/>
          </ac:spMkLst>
        </pc:spChg>
        <pc:spChg chg="mod">
          <ac:chgData name="marcos aurelio gularte de castro" userId="67f50566e2aee3b4" providerId="LiveId" clId="{349F030A-D0EB-47A8-B0E3-4697C87996EE}" dt="2019-03-28T21:47:40.873" v="388" actId="1076"/>
          <ac:spMkLst>
            <pc:docMk/>
            <pc:sldMk cId="2094377049" sldId="305"/>
            <ac:spMk id="3" creationId="{E13A4AB0-67ED-4C54-AC17-AB49B32BDC3D}"/>
          </ac:spMkLst>
        </pc:spChg>
        <pc:picChg chg="add mod">
          <ac:chgData name="marcos aurelio gularte de castro" userId="67f50566e2aee3b4" providerId="LiveId" clId="{349F030A-D0EB-47A8-B0E3-4697C87996EE}" dt="2019-03-28T21:47:38.405" v="387" actId="931"/>
          <ac:picMkLst>
            <pc:docMk/>
            <pc:sldMk cId="2094377049" sldId="305"/>
            <ac:picMk id="5" creationId="{226B3F94-9693-43E2-88A2-CCA77C0C222A}"/>
          </ac:picMkLst>
        </pc:picChg>
      </pc:sldChg>
      <pc:sldChg chg="del">
        <pc:chgData name="marcos aurelio gularte de castro" userId="67f50566e2aee3b4" providerId="LiveId" clId="{349F030A-D0EB-47A8-B0E3-4697C87996EE}" dt="2019-03-28T20:20:38.949" v="7" actId="2696"/>
        <pc:sldMkLst>
          <pc:docMk/>
          <pc:sldMk cId="4028890040" sldId="305"/>
        </pc:sldMkLst>
      </pc:sldChg>
      <pc:sldChg chg="addSp delSp modSp add modTransition">
        <pc:chgData name="marcos aurelio gularte de castro" userId="67f50566e2aee3b4" providerId="LiveId" clId="{349F030A-D0EB-47A8-B0E3-4697C87996EE}" dt="2019-03-28T21:55:35.719" v="389" actId="931"/>
        <pc:sldMkLst>
          <pc:docMk/>
          <pc:sldMk cId="1430559831" sldId="306"/>
        </pc:sldMkLst>
        <pc:spChg chg="del">
          <ac:chgData name="marcos aurelio gularte de castro" userId="67f50566e2aee3b4" providerId="LiveId" clId="{349F030A-D0EB-47A8-B0E3-4697C87996EE}" dt="2019-03-28T21:55:35.719" v="389" actId="931"/>
          <ac:spMkLst>
            <pc:docMk/>
            <pc:sldMk cId="1430559831" sldId="306"/>
            <ac:spMk id="2" creationId="{1625600F-D4EA-408F-8AFD-F16C38AFECF1}"/>
          </ac:spMkLst>
        </pc:spChg>
        <pc:spChg chg="mod">
          <ac:chgData name="marcos aurelio gularte de castro" userId="67f50566e2aee3b4" providerId="LiveId" clId="{349F030A-D0EB-47A8-B0E3-4697C87996EE}" dt="2019-03-28T20:30:00.397" v="105" actId="27636"/>
          <ac:spMkLst>
            <pc:docMk/>
            <pc:sldMk cId="1430559831" sldId="306"/>
            <ac:spMk id="3" creationId="{54C01632-1C94-48FD-8249-5A59A4C00065}"/>
          </ac:spMkLst>
        </pc:spChg>
        <pc:picChg chg="add mod">
          <ac:chgData name="marcos aurelio gularte de castro" userId="67f50566e2aee3b4" providerId="LiveId" clId="{349F030A-D0EB-47A8-B0E3-4697C87996EE}" dt="2019-03-28T21:55:35.719" v="389" actId="931"/>
          <ac:picMkLst>
            <pc:docMk/>
            <pc:sldMk cId="1430559831" sldId="306"/>
            <ac:picMk id="5" creationId="{603DBB6A-D5EE-4046-B0A7-639F18DB134D}"/>
          </ac:picMkLst>
        </pc:picChg>
      </pc:sldChg>
      <pc:sldChg chg="del">
        <pc:chgData name="marcos aurelio gularte de castro" userId="67f50566e2aee3b4" providerId="LiveId" clId="{349F030A-D0EB-47A8-B0E3-4697C87996EE}" dt="2019-03-28T20:20:38.960" v="8" actId="2696"/>
        <pc:sldMkLst>
          <pc:docMk/>
          <pc:sldMk cId="1678353969" sldId="306"/>
        </pc:sldMkLst>
      </pc:sldChg>
      <pc:sldChg chg="del">
        <pc:chgData name="marcos aurelio gularte de castro" userId="67f50566e2aee3b4" providerId="LiveId" clId="{349F030A-D0EB-47A8-B0E3-4697C87996EE}" dt="2019-03-28T20:20:38.969" v="9" actId="2696"/>
        <pc:sldMkLst>
          <pc:docMk/>
          <pc:sldMk cId="3804752720" sldId="307"/>
        </pc:sldMkLst>
      </pc:sldChg>
      <pc:sldChg chg="addSp delSp modSp add modTransition">
        <pc:chgData name="marcos aurelio gularte de castro" userId="67f50566e2aee3b4" providerId="LiveId" clId="{349F030A-D0EB-47A8-B0E3-4697C87996EE}" dt="2019-03-28T22:02:05.455" v="391" actId="1076"/>
        <pc:sldMkLst>
          <pc:docMk/>
          <pc:sldMk cId="4089388113" sldId="307"/>
        </pc:sldMkLst>
        <pc:spChg chg="del">
          <ac:chgData name="marcos aurelio gularte de castro" userId="67f50566e2aee3b4" providerId="LiveId" clId="{349F030A-D0EB-47A8-B0E3-4697C87996EE}" dt="2019-03-28T22:02:01.646" v="390" actId="931"/>
          <ac:spMkLst>
            <pc:docMk/>
            <pc:sldMk cId="4089388113" sldId="307"/>
            <ac:spMk id="2" creationId="{C84E3883-7B16-449D-BE19-AF0D7B909A45}"/>
          </ac:spMkLst>
        </pc:spChg>
        <pc:spChg chg="mod">
          <ac:chgData name="marcos aurelio gularte de castro" userId="67f50566e2aee3b4" providerId="LiveId" clId="{349F030A-D0EB-47A8-B0E3-4697C87996EE}" dt="2019-03-28T22:02:05.455" v="391" actId="1076"/>
          <ac:spMkLst>
            <pc:docMk/>
            <pc:sldMk cId="4089388113" sldId="307"/>
            <ac:spMk id="3" creationId="{A4C55601-6D70-401E-8881-05BE21DF3603}"/>
          </ac:spMkLst>
        </pc:spChg>
        <pc:picChg chg="add mod">
          <ac:chgData name="marcos aurelio gularte de castro" userId="67f50566e2aee3b4" providerId="LiveId" clId="{349F030A-D0EB-47A8-B0E3-4697C87996EE}" dt="2019-03-28T22:02:01.646" v="390" actId="931"/>
          <ac:picMkLst>
            <pc:docMk/>
            <pc:sldMk cId="4089388113" sldId="307"/>
            <ac:picMk id="5" creationId="{29419E62-F29B-4343-9C8E-E64EA43C0158}"/>
          </ac:picMkLst>
        </pc:picChg>
      </pc:sldChg>
      <pc:sldChg chg="addSp delSp modSp add modTransition">
        <pc:chgData name="marcos aurelio gularte de castro" userId="67f50566e2aee3b4" providerId="LiveId" clId="{349F030A-D0EB-47A8-B0E3-4697C87996EE}" dt="2019-03-28T22:02:23.039" v="392" actId="931"/>
        <pc:sldMkLst>
          <pc:docMk/>
          <pc:sldMk cId="3244988456" sldId="308"/>
        </pc:sldMkLst>
        <pc:spChg chg="del">
          <ac:chgData name="marcos aurelio gularte de castro" userId="67f50566e2aee3b4" providerId="LiveId" clId="{349F030A-D0EB-47A8-B0E3-4697C87996EE}" dt="2019-03-28T20:31:50.261" v="125"/>
          <ac:spMkLst>
            <pc:docMk/>
            <pc:sldMk cId="3244988456" sldId="308"/>
            <ac:spMk id="2" creationId="{AC1E5C01-EA85-416A-B2BA-5C9110029A0D}"/>
          </ac:spMkLst>
        </pc:spChg>
        <pc:spChg chg="mod">
          <ac:chgData name="marcos aurelio gularte de castro" userId="67f50566e2aee3b4" providerId="LiveId" clId="{349F030A-D0EB-47A8-B0E3-4697C87996EE}" dt="2019-03-28T20:32:06.969" v="128" actId="20577"/>
          <ac:spMkLst>
            <pc:docMk/>
            <pc:sldMk cId="3244988456" sldId="308"/>
            <ac:spMk id="3" creationId="{00F31F03-4C5F-4505-B3C6-E54B0446E360}"/>
          </ac:spMkLst>
        </pc:spChg>
        <pc:spChg chg="add del mod">
          <ac:chgData name="marcos aurelio gularte de castro" userId="67f50566e2aee3b4" providerId="LiveId" clId="{349F030A-D0EB-47A8-B0E3-4697C87996EE}" dt="2019-03-28T20:31:50.261" v="125"/>
          <ac:spMkLst>
            <pc:docMk/>
            <pc:sldMk cId="3244988456" sldId="308"/>
            <ac:spMk id="4" creationId="{4AAFB2D8-BBBA-4CC6-B01E-E7BA16E12FCC}"/>
          </ac:spMkLst>
        </pc:spChg>
        <pc:spChg chg="add del mod">
          <ac:chgData name="marcos aurelio gularte de castro" userId="67f50566e2aee3b4" providerId="LiveId" clId="{349F030A-D0EB-47A8-B0E3-4697C87996EE}" dt="2019-03-28T22:02:23.039" v="392" actId="931"/>
          <ac:spMkLst>
            <pc:docMk/>
            <pc:sldMk cId="3244988456" sldId="308"/>
            <ac:spMk id="5" creationId="{541947EF-6F82-4E32-8A58-C524B1A0F402}"/>
          </ac:spMkLst>
        </pc:spChg>
        <pc:picChg chg="add mod">
          <ac:chgData name="marcos aurelio gularte de castro" userId="67f50566e2aee3b4" providerId="LiveId" clId="{349F030A-D0EB-47A8-B0E3-4697C87996EE}" dt="2019-03-28T22:02:23.039" v="392" actId="931"/>
          <ac:picMkLst>
            <pc:docMk/>
            <pc:sldMk cId="3244988456" sldId="308"/>
            <ac:picMk id="7" creationId="{D02A8385-BAB5-486F-BD28-C48B497E7BA1}"/>
          </ac:picMkLst>
        </pc:picChg>
      </pc:sldChg>
      <pc:sldChg chg="del">
        <pc:chgData name="marcos aurelio gularte de castro" userId="67f50566e2aee3b4" providerId="LiveId" clId="{349F030A-D0EB-47A8-B0E3-4697C87996EE}" dt="2019-03-28T20:20:38.985" v="10" actId="2696"/>
        <pc:sldMkLst>
          <pc:docMk/>
          <pc:sldMk cId="4025279446" sldId="308"/>
        </pc:sldMkLst>
      </pc:sldChg>
      <pc:sldChg chg="del">
        <pc:chgData name="marcos aurelio gularte de castro" userId="67f50566e2aee3b4" providerId="LiveId" clId="{349F030A-D0EB-47A8-B0E3-4697C87996EE}" dt="2019-03-28T20:20:38.995" v="11" actId="2696"/>
        <pc:sldMkLst>
          <pc:docMk/>
          <pc:sldMk cId="2022555160" sldId="309"/>
        </pc:sldMkLst>
      </pc:sldChg>
      <pc:sldChg chg="addSp delSp modSp add modTransition">
        <pc:chgData name="marcos aurelio gularte de castro" userId="67f50566e2aee3b4" providerId="LiveId" clId="{349F030A-D0EB-47A8-B0E3-4697C87996EE}" dt="2019-03-28T22:12:39.171" v="394" actId="1076"/>
        <pc:sldMkLst>
          <pc:docMk/>
          <pc:sldMk cId="2296029918" sldId="309"/>
        </pc:sldMkLst>
        <pc:spChg chg="del">
          <ac:chgData name="marcos aurelio gularte de castro" userId="67f50566e2aee3b4" providerId="LiveId" clId="{349F030A-D0EB-47A8-B0E3-4697C87996EE}" dt="2019-03-28T22:12:36.819" v="393" actId="931"/>
          <ac:spMkLst>
            <pc:docMk/>
            <pc:sldMk cId="2296029918" sldId="309"/>
            <ac:spMk id="2" creationId="{60D3572A-E994-431D-BCF5-209F5E4E2E12}"/>
          </ac:spMkLst>
        </pc:spChg>
        <pc:spChg chg="mod">
          <ac:chgData name="marcos aurelio gularte de castro" userId="67f50566e2aee3b4" providerId="LiveId" clId="{349F030A-D0EB-47A8-B0E3-4697C87996EE}" dt="2019-03-28T22:12:39.171" v="394" actId="1076"/>
          <ac:spMkLst>
            <pc:docMk/>
            <pc:sldMk cId="2296029918" sldId="309"/>
            <ac:spMk id="3" creationId="{6A53D613-BFB8-4FFF-BC26-2B64E1B07F6F}"/>
          </ac:spMkLst>
        </pc:spChg>
        <pc:picChg chg="add mod">
          <ac:chgData name="marcos aurelio gularte de castro" userId="67f50566e2aee3b4" providerId="LiveId" clId="{349F030A-D0EB-47A8-B0E3-4697C87996EE}" dt="2019-03-28T22:12:36.819" v="393" actId="931"/>
          <ac:picMkLst>
            <pc:docMk/>
            <pc:sldMk cId="2296029918" sldId="309"/>
            <ac:picMk id="5" creationId="{C6E23EF5-E339-4407-8840-FB246C20BCC0}"/>
          </ac:picMkLst>
        </pc:picChg>
      </pc:sldChg>
      <pc:sldChg chg="del">
        <pc:chgData name="marcos aurelio gularte de castro" userId="67f50566e2aee3b4" providerId="LiveId" clId="{349F030A-D0EB-47A8-B0E3-4697C87996EE}" dt="2019-03-28T20:20:39.050" v="12" actId="2696"/>
        <pc:sldMkLst>
          <pc:docMk/>
          <pc:sldMk cId="3329059065" sldId="310"/>
        </pc:sldMkLst>
      </pc:sldChg>
      <pc:sldChg chg="addSp delSp modSp add modTransition">
        <pc:chgData name="marcos aurelio gularte de castro" userId="67f50566e2aee3b4" providerId="LiveId" clId="{349F030A-D0EB-47A8-B0E3-4697C87996EE}" dt="2019-03-28T22:17:33.125" v="396" actId="931"/>
        <pc:sldMkLst>
          <pc:docMk/>
          <pc:sldMk cId="4129471380" sldId="310"/>
        </pc:sldMkLst>
        <pc:spChg chg="del">
          <ac:chgData name="marcos aurelio gularte de castro" userId="67f50566e2aee3b4" providerId="LiveId" clId="{349F030A-D0EB-47A8-B0E3-4697C87996EE}" dt="2019-03-28T20:32:59.680" v="136"/>
          <ac:spMkLst>
            <pc:docMk/>
            <pc:sldMk cId="4129471380" sldId="310"/>
            <ac:spMk id="2" creationId="{194E76D4-0FEA-4CC6-AE4F-2DF341DE3D3B}"/>
          </ac:spMkLst>
        </pc:spChg>
        <pc:spChg chg="del">
          <ac:chgData name="marcos aurelio gularte de castro" userId="67f50566e2aee3b4" providerId="LiveId" clId="{349F030A-D0EB-47A8-B0E3-4697C87996EE}" dt="2019-03-28T20:32:59.680" v="136"/>
          <ac:spMkLst>
            <pc:docMk/>
            <pc:sldMk cId="4129471380" sldId="310"/>
            <ac:spMk id="3" creationId="{D3296567-636C-41FF-ACE7-D8D604A31095}"/>
          </ac:spMkLst>
        </pc:spChg>
        <pc:spChg chg="add del mod">
          <ac:chgData name="marcos aurelio gularte de castro" userId="67f50566e2aee3b4" providerId="LiveId" clId="{349F030A-D0EB-47A8-B0E3-4697C87996EE}" dt="2019-03-28T22:17:33.125" v="396" actId="931"/>
          <ac:spMkLst>
            <pc:docMk/>
            <pc:sldMk cId="4129471380" sldId="310"/>
            <ac:spMk id="4" creationId="{4B4159F6-6448-4215-9F6A-A341C2C24603}"/>
          </ac:spMkLst>
        </pc:spChg>
        <pc:spChg chg="add mod">
          <ac:chgData name="marcos aurelio gularte de castro" userId="67f50566e2aee3b4" providerId="LiveId" clId="{349F030A-D0EB-47A8-B0E3-4697C87996EE}" dt="2019-03-28T22:12:47.836" v="395" actId="14100"/>
          <ac:spMkLst>
            <pc:docMk/>
            <pc:sldMk cId="4129471380" sldId="310"/>
            <ac:spMk id="5" creationId="{F5EF0FBE-A24C-476B-B356-162EA9338D44}"/>
          </ac:spMkLst>
        </pc:spChg>
        <pc:spChg chg="add mod">
          <ac:chgData name="marcos aurelio gularte de castro" userId="67f50566e2aee3b4" providerId="LiveId" clId="{349F030A-D0EB-47A8-B0E3-4697C87996EE}" dt="2019-03-28T20:33:14.020" v="139" actId="20577"/>
          <ac:spMkLst>
            <pc:docMk/>
            <pc:sldMk cId="4129471380" sldId="310"/>
            <ac:spMk id="6" creationId="{E56FAB3D-5EE7-489E-85D4-F76D3937B111}"/>
          </ac:spMkLst>
        </pc:spChg>
        <pc:picChg chg="add mod">
          <ac:chgData name="marcos aurelio gularte de castro" userId="67f50566e2aee3b4" providerId="LiveId" clId="{349F030A-D0EB-47A8-B0E3-4697C87996EE}" dt="2019-03-28T22:17:33.125" v="396" actId="931"/>
          <ac:picMkLst>
            <pc:docMk/>
            <pc:sldMk cId="4129471380" sldId="310"/>
            <ac:picMk id="8" creationId="{66324C3B-E187-4C49-9276-911F0740DBF6}"/>
          </ac:picMkLst>
        </pc:picChg>
      </pc:sldChg>
      <pc:sldChg chg="addSp delSp modSp add modTransition">
        <pc:chgData name="marcos aurelio gularte de castro" userId="67f50566e2aee3b4" providerId="LiveId" clId="{349F030A-D0EB-47A8-B0E3-4697C87996EE}" dt="2019-03-28T22:22:06.964" v="400" actId="1076"/>
        <pc:sldMkLst>
          <pc:docMk/>
          <pc:sldMk cId="32078007" sldId="311"/>
        </pc:sldMkLst>
        <pc:spChg chg="add del">
          <ac:chgData name="marcos aurelio gularte de castro" userId="67f50566e2aee3b4" providerId="LiveId" clId="{349F030A-D0EB-47A8-B0E3-4697C87996EE}" dt="2019-03-28T22:22:01.555" v="399" actId="931"/>
          <ac:spMkLst>
            <pc:docMk/>
            <pc:sldMk cId="32078007" sldId="311"/>
            <ac:spMk id="2" creationId="{E4C5EF2B-989A-4BC6-801A-064729259AE1}"/>
          </ac:spMkLst>
        </pc:spChg>
        <pc:spChg chg="mod">
          <ac:chgData name="marcos aurelio gularte de castro" userId="67f50566e2aee3b4" providerId="LiveId" clId="{349F030A-D0EB-47A8-B0E3-4697C87996EE}" dt="2019-03-28T22:22:06.964" v="400" actId="1076"/>
          <ac:spMkLst>
            <pc:docMk/>
            <pc:sldMk cId="32078007" sldId="311"/>
            <ac:spMk id="3" creationId="{6103B53B-7A58-424F-9915-F510175CE2BF}"/>
          </ac:spMkLst>
        </pc:spChg>
        <pc:picChg chg="add del mod">
          <ac:chgData name="marcos aurelio gularte de castro" userId="67f50566e2aee3b4" providerId="LiveId" clId="{349F030A-D0EB-47A8-B0E3-4697C87996EE}" dt="2019-03-28T22:21:45.474" v="398" actId="931"/>
          <ac:picMkLst>
            <pc:docMk/>
            <pc:sldMk cId="32078007" sldId="311"/>
            <ac:picMk id="5" creationId="{C0D8C904-0DB4-459D-950A-DD1558D96E9C}"/>
          </ac:picMkLst>
        </pc:picChg>
        <pc:picChg chg="add mod">
          <ac:chgData name="marcos aurelio gularte de castro" userId="67f50566e2aee3b4" providerId="LiveId" clId="{349F030A-D0EB-47A8-B0E3-4697C87996EE}" dt="2019-03-28T22:22:01.555" v="399" actId="931"/>
          <ac:picMkLst>
            <pc:docMk/>
            <pc:sldMk cId="32078007" sldId="311"/>
            <ac:picMk id="7" creationId="{BCFE536D-46E3-4BEC-A3F1-FAF5E5A20E6A}"/>
          </ac:picMkLst>
        </pc:picChg>
      </pc:sldChg>
      <pc:sldChg chg="del">
        <pc:chgData name="marcos aurelio gularte de castro" userId="67f50566e2aee3b4" providerId="LiveId" clId="{349F030A-D0EB-47A8-B0E3-4697C87996EE}" dt="2019-03-28T20:20:39.062" v="13" actId="2696"/>
        <pc:sldMkLst>
          <pc:docMk/>
          <pc:sldMk cId="198856670" sldId="311"/>
        </pc:sldMkLst>
      </pc:sldChg>
      <pc:sldChg chg="addSp delSp modSp add modTransition">
        <pc:chgData name="marcos aurelio gularte de castro" userId="67f50566e2aee3b4" providerId="LiveId" clId="{349F030A-D0EB-47A8-B0E3-4697C87996EE}" dt="2019-03-28T22:26:53.465" v="404" actId="1076"/>
        <pc:sldMkLst>
          <pc:docMk/>
          <pc:sldMk cId="1005294116" sldId="312"/>
        </pc:sldMkLst>
        <pc:spChg chg="del">
          <ac:chgData name="marcos aurelio gularte de castro" userId="67f50566e2aee3b4" providerId="LiveId" clId="{349F030A-D0EB-47A8-B0E3-4697C87996EE}" dt="2019-03-28T22:26:35.738" v="401" actId="931"/>
          <ac:spMkLst>
            <pc:docMk/>
            <pc:sldMk cId="1005294116" sldId="312"/>
            <ac:spMk id="2" creationId="{345C8DC0-A666-4CD1-AFCE-74043C8342D2}"/>
          </ac:spMkLst>
        </pc:spChg>
        <pc:spChg chg="mod">
          <ac:chgData name="marcos aurelio gularte de castro" userId="67f50566e2aee3b4" providerId="LiveId" clId="{349F030A-D0EB-47A8-B0E3-4697C87996EE}" dt="2019-03-28T22:26:53.465" v="404" actId="1076"/>
          <ac:spMkLst>
            <pc:docMk/>
            <pc:sldMk cId="1005294116" sldId="312"/>
            <ac:spMk id="3" creationId="{9A9F4AF5-2C36-487F-B9A4-2B50F838F400}"/>
          </ac:spMkLst>
        </pc:spChg>
        <pc:picChg chg="add mod modCrop">
          <ac:chgData name="marcos aurelio gularte de castro" userId="67f50566e2aee3b4" providerId="LiveId" clId="{349F030A-D0EB-47A8-B0E3-4697C87996EE}" dt="2019-03-28T22:26:48.960" v="403" actId="18131"/>
          <ac:picMkLst>
            <pc:docMk/>
            <pc:sldMk cId="1005294116" sldId="312"/>
            <ac:picMk id="5" creationId="{AE7BC8B1-8BC1-4378-B11F-7586C938F24D}"/>
          </ac:picMkLst>
        </pc:picChg>
      </pc:sldChg>
      <pc:sldChg chg="del">
        <pc:chgData name="marcos aurelio gularte de castro" userId="67f50566e2aee3b4" providerId="LiveId" clId="{349F030A-D0EB-47A8-B0E3-4697C87996EE}" dt="2019-03-28T20:20:39.071" v="14" actId="2696"/>
        <pc:sldMkLst>
          <pc:docMk/>
          <pc:sldMk cId="3418910640" sldId="312"/>
        </pc:sldMkLst>
      </pc:sldChg>
      <pc:sldChg chg="del">
        <pc:chgData name="marcos aurelio gularte de castro" userId="67f50566e2aee3b4" providerId="LiveId" clId="{349F030A-D0EB-47A8-B0E3-4697C87996EE}" dt="2019-03-28T20:20:39.081" v="15" actId="2696"/>
        <pc:sldMkLst>
          <pc:docMk/>
          <pc:sldMk cId="3306978559" sldId="313"/>
        </pc:sldMkLst>
      </pc:sldChg>
      <pc:sldChg chg="addSp delSp modSp add modTransition">
        <pc:chgData name="marcos aurelio gularte de castro" userId="67f50566e2aee3b4" providerId="LiveId" clId="{349F030A-D0EB-47A8-B0E3-4697C87996EE}" dt="2019-03-28T22:31:22.596" v="410" actId="931"/>
        <pc:sldMkLst>
          <pc:docMk/>
          <pc:sldMk cId="3595580519" sldId="313"/>
        </pc:sldMkLst>
        <pc:spChg chg="del">
          <ac:chgData name="marcos aurelio gularte de castro" userId="67f50566e2aee3b4" providerId="LiveId" clId="{349F030A-D0EB-47A8-B0E3-4697C87996EE}" dt="2019-03-28T20:35:21.733" v="153"/>
          <ac:spMkLst>
            <pc:docMk/>
            <pc:sldMk cId="3595580519" sldId="313"/>
            <ac:spMk id="2" creationId="{461DEBBF-74EF-47F2-A9C9-63EA7DF30F0E}"/>
          </ac:spMkLst>
        </pc:spChg>
        <pc:spChg chg="mod">
          <ac:chgData name="marcos aurelio gularte de castro" userId="67f50566e2aee3b4" providerId="LiveId" clId="{349F030A-D0EB-47A8-B0E3-4697C87996EE}" dt="2019-03-28T22:30:14.194" v="407" actId="1076"/>
          <ac:spMkLst>
            <pc:docMk/>
            <pc:sldMk cId="3595580519" sldId="313"/>
            <ac:spMk id="3" creationId="{F4660E1B-0FD8-4529-93C7-59426DDAB5BE}"/>
          </ac:spMkLst>
        </pc:spChg>
        <pc:spChg chg="add del mod">
          <ac:chgData name="marcos aurelio gularte de castro" userId="67f50566e2aee3b4" providerId="LiveId" clId="{349F030A-D0EB-47A8-B0E3-4697C87996EE}" dt="2019-03-28T22:30:08.721" v="406" actId="931"/>
          <ac:spMkLst>
            <pc:docMk/>
            <pc:sldMk cId="3595580519" sldId="313"/>
            <ac:spMk id="4" creationId="{5749F253-2A57-422F-8CE5-7CD8E5F03BF4}"/>
          </ac:spMkLst>
        </pc:spChg>
        <pc:spChg chg="add mod">
          <ac:chgData name="marcos aurelio gularte de castro" userId="67f50566e2aee3b4" providerId="LiveId" clId="{349F030A-D0EB-47A8-B0E3-4697C87996EE}" dt="2019-03-28T20:35:23.641" v="155" actId="20577"/>
          <ac:spMkLst>
            <pc:docMk/>
            <pc:sldMk cId="3595580519" sldId="313"/>
            <ac:spMk id="5" creationId="{29373031-8C69-442B-9688-C1CDEF1218E0}"/>
          </ac:spMkLst>
        </pc:spChg>
        <pc:spChg chg="add mod">
          <ac:chgData name="marcos aurelio gularte de castro" userId="67f50566e2aee3b4" providerId="LiveId" clId="{349F030A-D0EB-47A8-B0E3-4697C87996EE}" dt="2019-03-28T22:30:08.721" v="406" actId="931"/>
          <ac:spMkLst>
            <pc:docMk/>
            <pc:sldMk cId="3595580519" sldId="313"/>
            <ac:spMk id="8" creationId="{EE1DCE35-2334-4055-A190-970D4E8B37BF}"/>
          </ac:spMkLst>
        </pc:spChg>
        <pc:spChg chg="add del mod">
          <ac:chgData name="marcos aurelio gularte de castro" userId="67f50566e2aee3b4" providerId="LiveId" clId="{349F030A-D0EB-47A8-B0E3-4697C87996EE}" dt="2019-03-28T22:30:20.267" v="409"/>
          <ac:spMkLst>
            <pc:docMk/>
            <pc:sldMk cId="3595580519" sldId="313"/>
            <ac:spMk id="10" creationId="{ABAE8CD9-1378-450C-8188-15E87661897E}"/>
          </ac:spMkLst>
        </pc:spChg>
        <pc:spChg chg="add del mod">
          <ac:chgData name="marcos aurelio gularte de castro" userId="67f50566e2aee3b4" providerId="LiveId" clId="{349F030A-D0EB-47A8-B0E3-4697C87996EE}" dt="2019-03-28T22:30:20.267" v="409"/>
          <ac:spMkLst>
            <pc:docMk/>
            <pc:sldMk cId="3595580519" sldId="313"/>
            <ac:spMk id="11" creationId="{294B4E5C-8EDC-43AD-9525-A931393271BC}"/>
          </ac:spMkLst>
        </pc:spChg>
        <pc:spChg chg="add del mod">
          <ac:chgData name="marcos aurelio gularte de castro" userId="67f50566e2aee3b4" providerId="LiveId" clId="{349F030A-D0EB-47A8-B0E3-4697C87996EE}" dt="2019-03-28T22:30:20.267" v="409"/>
          <ac:spMkLst>
            <pc:docMk/>
            <pc:sldMk cId="3595580519" sldId="313"/>
            <ac:spMk id="12" creationId="{268CBA65-99F0-474C-A3D6-163DD12998F9}"/>
          </ac:spMkLst>
        </pc:spChg>
        <pc:spChg chg="add del mod">
          <ac:chgData name="marcos aurelio gularte de castro" userId="67f50566e2aee3b4" providerId="LiveId" clId="{349F030A-D0EB-47A8-B0E3-4697C87996EE}" dt="2019-03-28T22:31:22.596" v="410" actId="931"/>
          <ac:spMkLst>
            <pc:docMk/>
            <pc:sldMk cId="3595580519" sldId="313"/>
            <ac:spMk id="13" creationId="{40387FDF-9434-4303-BE8C-02198C97F302}"/>
          </ac:spMkLst>
        </pc:spChg>
        <pc:spChg chg="add mod">
          <ac:chgData name="marcos aurelio gularte de castro" userId="67f50566e2aee3b4" providerId="LiveId" clId="{349F030A-D0EB-47A8-B0E3-4697C87996EE}" dt="2019-03-28T22:31:22.596" v="410" actId="931"/>
          <ac:spMkLst>
            <pc:docMk/>
            <pc:sldMk cId="3595580519" sldId="313"/>
            <ac:spMk id="16" creationId="{7385CFAD-2BC5-4356-84B3-70C2667FAFB3}"/>
          </ac:spMkLst>
        </pc:spChg>
        <pc:picChg chg="add del mod">
          <ac:chgData name="marcos aurelio gularte de castro" userId="67f50566e2aee3b4" providerId="LiveId" clId="{349F030A-D0EB-47A8-B0E3-4697C87996EE}" dt="2019-03-28T22:30:16.669" v="408" actId="478"/>
          <ac:picMkLst>
            <pc:docMk/>
            <pc:sldMk cId="3595580519" sldId="313"/>
            <ac:picMk id="7" creationId="{44A9881B-8F6C-4C38-9F4E-995F797EB0CD}"/>
          </ac:picMkLst>
        </pc:picChg>
        <pc:picChg chg="add mod">
          <ac:chgData name="marcos aurelio gularte de castro" userId="67f50566e2aee3b4" providerId="LiveId" clId="{349F030A-D0EB-47A8-B0E3-4697C87996EE}" dt="2019-03-28T22:31:22.596" v="410" actId="931"/>
          <ac:picMkLst>
            <pc:docMk/>
            <pc:sldMk cId="3595580519" sldId="313"/>
            <ac:picMk id="15" creationId="{3E69BCF4-FA33-4584-AD94-7FB203013671}"/>
          </ac:picMkLst>
        </pc:picChg>
      </pc:sldChg>
      <pc:sldChg chg="addSp delSp modSp add modTransition">
        <pc:chgData name="marcos aurelio gularte de castro" userId="67f50566e2aee3b4" providerId="LiveId" clId="{349F030A-D0EB-47A8-B0E3-4697C87996EE}" dt="2019-03-28T22:31:45.798" v="412" actId="1076"/>
        <pc:sldMkLst>
          <pc:docMk/>
          <pc:sldMk cId="744502168" sldId="314"/>
        </pc:sldMkLst>
        <pc:spChg chg="del">
          <ac:chgData name="marcos aurelio gularte de castro" userId="67f50566e2aee3b4" providerId="LiveId" clId="{349F030A-D0EB-47A8-B0E3-4697C87996EE}" dt="2019-03-28T20:36:56.909" v="157"/>
          <ac:spMkLst>
            <pc:docMk/>
            <pc:sldMk cId="744502168" sldId="314"/>
            <ac:spMk id="2" creationId="{520B426A-358E-4479-B019-A1C097DD5430}"/>
          </ac:spMkLst>
        </pc:spChg>
        <pc:spChg chg="del">
          <ac:chgData name="marcos aurelio gularte de castro" userId="67f50566e2aee3b4" providerId="LiveId" clId="{349F030A-D0EB-47A8-B0E3-4697C87996EE}" dt="2019-03-28T20:36:56.909" v="157"/>
          <ac:spMkLst>
            <pc:docMk/>
            <pc:sldMk cId="744502168" sldId="314"/>
            <ac:spMk id="3" creationId="{08BE839F-5394-445C-8208-141570B2F0DC}"/>
          </ac:spMkLst>
        </pc:spChg>
        <pc:spChg chg="del">
          <ac:chgData name="marcos aurelio gularte de castro" userId="67f50566e2aee3b4" providerId="LiveId" clId="{349F030A-D0EB-47A8-B0E3-4697C87996EE}" dt="2019-03-28T20:36:56.909" v="157"/>
          <ac:spMkLst>
            <pc:docMk/>
            <pc:sldMk cId="744502168" sldId="314"/>
            <ac:spMk id="4" creationId="{1993E4E7-CC86-4212-AE52-46013C275F55}"/>
          </ac:spMkLst>
        </pc:spChg>
        <pc:spChg chg="add del mod">
          <ac:chgData name="marcos aurelio gularte de castro" userId="67f50566e2aee3b4" providerId="LiveId" clId="{349F030A-D0EB-47A8-B0E3-4697C87996EE}" dt="2019-03-28T22:31:42.821" v="411" actId="931"/>
          <ac:spMkLst>
            <pc:docMk/>
            <pc:sldMk cId="744502168" sldId="314"/>
            <ac:spMk id="5" creationId="{682E7565-360A-4637-BE24-A63273210713}"/>
          </ac:spMkLst>
        </pc:spChg>
        <pc:spChg chg="add mod">
          <ac:chgData name="marcos aurelio gularte de castro" userId="67f50566e2aee3b4" providerId="LiveId" clId="{349F030A-D0EB-47A8-B0E3-4697C87996EE}" dt="2019-03-28T22:31:45.798" v="412" actId="1076"/>
          <ac:spMkLst>
            <pc:docMk/>
            <pc:sldMk cId="744502168" sldId="314"/>
            <ac:spMk id="6" creationId="{99D33F0D-D4F7-45AD-B9F8-21584267D3D5}"/>
          </ac:spMkLst>
        </pc:spChg>
        <pc:picChg chg="add mod">
          <ac:chgData name="marcos aurelio gularte de castro" userId="67f50566e2aee3b4" providerId="LiveId" clId="{349F030A-D0EB-47A8-B0E3-4697C87996EE}" dt="2019-03-28T22:31:42.821" v="411" actId="931"/>
          <ac:picMkLst>
            <pc:docMk/>
            <pc:sldMk cId="744502168" sldId="314"/>
            <ac:picMk id="8" creationId="{90CF5CC5-87AC-45A0-8843-A42A15282A9F}"/>
          </ac:picMkLst>
        </pc:picChg>
      </pc:sldChg>
      <pc:sldChg chg="del">
        <pc:chgData name="marcos aurelio gularte de castro" userId="67f50566e2aee3b4" providerId="LiveId" clId="{349F030A-D0EB-47A8-B0E3-4697C87996EE}" dt="2019-03-28T20:20:39.093" v="16" actId="2696"/>
        <pc:sldMkLst>
          <pc:docMk/>
          <pc:sldMk cId="3227615575" sldId="314"/>
        </pc:sldMkLst>
      </pc:sldChg>
      <pc:sldChg chg="del">
        <pc:chgData name="marcos aurelio gularte de castro" userId="67f50566e2aee3b4" providerId="LiveId" clId="{349F030A-D0EB-47A8-B0E3-4697C87996EE}" dt="2019-03-28T20:20:39.102" v="17" actId="2696"/>
        <pc:sldMkLst>
          <pc:docMk/>
          <pc:sldMk cId="2796830519" sldId="315"/>
        </pc:sldMkLst>
      </pc:sldChg>
      <pc:sldChg chg="addSp delSp modSp add modTransition">
        <pc:chgData name="marcos aurelio gularte de castro" userId="67f50566e2aee3b4" providerId="LiveId" clId="{349F030A-D0EB-47A8-B0E3-4697C87996EE}" dt="2019-03-28T22:32:53.079" v="414" actId="1076"/>
        <pc:sldMkLst>
          <pc:docMk/>
          <pc:sldMk cId="3152689331" sldId="315"/>
        </pc:sldMkLst>
        <pc:spChg chg="del">
          <ac:chgData name="marcos aurelio gularte de castro" userId="67f50566e2aee3b4" providerId="LiveId" clId="{349F030A-D0EB-47A8-B0E3-4697C87996EE}" dt="2019-03-28T22:32:46.985" v="413" actId="931"/>
          <ac:spMkLst>
            <pc:docMk/>
            <pc:sldMk cId="3152689331" sldId="315"/>
            <ac:spMk id="2" creationId="{CF2F40FF-9131-4C92-91C9-9298FD6F31D5}"/>
          </ac:spMkLst>
        </pc:spChg>
        <pc:spChg chg="mod">
          <ac:chgData name="marcos aurelio gularte de castro" userId="67f50566e2aee3b4" providerId="LiveId" clId="{349F030A-D0EB-47A8-B0E3-4697C87996EE}" dt="2019-03-28T22:32:53.079" v="414" actId="1076"/>
          <ac:spMkLst>
            <pc:docMk/>
            <pc:sldMk cId="3152689331" sldId="315"/>
            <ac:spMk id="3" creationId="{9FC4724E-75D3-4571-8447-92D5C185464A}"/>
          </ac:spMkLst>
        </pc:spChg>
        <pc:spChg chg="add mod">
          <ac:chgData name="marcos aurelio gularte de castro" userId="67f50566e2aee3b4" providerId="LiveId" clId="{349F030A-D0EB-47A8-B0E3-4697C87996EE}" dt="2019-03-28T22:32:46.985" v="413" actId="931"/>
          <ac:spMkLst>
            <pc:docMk/>
            <pc:sldMk cId="3152689331" sldId="315"/>
            <ac:spMk id="6" creationId="{28C176C3-941F-403D-8E0C-F2B78B215E06}"/>
          </ac:spMkLst>
        </pc:spChg>
        <pc:picChg chg="add mod">
          <ac:chgData name="marcos aurelio gularte de castro" userId="67f50566e2aee3b4" providerId="LiveId" clId="{349F030A-D0EB-47A8-B0E3-4697C87996EE}" dt="2019-03-28T22:32:46.985" v="413" actId="931"/>
          <ac:picMkLst>
            <pc:docMk/>
            <pc:sldMk cId="3152689331" sldId="315"/>
            <ac:picMk id="5" creationId="{BD03B37B-4170-4593-830F-C4D644E9B579}"/>
          </ac:picMkLst>
        </pc:picChg>
      </pc:sldChg>
      <pc:sldChg chg="addSp delSp modSp add modTransition">
        <pc:chgData name="marcos aurelio gularte de castro" userId="67f50566e2aee3b4" providerId="LiveId" clId="{349F030A-D0EB-47A8-B0E3-4697C87996EE}" dt="2019-03-29T02:35:41.935" v="423" actId="171"/>
        <pc:sldMkLst>
          <pc:docMk/>
          <pc:sldMk cId="3392225283" sldId="316"/>
        </pc:sldMkLst>
        <pc:spChg chg="del">
          <ac:chgData name="marcos aurelio gularte de castro" userId="67f50566e2aee3b4" providerId="LiveId" clId="{349F030A-D0EB-47A8-B0E3-4697C87996EE}" dt="2019-03-28T20:43:43.646" v="172"/>
          <ac:spMkLst>
            <pc:docMk/>
            <pc:sldMk cId="3392225283" sldId="316"/>
            <ac:spMk id="2" creationId="{B6223A6F-90E5-4029-870E-3812722D896A}"/>
          </ac:spMkLst>
        </pc:spChg>
        <pc:spChg chg="del">
          <ac:chgData name="marcos aurelio gularte de castro" userId="67f50566e2aee3b4" providerId="LiveId" clId="{349F030A-D0EB-47A8-B0E3-4697C87996EE}" dt="2019-03-28T20:43:43.646" v="172"/>
          <ac:spMkLst>
            <pc:docMk/>
            <pc:sldMk cId="3392225283" sldId="316"/>
            <ac:spMk id="3" creationId="{A0D5126A-AAF1-40EF-B15D-B89A7A8934D1}"/>
          </ac:spMkLst>
        </pc:spChg>
        <pc:spChg chg="add del mod">
          <ac:chgData name="marcos aurelio gularte de castro" userId="67f50566e2aee3b4" providerId="LiveId" clId="{349F030A-D0EB-47A8-B0E3-4697C87996EE}" dt="2019-03-29T02:34:50.345" v="417" actId="931"/>
          <ac:spMkLst>
            <pc:docMk/>
            <pc:sldMk cId="3392225283" sldId="316"/>
            <ac:spMk id="4" creationId="{24FB47C4-798E-420B-921E-E4C2BB95D41F}"/>
          </ac:spMkLst>
        </pc:spChg>
        <pc:spChg chg="add mod">
          <ac:chgData name="marcos aurelio gularte de castro" userId="67f50566e2aee3b4" providerId="LiveId" clId="{349F030A-D0EB-47A8-B0E3-4697C87996EE}" dt="2019-03-28T20:43:49.159" v="175" actId="14100"/>
          <ac:spMkLst>
            <pc:docMk/>
            <pc:sldMk cId="3392225283" sldId="316"/>
            <ac:spMk id="5" creationId="{D7519722-F3BE-4279-ACC1-353D326712B5}"/>
          </ac:spMkLst>
        </pc:spChg>
        <pc:spChg chg="add mod">
          <ac:chgData name="marcos aurelio gularte de castro" userId="67f50566e2aee3b4" providerId="LiveId" clId="{349F030A-D0EB-47A8-B0E3-4697C87996EE}" dt="2019-03-28T20:43:53.147" v="176" actId="20577"/>
          <ac:spMkLst>
            <pc:docMk/>
            <pc:sldMk cId="3392225283" sldId="316"/>
            <ac:spMk id="6" creationId="{0BA88BD6-6B2F-4143-9863-F58B6AD3B2DB}"/>
          </ac:spMkLst>
        </pc:spChg>
        <pc:spChg chg="add mod">
          <ac:chgData name="marcos aurelio gularte de castro" userId="67f50566e2aee3b4" providerId="LiveId" clId="{349F030A-D0EB-47A8-B0E3-4697C87996EE}" dt="2019-03-29T02:33:55.109" v="416"/>
          <ac:spMkLst>
            <pc:docMk/>
            <pc:sldMk cId="3392225283" sldId="316"/>
            <ac:spMk id="7" creationId="{46F224A8-1EE5-4E6D-BA0B-960E82B3C1AA}"/>
          </ac:spMkLst>
        </pc:spChg>
        <pc:spChg chg="add del mod">
          <ac:chgData name="marcos aurelio gularte de castro" userId="67f50566e2aee3b4" providerId="LiveId" clId="{349F030A-D0EB-47A8-B0E3-4697C87996EE}" dt="2019-03-29T02:35:27.320" v="419" actId="931"/>
          <ac:spMkLst>
            <pc:docMk/>
            <pc:sldMk cId="3392225283" sldId="316"/>
            <ac:spMk id="11" creationId="{9B935529-18D1-4624-A4F4-E2710616F2BC}"/>
          </ac:spMkLst>
        </pc:spChg>
        <pc:picChg chg="add del mod">
          <ac:chgData name="marcos aurelio gularte de castro" userId="67f50566e2aee3b4" providerId="LiveId" clId="{349F030A-D0EB-47A8-B0E3-4697C87996EE}" dt="2019-03-29T02:34:56.028" v="418" actId="478"/>
          <ac:picMkLst>
            <pc:docMk/>
            <pc:sldMk cId="3392225283" sldId="316"/>
            <ac:picMk id="9" creationId="{856FB062-422F-475A-BD19-AB7230D859D5}"/>
          </ac:picMkLst>
        </pc:picChg>
        <pc:picChg chg="add mod ord">
          <ac:chgData name="marcos aurelio gularte de castro" userId="67f50566e2aee3b4" providerId="LiveId" clId="{349F030A-D0EB-47A8-B0E3-4697C87996EE}" dt="2019-03-29T02:35:41.935" v="423" actId="171"/>
          <ac:picMkLst>
            <pc:docMk/>
            <pc:sldMk cId="3392225283" sldId="316"/>
            <ac:picMk id="13" creationId="{FF9B2098-5D17-47B4-B070-1EAD0C7A83B2}"/>
          </ac:picMkLst>
        </pc:picChg>
      </pc:sldChg>
      <pc:sldChg chg="del">
        <pc:chgData name="marcos aurelio gularte de castro" userId="67f50566e2aee3b4" providerId="LiveId" clId="{349F030A-D0EB-47A8-B0E3-4697C87996EE}" dt="2019-03-28T20:20:39.113" v="18" actId="2696"/>
        <pc:sldMkLst>
          <pc:docMk/>
          <pc:sldMk cId="3937013487" sldId="316"/>
        </pc:sldMkLst>
      </pc:sldChg>
      <pc:sldChg chg="addSp delSp modSp add modTransition">
        <pc:chgData name="marcos aurelio gularte de castro" userId="67f50566e2aee3b4" providerId="LiveId" clId="{349F030A-D0EB-47A8-B0E3-4697C87996EE}" dt="2019-03-29T02:40:36.362" v="429" actId="478"/>
        <pc:sldMkLst>
          <pc:docMk/>
          <pc:sldMk cId="1440406739" sldId="317"/>
        </pc:sldMkLst>
        <pc:spChg chg="del">
          <ac:chgData name="marcos aurelio gularte de castro" userId="67f50566e2aee3b4" providerId="LiveId" clId="{349F030A-D0EB-47A8-B0E3-4697C87996EE}" dt="2019-03-29T02:40:20.616" v="424" actId="931"/>
          <ac:spMkLst>
            <pc:docMk/>
            <pc:sldMk cId="1440406739" sldId="317"/>
            <ac:spMk id="2" creationId="{AAB8B655-4B8D-4417-BC7B-D40F7B30F7B4}"/>
          </ac:spMkLst>
        </pc:spChg>
        <pc:spChg chg="mod">
          <ac:chgData name="marcos aurelio gularte de castro" userId="67f50566e2aee3b4" providerId="LiveId" clId="{349F030A-D0EB-47A8-B0E3-4697C87996EE}" dt="2019-03-28T20:49:48.152" v="196" actId="27636"/>
          <ac:spMkLst>
            <pc:docMk/>
            <pc:sldMk cId="1440406739" sldId="317"/>
            <ac:spMk id="3" creationId="{3E1C351B-84C8-4D6F-95F0-2D4E903A3E3F}"/>
          </ac:spMkLst>
        </pc:spChg>
        <pc:spChg chg="add del mod">
          <ac:chgData name="marcos aurelio gularte de castro" userId="67f50566e2aee3b4" providerId="LiveId" clId="{349F030A-D0EB-47A8-B0E3-4697C87996EE}" dt="2019-03-29T02:40:36.362" v="429" actId="478"/>
          <ac:spMkLst>
            <pc:docMk/>
            <pc:sldMk cId="1440406739" sldId="317"/>
            <ac:spMk id="6" creationId="{199852DB-75F5-495D-8234-FB67AFFE9A6C}"/>
          </ac:spMkLst>
        </pc:spChg>
        <pc:spChg chg="add mod">
          <ac:chgData name="marcos aurelio gularte de castro" userId="67f50566e2aee3b4" providerId="LiveId" clId="{349F030A-D0EB-47A8-B0E3-4697C87996EE}" dt="2019-03-29T02:40:20.616" v="424" actId="931"/>
          <ac:spMkLst>
            <pc:docMk/>
            <pc:sldMk cId="1440406739" sldId="317"/>
            <ac:spMk id="13" creationId="{3CC364F4-BD35-4445-9FE8-CDC2B4A07970}"/>
          </ac:spMkLst>
        </pc:spChg>
        <pc:picChg chg="add mod">
          <ac:chgData name="marcos aurelio gularte de castro" userId="67f50566e2aee3b4" providerId="LiveId" clId="{349F030A-D0EB-47A8-B0E3-4697C87996EE}" dt="2019-03-29T02:40:20.616" v="424" actId="931"/>
          <ac:picMkLst>
            <pc:docMk/>
            <pc:sldMk cId="1440406739" sldId="317"/>
            <ac:picMk id="5" creationId="{E7A91774-418C-4F3F-88BA-01725555E55B}"/>
          </ac:picMkLst>
        </pc:picChg>
        <pc:picChg chg="add del mod">
          <ac:chgData name="marcos aurelio gularte de castro" userId="67f50566e2aee3b4" providerId="LiveId" clId="{349F030A-D0EB-47A8-B0E3-4697C87996EE}" dt="2019-03-29T02:40:28.824" v="427" actId="478"/>
          <ac:picMkLst>
            <pc:docMk/>
            <pc:sldMk cId="1440406739" sldId="317"/>
            <ac:picMk id="8" creationId="{3EC3491A-0F1B-4211-9146-29BFCC9142E8}"/>
          </ac:picMkLst>
        </pc:picChg>
        <pc:picChg chg="add del mod">
          <ac:chgData name="marcos aurelio gularte de castro" userId="67f50566e2aee3b4" providerId="LiveId" clId="{349F030A-D0EB-47A8-B0E3-4697C87996EE}" dt="2019-03-29T02:40:28.013" v="426" actId="478"/>
          <ac:picMkLst>
            <pc:docMk/>
            <pc:sldMk cId="1440406739" sldId="317"/>
            <ac:picMk id="10" creationId="{13500245-CE3B-4231-A499-EA315D3AC966}"/>
          </ac:picMkLst>
        </pc:picChg>
        <pc:picChg chg="add del mod">
          <ac:chgData name="marcos aurelio gularte de castro" userId="67f50566e2aee3b4" providerId="LiveId" clId="{349F030A-D0EB-47A8-B0E3-4697C87996EE}" dt="2019-03-29T02:40:30.770" v="428" actId="478"/>
          <ac:picMkLst>
            <pc:docMk/>
            <pc:sldMk cId="1440406739" sldId="317"/>
            <ac:picMk id="12" creationId="{7637476A-1C74-4E60-ACF5-83D353475E49}"/>
          </ac:picMkLst>
        </pc:picChg>
      </pc:sldChg>
      <pc:sldChg chg="del">
        <pc:chgData name="marcos aurelio gularte de castro" userId="67f50566e2aee3b4" providerId="LiveId" clId="{349F030A-D0EB-47A8-B0E3-4697C87996EE}" dt="2019-03-28T20:20:39.120" v="19" actId="2696"/>
        <pc:sldMkLst>
          <pc:docMk/>
          <pc:sldMk cId="4037899166" sldId="317"/>
        </pc:sldMkLst>
      </pc:sldChg>
      <pc:sldChg chg="del">
        <pc:chgData name="marcos aurelio gularte de castro" userId="67f50566e2aee3b4" providerId="LiveId" clId="{349F030A-D0EB-47A8-B0E3-4697C87996EE}" dt="2019-03-28T20:20:39.131" v="20" actId="2696"/>
        <pc:sldMkLst>
          <pc:docMk/>
          <pc:sldMk cId="1370413239" sldId="318"/>
        </pc:sldMkLst>
      </pc:sldChg>
      <pc:sldChg chg="addSp delSp modSp add modTransition">
        <pc:chgData name="marcos aurelio gularte de castro" userId="67f50566e2aee3b4" providerId="LiveId" clId="{349F030A-D0EB-47A8-B0E3-4697C87996EE}" dt="2019-03-29T02:43:04.398" v="434" actId="931"/>
        <pc:sldMkLst>
          <pc:docMk/>
          <pc:sldMk cId="4279747053" sldId="318"/>
        </pc:sldMkLst>
        <pc:spChg chg="del">
          <ac:chgData name="marcos aurelio gularte de castro" userId="67f50566e2aee3b4" providerId="LiveId" clId="{349F030A-D0EB-47A8-B0E3-4697C87996EE}" dt="2019-03-29T02:43:04.398" v="434" actId="931"/>
          <ac:spMkLst>
            <pc:docMk/>
            <pc:sldMk cId="4279747053" sldId="318"/>
            <ac:spMk id="2" creationId="{65214318-B2E4-48F3-8C95-0B883986582C}"/>
          </ac:spMkLst>
        </pc:spChg>
        <pc:spChg chg="mod">
          <ac:chgData name="marcos aurelio gularte de castro" userId="67f50566e2aee3b4" providerId="LiveId" clId="{349F030A-D0EB-47A8-B0E3-4697C87996EE}" dt="2019-03-29T02:42:41.210" v="433" actId="1076"/>
          <ac:spMkLst>
            <pc:docMk/>
            <pc:sldMk cId="4279747053" sldId="318"/>
            <ac:spMk id="3" creationId="{19D73743-1D7E-4373-9CD5-7AA4BEC7172E}"/>
          </ac:spMkLst>
        </pc:spChg>
        <pc:picChg chg="add mod">
          <ac:chgData name="marcos aurelio gularte de castro" userId="67f50566e2aee3b4" providerId="LiveId" clId="{349F030A-D0EB-47A8-B0E3-4697C87996EE}" dt="2019-03-29T02:43:04.398" v="434" actId="931"/>
          <ac:picMkLst>
            <pc:docMk/>
            <pc:sldMk cId="4279747053" sldId="318"/>
            <ac:picMk id="5" creationId="{28A324BE-780E-4C5A-9774-6CF1E5ABD4AD}"/>
          </ac:picMkLst>
        </pc:picChg>
      </pc:sldChg>
      <pc:sldChg chg="del">
        <pc:chgData name="marcos aurelio gularte de castro" userId="67f50566e2aee3b4" providerId="LiveId" clId="{349F030A-D0EB-47A8-B0E3-4697C87996EE}" dt="2019-03-28T20:20:39.246" v="22" actId="2696"/>
        <pc:sldMkLst>
          <pc:docMk/>
          <pc:sldMk cId="348407381" sldId="319"/>
        </pc:sldMkLst>
      </pc:sldChg>
      <pc:sldChg chg="addSp delSp modSp add modTransition">
        <pc:chgData name="marcos aurelio gularte de castro" userId="67f50566e2aee3b4" providerId="LiveId" clId="{349F030A-D0EB-47A8-B0E3-4697C87996EE}" dt="2019-03-29T02:56:22.280" v="447" actId="931"/>
        <pc:sldMkLst>
          <pc:docMk/>
          <pc:sldMk cId="697713029" sldId="319"/>
        </pc:sldMkLst>
        <pc:spChg chg="del">
          <ac:chgData name="marcos aurelio gularte de castro" userId="67f50566e2aee3b4" providerId="LiveId" clId="{349F030A-D0EB-47A8-B0E3-4697C87996EE}" dt="2019-03-28T20:53:40.703" v="208"/>
          <ac:spMkLst>
            <pc:docMk/>
            <pc:sldMk cId="697713029" sldId="319"/>
            <ac:spMk id="2" creationId="{4EF3982D-6D21-40AB-A8CC-31D5C16002E7}"/>
          </ac:spMkLst>
        </pc:spChg>
        <pc:spChg chg="mod">
          <ac:chgData name="marcos aurelio gularte de castro" userId="67f50566e2aee3b4" providerId="LiveId" clId="{349F030A-D0EB-47A8-B0E3-4697C87996EE}" dt="2019-03-28T20:53:59.556" v="211" actId="14100"/>
          <ac:spMkLst>
            <pc:docMk/>
            <pc:sldMk cId="697713029" sldId="319"/>
            <ac:spMk id="3" creationId="{67D9B47A-6980-4C18-A4C3-728F0EF41268}"/>
          </ac:spMkLst>
        </pc:spChg>
        <pc:spChg chg="add del mod">
          <ac:chgData name="marcos aurelio gularte de castro" userId="67f50566e2aee3b4" providerId="LiveId" clId="{349F030A-D0EB-47A8-B0E3-4697C87996EE}" dt="2019-03-29T02:56:22.280" v="447" actId="931"/>
          <ac:spMkLst>
            <pc:docMk/>
            <pc:sldMk cId="697713029" sldId="319"/>
            <ac:spMk id="4" creationId="{65D45E12-9EBD-4C10-92CC-E393B66187D3}"/>
          </ac:spMkLst>
        </pc:spChg>
        <pc:spChg chg="add mod">
          <ac:chgData name="marcos aurelio gularte de castro" userId="67f50566e2aee3b4" providerId="LiveId" clId="{349F030A-D0EB-47A8-B0E3-4697C87996EE}" dt="2019-03-28T20:53:55.822" v="210" actId="20577"/>
          <ac:spMkLst>
            <pc:docMk/>
            <pc:sldMk cId="697713029" sldId="319"/>
            <ac:spMk id="5" creationId="{042A1CAE-A5C8-4C5F-B4EF-34E08D757E7C}"/>
          </ac:spMkLst>
        </pc:spChg>
        <pc:picChg chg="add mod">
          <ac:chgData name="marcos aurelio gularte de castro" userId="67f50566e2aee3b4" providerId="LiveId" clId="{349F030A-D0EB-47A8-B0E3-4697C87996EE}" dt="2019-03-29T02:56:22.280" v="447" actId="931"/>
          <ac:picMkLst>
            <pc:docMk/>
            <pc:sldMk cId="697713029" sldId="319"/>
            <ac:picMk id="7" creationId="{2DACD765-D1A7-4585-8B6B-4FC9026D7DB1}"/>
          </ac:picMkLst>
        </pc:picChg>
      </pc:sldChg>
      <pc:sldChg chg="addSp delSp modSp add modTransition">
        <pc:chgData name="marcos aurelio gularte de castro" userId="67f50566e2aee3b4" providerId="LiveId" clId="{349F030A-D0EB-47A8-B0E3-4697C87996EE}" dt="2019-03-29T03:00:03.078" v="459" actId="1076"/>
        <pc:sldMkLst>
          <pc:docMk/>
          <pc:sldMk cId="364694424" sldId="320"/>
        </pc:sldMkLst>
        <pc:spChg chg="del">
          <ac:chgData name="marcos aurelio gularte de castro" userId="67f50566e2aee3b4" providerId="LiveId" clId="{349F030A-D0EB-47A8-B0E3-4697C87996EE}" dt="2019-03-28T20:54:08.057" v="214"/>
          <ac:spMkLst>
            <pc:docMk/>
            <pc:sldMk cId="364694424" sldId="320"/>
            <ac:spMk id="2" creationId="{9F3E801A-AA80-44FD-B210-A468E212768C}"/>
          </ac:spMkLst>
        </pc:spChg>
        <pc:spChg chg="del">
          <ac:chgData name="marcos aurelio gularte de castro" userId="67f50566e2aee3b4" providerId="LiveId" clId="{349F030A-D0EB-47A8-B0E3-4697C87996EE}" dt="2019-03-28T20:54:08.057" v="214"/>
          <ac:spMkLst>
            <pc:docMk/>
            <pc:sldMk cId="364694424" sldId="320"/>
            <ac:spMk id="3" creationId="{3C75B46E-2322-4261-8C04-31D625010B88}"/>
          </ac:spMkLst>
        </pc:spChg>
        <pc:spChg chg="del">
          <ac:chgData name="marcos aurelio gularte de castro" userId="67f50566e2aee3b4" providerId="LiveId" clId="{349F030A-D0EB-47A8-B0E3-4697C87996EE}" dt="2019-03-28T20:54:08.057" v="214"/>
          <ac:spMkLst>
            <pc:docMk/>
            <pc:sldMk cId="364694424" sldId="320"/>
            <ac:spMk id="4" creationId="{62D9469F-C126-4DB5-82DE-B9A4697F6010}"/>
          </ac:spMkLst>
        </pc:spChg>
        <pc:spChg chg="add del mod">
          <ac:chgData name="marcos aurelio gularte de castro" userId="67f50566e2aee3b4" providerId="LiveId" clId="{349F030A-D0EB-47A8-B0E3-4697C87996EE}" dt="2019-03-29T02:50:49.670" v="435" actId="931"/>
          <ac:spMkLst>
            <pc:docMk/>
            <pc:sldMk cId="364694424" sldId="320"/>
            <ac:spMk id="5" creationId="{F8E7EDE4-8149-4FF6-8D69-05C8F2A7A674}"/>
          </ac:spMkLst>
        </pc:spChg>
        <pc:spChg chg="add mod">
          <ac:chgData name="marcos aurelio gularte de castro" userId="67f50566e2aee3b4" providerId="LiveId" clId="{349F030A-D0EB-47A8-B0E3-4697C87996EE}" dt="2019-03-29T03:00:03.078" v="459" actId="1076"/>
          <ac:spMkLst>
            <pc:docMk/>
            <pc:sldMk cId="364694424" sldId="320"/>
            <ac:spMk id="6" creationId="{B62C1902-69E1-4708-BA6A-624CA27ED13D}"/>
          </ac:spMkLst>
        </pc:spChg>
        <pc:spChg chg="add del mod">
          <ac:chgData name="marcos aurelio gularte de castro" userId="67f50566e2aee3b4" providerId="LiveId" clId="{349F030A-D0EB-47A8-B0E3-4697C87996EE}" dt="2019-03-29T02:51:04.239" v="437" actId="931"/>
          <ac:spMkLst>
            <pc:docMk/>
            <pc:sldMk cId="364694424" sldId="320"/>
            <ac:spMk id="10" creationId="{63C08DCA-605F-4D41-90CD-70A968079477}"/>
          </ac:spMkLst>
        </pc:spChg>
        <pc:spChg chg="add del mod">
          <ac:chgData name="marcos aurelio gularte de castro" userId="67f50566e2aee3b4" providerId="LiveId" clId="{349F030A-D0EB-47A8-B0E3-4697C87996EE}" dt="2019-03-29T02:52:25.388" v="441" actId="931"/>
          <ac:spMkLst>
            <pc:docMk/>
            <pc:sldMk cId="364694424" sldId="320"/>
            <ac:spMk id="14" creationId="{730F56D9-CA77-48F9-BED0-F55040815FD4}"/>
          </ac:spMkLst>
        </pc:spChg>
        <pc:spChg chg="add del mod">
          <ac:chgData name="marcos aurelio gularte de castro" userId="67f50566e2aee3b4" providerId="LiveId" clId="{349F030A-D0EB-47A8-B0E3-4697C87996EE}" dt="2019-03-29T02:52:43.601" v="443" actId="931"/>
          <ac:spMkLst>
            <pc:docMk/>
            <pc:sldMk cId="364694424" sldId="320"/>
            <ac:spMk id="18" creationId="{D0732FE5-9D61-40F2-901D-181EBB2EFC0A}"/>
          </ac:spMkLst>
        </pc:spChg>
        <pc:spChg chg="add del mod">
          <ac:chgData name="marcos aurelio gularte de castro" userId="67f50566e2aee3b4" providerId="LiveId" clId="{349F030A-D0EB-47A8-B0E3-4697C87996EE}" dt="2019-03-29T02:57:05.177" v="448" actId="931"/>
          <ac:spMkLst>
            <pc:docMk/>
            <pc:sldMk cId="364694424" sldId="320"/>
            <ac:spMk id="22" creationId="{6B6918A6-A26A-41C3-B19A-7EAC1587C815}"/>
          </ac:spMkLst>
        </pc:spChg>
        <pc:spChg chg="add del mod">
          <ac:chgData name="marcos aurelio gularte de castro" userId="67f50566e2aee3b4" providerId="LiveId" clId="{349F030A-D0EB-47A8-B0E3-4697C87996EE}" dt="2019-03-29T02:58:09.973" v="450" actId="931"/>
          <ac:spMkLst>
            <pc:docMk/>
            <pc:sldMk cId="364694424" sldId="320"/>
            <ac:spMk id="26" creationId="{2BA87C92-E200-4D85-AE36-F06CB2100239}"/>
          </ac:spMkLst>
        </pc:spChg>
        <pc:spChg chg="add del mod">
          <ac:chgData name="marcos aurelio gularte de castro" userId="67f50566e2aee3b4" providerId="LiveId" clId="{349F030A-D0EB-47A8-B0E3-4697C87996EE}" dt="2019-03-29T02:59:50.871" v="456" actId="931"/>
          <ac:spMkLst>
            <pc:docMk/>
            <pc:sldMk cId="364694424" sldId="320"/>
            <ac:spMk id="30" creationId="{FED5CCA9-D8DB-46B0-9CF0-9D43E31E9553}"/>
          </ac:spMkLst>
        </pc:spChg>
        <pc:picChg chg="add del mod">
          <ac:chgData name="marcos aurelio gularte de castro" userId="67f50566e2aee3b4" providerId="LiveId" clId="{349F030A-D0EB-47A8-B0E3-4697C87996EE}" dt="2019-03-29T02:50:53.962" v="436" actId="478"/>
          <ac:picMkLst>
            <pc:docMk/>
            <pc:sldMk cId="364694424" sldId="320"/>
            <ac:picMk id="8" creationId="{7EDC77CE-FE6B-470C-9E1E-AD8185CC74D4}"/>
          </ac:picMkLst>
        </pc:picChg>
        <pc:picChg chg="add del mod modCrop">
          <ac:chgData name="marcos aurelio gularte de castro" userId="67f50566e2aee3b4" providerId="LiveId" clId="{349F030A-D0EB-47A8-B0E3-4697C87996EE}" dt="2019-03-29T02:51:54.267" v="440" actId="478"/>
          <ac:picMkLst>
            <pc:docMk/>
            <pc:sldMk cId="364694424" sldId="320"/>
            <ac:picMk id="12" creationId="{58DE7F71-833E-4CD1-BD1F-0C801F8679B0}"/>
          </ac:picMkLst>
        </pc:picChg>
        <pc:picChg chg="add del mod">
          <ac:chgData name="marcos aurelio gularte de castro" userId="67f50566e2aee3b4" providerId="LiveId" clId="{349F030A-D0EB-47A8-B0E3-4697C87996EE}" dt="2019-03-29T02:52:28.963" v="442" actId="478"/>
          <ac:picMkLst>
            <pc:docMk/>
            <pc:sldMk cId="364694424" sldId="320"/>
            <ac:picMk id="16" creationId="{FC43CF58-AA39-4C7F-821F-83D49484D75D}"/>
          </ac:picMkLst>
        </pc:picChg>
        <pc:picChg chg="add del mod ord">
          <ac:chgData name="marcos aurelio gularte de castro" userId="67f50566e2aee3b4" providerId="LiveId" clId="{349F030A-D0EB-47A8-B0E3-4697C87996EE}" dt="2019-03-29T02:53:25.469" v="446" actId="478"/>
          <ac:picMkLst>
            <pc:docMk/>
            <pc:sldMk cId="364694424" sldId="320"/>
            <ac:picMk id="20" creationId="{680E820F-58FE-448C-BCD1-9460181C686C}"/>
          </ac:picMkLst>
        </pc:picChg>
        <pc:picChg chg="add del mod">
          <ac:chgData name="marcos aurelio gularte de castro" userId="67f50566e2aee3b4" providerId="LiveId" clId="{349F030A-D0EB-47A8-B0E3-4697C87996EE}" dt="2019-03-29T02:57:30.323" v="449" actId="478"/>
          <ac:picMkLst>
            <pc:docMk/>
            <pc:sldMk cId="364694424" sldId="320"/>
            <ac:picMk id="24" creationId="{1C91834F-CCE7-4873-8D3F-643D93CAFC51}"/>
          </ac:picMkLst>
        </pc:picChg>
        <pc:picChg chg="add del mod ord">
          <ac:chgData name="marcos aurelio gularte de castro" userId="67f50566e2aee3b4" providerId="LiveId" clId="{349F030A-D0EB-47A8-B0E3-4697C87996EE}" dt="2019-03-29T02:59:34.692" v="455" actId="478"/>
          <ac:picMkLst>
            <pc:docMk/>
            <pc:sldMk cId="364694424" sldId="320"/>
            <ac:picMk id="28" creationId="{EC4A09FE-43D8-4E57-B18A-CE8B54D7EE74}"/>
          </ac:picMkLst>
        </pc:picChg>
        <pc:picChg chg="add mod ord">
          <ac:chgData name="marcos aurelio gularte de castro" userId="67f50566e2aee3b4" providerId="LiveId" clId="{349F030A-D0EB-47A8-B0E3-4697C87996EE}" dt="2019-03-29T02:59:58.933" v="458" actId="1076"/>
          <ac:picMkLst>
            <pc:docMk/>
            <pc:sldMk cId="364694424" sldId="320"/>
            <ac:picMk id="32" creationId="{938C3513-104F-4AF2-ADB8-90E3C9EFF244}"/>
          </ac:picMkLst>
        </pc:picChg>
      </pc:sldChg>
      <pc:sldChg chg="del">
        <pc:chgData name="marcos aurelio gularte de castro" userId="67f50566e2aee3b4" providerId="LiveId" clId="{349F030A-D0EB-47A8-B0E3-4697C87996EE}" dt="2019-03-28T20:20:39.139" v="21" actId="2696"/>
        <pc:sldMkLst>
          <pc:docMk/>
          <pc:sldMk cId="1688414002" sldId="320"/>
        </pc:sldMkLst>
      </pc:sldChg>
      <pc:sldChg chg="del">
        <pc:chgData name="marcos aurelio gularte de castro" userId="67f50566e2aee3b4" providerId="LiveId" clId="{349F030A-D0EB-47A8-B0E3-4697C87996EE}" dt="2019-03-28T20:20:39.256" v="23" actId="2696"/>
        <pc:sldMkLst>
          <pc:docMk/>
          <pc:sldMk cId="2262995522" sldId="321"/>
        </pc:sldMkLst>
      </pc:sldChg>
      <pc:sldChg chg="addSp delSp modSp add modTransition">
        <pc:chgData name="marcos aurelio gularte de castro" userId="67f50566e2aee3b4" providerId="LiveId" clId="{349F030A-D0EB-47A8-B0E3-4697C87996EE}" dt="2019-03-29T02:59:14.322" v="452" actId="1076"/>
        <pc:sldMkLst>
          <pc:docMk/>
          <pc:sldMk cId="2714710911" sldId="321"/>
        </pc:sldMkLst>
        <pc:spChg chg="del">
          <ac:chgData name="marcos aurelio gularte de castro" userId="67f50566e2aee3b4" providerId="LiveId" clId="{349F030A-D0EB-47A8-B0E3-4697C87996EE}" dt="2019-03-28T20:54:08.057" v="214"/>
          <ac:spMkLst>
            <pc:docMk/>
            <pc:sldMk cId="2714710911" sldId="321"/>
            <ac:spMk id="2" creationId="{FC13A49B-1DD3-4E01-AB79-C6B7B34C4CB4}"/>
          </ac:spMkLst>
        </pc:spChg>
        <pc:spChg chg="del">
          <ac:chgData name="marcos aurelio gularte de castro" userId="67f50566e2aee3b4" providerId="LiveId" clId="{349F030A-D0EB-47A8-B0E3-4697C87996EE}" dt="2019-03-28T20:54:08.057" v="214"/>
          <ac:spMkLst>
            <pc:docMk/>
            <pc:sldMk cId="2714710911" sldId="321"/>
            <ac:spMk id="3" creationId="{A378191F-8CC8-470E-AFF1-86CD700B0DAB}"/>
          </ac:spMkLst>
        </pc:spChg>
        <pc:spChg chg="del">
          <ac:chgData name="marcos aurelio gularte de castro" userId="67f50566e2aee3b4" providerId="LiveId" clId="{349F030A-D0EB-47A8-B0E3-4697C87996EE}" dt="2019-03-28T20:54:08.057" v="214"/>
          <ac:spMkLst>
            <pc:docMk/>
            <pc:sldMk cId="2714710911" sldId="321"/>
            <ac:spMk id="4" creationId="{C9F16980-FCEC-4CCC-86A4-F7F975F04C7B}"/>
          </ac:spMkLst>
        </pc:spChg>
        <pc:spChg chg="add del mod">
          <ac:chgData name="marcos aurelio gularte de castro" userId="67f50566e2aee3b4" providerId="LiveId" clId="{349F030A-D0EB-47A8-B0E3-4697C87996EE}" dt="2019-03-29T02:59:09.813" v="451" actId="931"/>
          <ac:spMkLst>
            <pc:docMk/>
            <pc:sldMk cId="2714710911" sldId="321"/>
            <ac:spMk id="5" creationId="{20559E82-5D7D-4BFA-93E7-C47D1CC80CFB}"/>
          </ac:spMkLst>
        </pc:spChg>
        <pc:spChg chg="add mod">
          <ac:chgData name="marcos aurelio gularte de castro" userId="67f50566e2aee3b4" providerId="LiveId" clId="{349F030A-D0EB-47A8-B0E3-4697C87996EE}" dt="2019-03-29T02:59:14.322" v="452" actId="1076"/>
          <ac:spMkLst>
            <pc:docMk/>
            <pc:sldMk cId="2714710911" sldId="321"/>
            <ac:spMk id="6" creationId="{183BCC09-4C92-4A5C-A9AB-FD6AD8323CF6}"/>
          </ac:spMkLst>
        </pc:spChg>
        <pc:picChg chg="add mod">
          <ac:chgData name="marcos aurelio gularte de castro" userId="67f50566e2aee3b4" providerId="LiveId" clId="{349F030A-D0EB-47A8-B0E3-4697C87996EE}" dt="2019-03-29T02:59:09.813" v="451" actId="931"/>
          <ac:picMkLst>
            <pc:docMk/>
            <pc:sldMk cId="2714710911" sldId="321"/>
            <ac:picMk id="8" creationId="{2DE03152-E527-402F-B4AA-1C76944835AF}"/>
          </ac:picMkLst>
        </pc:picChg>
      </pc:sldChg>
      <pc:sldChg chg="addSp delSp modSp add modTransition">
        <pc:chgData name="marcos aurelio gularte de castro" userId="67f50566e2aee3b4" providerId="LiveId" clId="{349F030A-D0EB-47A8-B0E3-4697C87996EE}" dt="2019-03-29T03:01:51.286" v="462" actId="1076"/>
        <pc:sldMkLst>
          <pc:docMk/>
          <pc:sldMk cId="2293122295" sldId="322"/>
        </pc:sldMkLst>
        <pc:spChg chg="del">
          <ac:chgData name="marcos aurelio gularte de castro" userId="67f50566e2aee3b4" providerId="LiveId" clId="{349F030A-D0EB-47A8-B0E3-4697C87996EE}" dt="2019-03-29T03:01:12.611" v="460" actId="931"/>
          <ac:spMkLst>
            <pc:docMk/>
            <pc:sldMk cId="2293122295" sldId="322"/>
            <ac:spMk id="2" creationId="{87ACDD14-B273-47D8-AA24-450C862AAAB4}"/>
          </ac:spMkLst>
        </pc:spChg>
        <pc:spChg chg="mod">
          <ac:chgData name="marcos aurelio gularte de castro" userId="67f50566e2aee3b4" providerId="LiveId" clId="{349F030A-D0EB-47A8-B0E3-4697C87996EE}" dt="2019-03-29T03:01:51.286" v="462" actId="1076"/>
          <ac:spMkLst>
            <pc:docMk/>
            <pc:sldMk cId="2293122295" sldId="322"/>
            <ac:spMk id="3" creationId="{8E600EDF-18A7-4C7E-B780-23568B39589D}"/>
          </ac:spMkLst>
        </pc:spChg>
        <pc:picChg chg="add mod">
          <ac:chgData name="marcos aurelio gularte de castro" userId="67f50566e2aee3b4" providerId="LiveId" clId="{349F030A-D0EB-47A8-B0E3-4697C87996EE}" dt="2019-03-29T03:01:12.611" v="460" actId="931"/>
          <ac:picMkLst>
            <pc:docMk/>
            <pc:sldMk cId="2293122295" sldId="322"/>
            <ac:picMk id="5" creationId="{882092BD-06B2-4BFB-A149-FAD389BB80A2}"/>
          </ac:picMkLst>
        </pc:picChg>
      </pc:sldChg>
      <pc:sldChg chg="del">
        <pc:chgData name="marcos aurelio gularte de castro" userId="67f50566e2aee3b4" providerId="LiveId" clId="{349F030A-D0EB-47A8-B0E3-4697C87996EE}" dt="2019-03-28T20:20:39.281" v="25" actId="2696"/>
        <pc:sldMkLst>
          <pc:docMk/>
          <pc:sldMk cId="4267453284" sldId="322"/>
        </pc:sldMkLst>
      </pc:sldChg>
      <pc:sldChg chg="addSp delSp modSp add modTransition">
        <pc:chgData name="marcos aurelio gularte de castro" userId="67f50566e2aee3b4" providerId="LiveId" clId="{349F030A-D0EB-47A8-B0E3-4697C87996EE}" dt="2019-03-29T03:02:13.883" v="464" actId="1076"/>
        <pc:sldMkLst>
          <pc:docMk/>
          <pc:sldMk cId="2306047943" sldId="323"/>
        </pc:sldMkLst>
        <pc:spChg chg="del">
          <ac:chgData name="marcos aurelio gularte de castro" userId="67f50566e2aee3b4" providerId="LiveId" clId="{349F030A-D0EB-47A8-B0E3-4697C87996EE}" dt="2019-03-29T03:02:10.772" v="463" actId="931"/>
          <ac:spMkLst>
            <pc:docMk/>
            <pc:sldMk cId="2306047943" sldId="323"/>
            <ac:spMk id="2" creationId="{FB33F731-1069-43E2-82F6-84878C703FAF}"/>
          </ac:spMkLst>
        </pc:spChg>
        <pc:spChg chg="mod">
          <ac:chgData name="marcos aurelio gularte de castro" userId="67f50566e2aee3b4" providerId="LiveId" clId="{349F030A-D0EB-47A8-B0E3-4697C87996EE}" dt="2019-03-29T03:02:13.883" v="464" actId="1076"/>
          <ac:spMkLst>
            <pc:docMk/>
            <pc:sldMk cId="2306047943" sldId="323"/>
            <ac:spMk id="3" creationId="{0EF68144-96B9-43AA-B6EE-9CAA25794A50}"/>
          </ac:spMkLst>
        </pc:spChg>
        <pc:picChg chg="add mod">
          <ac:chgData name="marcos aurelio gularte de castro" userId="67f50566e2aee3b4" providerId="LiveId" clId="{349F030A-D0EB-47A8-B0E3-4697C87996EE}" dt="2019-03-29T03:02:10.772" v="463" actId="931"/>
          <ac:picMkLst>
            <pc:docMk/>
            <pc:sldMk cId="2306047943" sldId="323"/>
            <ac:picMk id="5" creationId="{3AB82BD7-DCE1-4EE4-831E-04C058437E12}"/>
          </ac:picMkLst>
        </pc:picChg>
      </pc:sldChg>
      <pc:sldChg chg="del">
        <pc:chgData name="marcos aurelio gularte de castro" userId="67f50566e2aee3b4" providerId="LiveId" clId="{349F030A-D0EB-47A8-B0E3-4697C87996EE}" dt="2019-03-28T20:20:39.287" v="26" actId="2696"/>
        <pc:sldMkLst>
          <pc:docMk/>
          <pc:sldMk cId="3973259779" sldId="323"/>
        </pc:sldMkLst>
      </pc:sldChg>
      <pc:sldChg chg="del">
        <pc:chgData name="marcos aurelio gularte de castro" userId="67f50566e2aee3b4" providerId="LiveId" clId="{349F030A-D0EB-47A8-B0E3-4697C87996EE}" dt="2019-03-28T20:20:39.297" v="27" actId="2696"/>
        <pc:sldMkLst>
          <pc:docMk/>
          <pc:sldMk cId="344627571" sldId="324"/>
        </pc:sldMkLst>
      </pc:sldChg>
      <pc:sldChg chg="addSp delSp modSp add modTransition">
        <pc:chgData name="marcos aurelio gularte de castro" userId="67f50566e2aee3b4" providerId="LiveId" clId="{349F030A-D0EB-47A8-B0E3-4697C87996EE}" dt="2019-03-29T03:20:10.502" v="465" actId="931"/>
        <pc:sldMkLst>
          <pc:docMk/>
          <pc:sldMk cId="906337135" sldId="324"/>
        </pc:sldMkLst>
        <pc:spChg chg="del">
          <ac:chgData name="marcos aurelio gularte de castro" userId="67f50566e2aee3b4" providerId="LiveId" clId="{349F030A-D0EB-47A8-B0E3-4697C87996EE}" dt="2019-03-28T21:03:05.468" v="236"/>
          <ac:spMkLst>
            <pc:docMk/>
            <pc:sldMk cId="906337135" sldId="324"/>
            <ac:spMk id="2" creationId="{984F785B-25DA-4F01-BEC3-428469BFB8CE}"/>
          </ac:spMkLst>
        </pc:spChg>
        <pc:spChg chg="del">
          <ac:chgData name="marcos aurelio gularte de castro" userId="67f50566e2aee3b4" providerId="LiveId" clId="{349F030A-D0EB-47A8-B0E3-4697C87996EE}" dt="2019-03-28T21:03:05.468" v="236"/>
          <ac:spMkLst>
            <pc:docMk/>
            <pc:sldMk cId="906337135" sldId="324"/>
            <ac:spMk id="3" creationId="{E90E9C3A-94E1-4762-8EB6-5721F348E1AB}"/>
          </ac:spMkLst>
        </pc:spChg>
        <pc:spChg chg="add del mod">
          <ac:chgData name="marcos aurelio gularte de castro" userId="67f50566e2aee3b4" providerId="LiveId" clId="{349F030A-D0EB-47A8-B0E3-4697C87996EE}" dt="2019-03-29T03:20:10.502" v="465" actId="931"/>
          <ac:spMkLst>
            <pc:docMk/>
            <pc:sldMk cId="906337135" sldId="324"/>
            <ac:spMk id="4" creationId="{FAB7036C-C971-486D-A8BF-796917284922}"/>
          </ac:spMkLst>
        </pc:spChg>
        <pc:spChg chg="add mod">
          <ac:chgData name="marcos aurelio gularte de castro" userId="67f50566e2aee3b4" providerId="LiveId" clId="{349F030A-D0EB-47A8-B0E3-4697C87996EE}" dt="2019-03-28T21:03:15.036" v="240" actId="14100"/>
          <ac:spMkLst>
            <pc:docMk/>
            <pc:sldMk cId="906337135" sldId="324"/>
            <ac:spMk id="5" creationId="{61E75907-AD05-4133-B014-4C0C792713B4}"/>
          </ac:spMkLst>
        </pc:spChg>
        <pc:spChg chg="add mod">
          <ac:chgData name="marcos aurelio gularte de castro" userId="67f50566e2aee3b4" providerId="LiveId" clId="{349F030A-D0EB-47A8-B0E3-4697C87996EE}" dt="2019-03-28T21:03:07.662" v="237" actId="20577"/>
          <ac:spMkLst>
            <pc:docMk/>
            <pc:sldMk cId="906337135" sldId="324"/>
            <ac:spMk id="6" creationId="{750B16CB-3A99-4D3B-ADF3-EE62186E54E6}"/>
          </ac:spMkLst>
        </pc:spChg>
        <pc:picChg chg="add mod">
          <ac:chgData name="marcos aurelio gularte de castro" userId="67f50566e2aee3b4" providerId="LiveId" clId="{349F030A-D0EB-47A8-B0E3-4697C87996EE}" dt="2019-03-29T03:20:10.502" v="465" actId="931"/>
          <ac:picMkLst>
            <pc:docMk/>
            <pc:sldMk cId="906337135" sldId="324"/>
            <ac:picMk id="8" creationId="{91E3D998-5107-4F68-AAE2-F6C6B1385069}"/>
          </ac:picMkLst>
        </pc:picChg>
      </pc:sldChg>
      <pc:sldChg chg="addSp delSp modSp add modTransition">
        <pc:chgData name="marcos aurelio gularte de castro" userId="67f50566e2aee3b4" providerId="LiveId" clId="{349F030A-D0EB-47A8-B0E3-4697C87996EE}" dt="2019-03-29T03:22:32.191" v="471" actId="171"/>
        <pc:sldMkLst>
          <pc:docMk/>
          <pc:sldMk cId="769550122" sldId="325"/>
        </pc:sldMkLst>
        <pc:spChg chg="del">
          <ac:chgData name="marcos aurelio gularte de castro" userId="67f50566e2aee3b4" providerId="LiveId" clId="{349F030A-D0EB-47A8-B0E3-4697C87996EE}" dt="2019-03-29T03:20:54.881" v="466" actId="931"/>
          <ac:spMkLst>
            <pc:docMk/>
            <pc:sldMk cId="769550122" sldId="325"/>
            <ac:spMk id="2" creationId="{96B8DD3B-DEB1-4D12-9C81-92D6ECCE09C3}"/>
          </ac:spMkLst>
        </pc:spChg>
        <pc:spChg chg="mod">
          <ac:chgData name="marcos aurelio gularte de castro" userId="67f50566e2aee3b4" providerId="LiveId" clId="{349F030A-D0EB-47A8-B0E3-4697C87996EE}" dt="2019-03-29T03:20:59.550" v="467" actId="1076"/>
          <ac:spMkLst>
            <pc:docMk/>
            <pc:sldMk cId="769550122" sldId="325"/>
            <ac:spMk id="3" creationId="{296E3D34-ABBF-49C3-BD78-B4CE30EE214F}"/>
          </ac:spMkLst>
        </pc:spChg>
        <pc:spChg chg="add del mod">
          <ac:chgData name="marcos aurelio gularte de castro" userId="67f50566e2aee3b4" providerId="LiveId" clId="{349F030A-D0EB-47A8-B0E3-4697C87996EE}" dt="2019-03-29T03:22:28.143" v="469" actId="931"/>
          <ac:spMkLst>
            <pc:docMk/>
            <pc:sldMk cId="769550122" sldId="325"/>
            <ac:spMk id="7" creationId="{D22257DD-B6D9-4F7E-BEB3-7B6E6393ABCC}"/>
          </ac:spMkLst>
        </pc:spChg>
        <pc:picChg chg="add del mod">
          <ac:chgData name="marcos aurelio gularte de castro" userId="67f50566e2aee3b4" providerId="LiveId" clId="{349F030A-D0EB-47A8-B0E3-4697C87996EE}" dt="2019-03-29T03:21:22.378" v="468" actId="478"/>
          <ac:picMkLst>
            <pc:docMk/>
            <pc:sldMk cId="769550122" sldId="325"/>
            <ac:picMk id="5" creationId="{4D21CD25-77F2-4790-9954-9507466E752E}"/>
          </ac:picMkLst>
        </pc:picChg>
        <pc:picChg chg="add mod ord">
          <ac:chgData name="marcos aurelio gularte de castro" userId="67f50566e2aee3b4" providerId="LiveId" clId="{349F030A-D0EB-47A8-B0E3-4697C87996EE}" dt="2019-03-29T03:22:32.191" v="471" actId="171"/>
          <ac:picMkLst>
            <pc:docMk/>
            <pc:sldMk cId="769550122" sldId="325"/>
            <ac:picMk id="9" creationId="{CB9AA4B1-92E4-4626-9374-37F7EE5C1956}"/>
          </ac:picMkLst>
        </pc:picChg>
      </pc:sldChg>
      <pc:sldChg chg="del">
        <pc:chgData name="marcos aurelio gularte de castro" userId="67f50566e2aee3b4" providerId="LiveId" clId="{349F030A-D0EB-47A8-B0E3-4697C87996EE}" dt="2019-03-28T20:20:39.304" v="28" actId="2696"/>
        <pc:sldMkLst>
          <pc:docMk/>
          <pc:sldMk cId="3952130869" sldId="325"/>
        </pc:sldMkLst>
      </pc:sldChg>
      <pc:sldChg chg="del">
        <pc:chgData name="marcos aurelio gularte de castro" userId="67f50566e2aee3b4" providerId="LiveId" clId="{349F030A-D0EB-47A8-B0E3-4697C87996EE}" dt="2019-03-28T20:20:39.315" v="29" actId="2696"/>
        <pc:sldMkLst>
          <pc:docMk/>
          <pc:sldMk cId="1363658945" sldId="326"/>
        </pc:sldMkLst>
      </pc:sldChg>
      <pc:sldChg chg="addSp delSp modSp add modTransition">
        <pc:chgData name="marcos aurelio gularte de castro" userId="67f50566e2aee3b4" providerId="LiveId" clId="{349F030A-D0EB-47A8-B0E3-4697C87996EE}" dt="2019-03-29T03:32:42.746" v="473" actId="1076"/>
        <pc:sldMkLst>
          <pc:docMk/>
          <pc:sldMk cId="2717746955" sldId="326"/>
        </pc:sldMkLst>
        <pc:spChg chg="del">
          <ac:chgData name="marcos aurelio gularte de castro" userId="67f50566e2aee3b4" providerId="LiveId" clId="{349F030A-D0EB-47A8-B0E3-4697C87996EE}" dt="2019-03-29T03:32:35.741" v="472" actId="931"/>
          <ac:spMkLst>
            <pc:docMk/>
            <pc:sldMk cId="2717746955" sldId="326"/>
            <ac:spMk id="2" creationId="{D5C188EF-6449-4A5A-8050-8AF21DB8DE78}"/>
          </ac:spMkLst>
        </pc:spChg>
        <pc:spChg chg="mod">
          <ac:chgData name="marcos aurelio gularte de castro" userId="67f50566e2aee3b4" providerId="LiveId" clId="{349F030A-D0EB-47A8-B0E3-4697C87996EE}" dt="2019-03-29T03:32:42.746" v="473" actId="1076"/>
          <ac:spMkLst>
            <pc:docMk/>
            <pc:sldMk cId="2717746955" sldId="326"/>
            <ac:spMk id="3" creationId="{7F9A5265-81F3-4EFE-B989-75B8535E3629}"/>
          </ac:spMkLst>
        </pc:spChg>
        <pc:picChg chg="add mod">
          <ac:chgData name="marcos aurelio gularte de castro" userId="67f50566e2aee3b4" providerId="LiveId" clId="{349F030A-D0EB-47A8-B0E3-4697C87996EE}" dt="2019-03-29T03:32:35.741" v="472" actId="931"/>
          <ac:picMkLst>
            <pc:docMk/>
            <pc:sldMk cId="2717746955" sldId="326"/>
            <ac:picMk id="5" creationId="{DCAE1AF4-DA3C-4490-B722-A16CBAF03A8C}"/>
          </ac:picMkLst>
        </pc:picChg>
      </pc:sldChg>
      <pc:sldChg chg="del">
        <pc:chgData name="marcos aurelio gularte de castro" userId="67f50566e2aee3b4" providerId="LiveId" clId="{349F030A-D0EB-47A8-B0E3-4697C87996EE}" dt="2019-03-28T20:20:39.325" v="30" actId="2696"/>
        <pc:sldMkLst>
          <pc:docMk/>
          <pc:sldMk cId="1166101562" sldId="327"/>
        </pc:sldMkLst>
      </pc:sldChg>
      <pc:sldChg chg="addSp delSp modSp add modTransition">
        <pc:chgData name="marcos aurelio gularte de castro" userId="67f50566e2aee3b4" providerId="LiveId" clId="{349F030A-D0EB-47A8-B0E3-4697C87996EE}" dt="2019-03-29T03:33:41.812" v="475" actId="1076"/>
        <pc:sldMkLst>
          <pc:docMk/>
          <pc:sldMk cId="1342561251" sldId="327"/>
        </pc:sldMkLst>
        <pc:spChg chg="del">
          <ac:chgData name="marcos aurelio gularte de castro" userId="67f50566e2aee3b4" providerId="LiveId" clId="{349F030A-D0EB-47A8-B0E3-4697C87996EE}" dt="2019-03-29T03:33:36.169" v="474" actId="931"/>
          <ac:spMkLst>
            <pc:docMk/>
            <pc:sldMk cId="1342561251" sldId="327"/>
            <ac:spMk id="2" creationId="{DE706EC9-49E2-4E04-923A-6EC1CE80EE92}"/>
          </ac:spMkLst>
        </pc:spChg>
        <pc:spChg chg="mod">
          <ac:chgData name="marcos aurelio gularte de castro" userId="67f50566e2aee3b4" providerId="LiveId" clId="{349F030A-D0EB-47A8-B0E3-4697C87996EE}" dt="2019-03-29T03:33:41.812" v="475" actId="1076"/>
          <ac:spMkLst>
            <pc:docMk/>
            <pc:sldMk cId="1342561251" sldId="327"/>
            <ac:spMk id="3" creationId="{8ECC909C-3C32-4CCD-ACD7-10901BF0CD97}"/>
          </ac:spMkLst>
        </pc:spChg>
        <pc:picChg chg="add mod">
          <ac:chgData name="marcos aurelio gularte de castro" userId="67f50566e2aee3b4" providerId="LiveId" clId="{349F030A-D0EB-47A8-B0E3-4697C87996EE}" dt="2019-03-29T03:33:36.169" v="474" actId="931"/>
          <ac:picMkLst>
            <pc:docMk/>
            <pc:sldMk cId="1342561251" sldId="327"/>
            <ac:picMk id="5" creationId="{8FA5EDFD-79E6-404E-B380-BB96A5C42478}"/>
          </ac:picMkLst>
        </pc:picChg>
      </pc:sldChg>
      <pc:sldChg chg="addSp delSp modSp add modTransition">
        <pc:chgData name="marcos aurelio gularte de castro" userId="67f50566e2aee3b4" providerId="LiveId" clId="{349F030A-D0EB-47A8-B0E3-4697C87996EE}" dt="2019-03-29T03:38:36.632" v="477" actId="1076"/>
        <pc:sldMkLst>
          <pc:docMk/>
          <pc:sldMk cId="218788045" sldId="328"/>
        </pc:sldMkLst>
        <pc:spChg chg="del">
          <ac:chgData name="marcos aurelio gularte de castro" userId="67f50566e2aee3b4" providerId="LiveId" clId="{349F030A-D0EB-47A8-B0E3-4697C87996EE}" dt="2019-03-28T21:09:43.568" v="326"/>
          <ac:spMkLst>
            <pc:docMk/>
            <pc:sldMk cId="218788045" sldId="328"/>
            <ac:spMk id="2" creationId="{E2ECB5E6-4121-4CCE-8596-49C638263687}"/>
          </ac:spMkLst>
        </pc:spChg>
        <pc:spChg chg="mod">
          <ac:chgData name="marcos aurelio gularte de castro" userId="67f50566e2aee3b4" providerId="LiveId" clId="{349F030A-D0EB-47A8-B0E3-4697C87996EE}" dt="2019-03-29T03:38:36.632" v="477" actId="1076"/>
          <ac:spMkLst>
            <pc:docMk/>
            <pc:sldMk cId="218788045" sldId="328"/>
            <ac:spMk id="3" creationId="{4767FD02-3A5B-4955-BBAA-7C8364083952}"/>
          </ac:spMkLst>
        </pc:spChg>
        <pc:spChg chg="add del mod">
          <ac:chgData name="marcos aurelio gularte de castro" userId="67f50566e2aee3b4" providerId="LiveId" clId="{349F030A-D0EB-47A8-B0E3-4697C87996EE}" dt="2019-03-29T03:38:30.376" v="476" actId="931"/>
          <ac:spMkLst>
            <pc:docMk/>
            <pc:sldMk cId="218788045" sldId="328"/>
            <ac:spMk id="4" creationId="{087F606D-C107-4202-8C4D-AA5AE14A5A70}"/>
          </ac:spMkLst>
        </pc:spChg>
        <pc:spChg chg="add mod">
          <ac:chgData name="marcos aurelio gularte de castro" userId="67f50566e2aee3b4" providerId="LiveId" clId="{349F030A-D0EB-47A8-B0E3-4697C87996EE}" dt="2019-03-28T21:09:48.509" v="328" actId="20577"/>
          <ac:spMkLst>
            <pc:docMk/>
            <pc:sldMk cId="218788045" sldId="328"/>
            <ac:spMk id="5" creationId="{FE83476A-5F78-478A-B8B3-F9D1DC479959}"/>
          </ac:spMkLst>
        </pc:spChg>
        <pc:picChg chg="add mod">
          <ac:chgData name="marcos aurelio gularte de castro" userId="67f50566e2aee3b4" providerId="LiveId" clId="{349F030A-D0EB-47A8-B0E3-4697C87996EE}" dt="2019-03-29T03:38:30.376" v="476" actId="931"/>
          <ac:picMkLst>
            <pc:docMk/>
            <pc:sldMk cId="218788045" sldId="328"/>
            <ac:picMk id="7" creationId="{AD26D3FA-FF42-465B-930B-8F273ECF1FC4}"/>
          </ac:picMkLst>
        </pc:picChg>
      </pc:sldChg>
      <pc:sldChg chg="del">
        <pc:chgData name="marcos aurelio gularte de castro" userId="67f50566e2aee3b4" providerId="LiveId" clId="{349F030A-D0EB-47A8-B0E3-4697C87996EE}" dt="2019-03-28T20:20:39.332" v="31" actId="2696"/>
        <pc:sldMkLst>
          <pc:docMk/>
          <pc:sldMk cId="634131587" sldId="328"/>
        </pc:sldMkLst>
      </pc:sldChg>
      <pc:sldChg chg="addSp delSp modSp add modTransition">
        <pc:chgData name="marcos aurelio gularte de castro" userId="67f50566e2aee3b4" providerId="LiveId" clId="{349F030A-D0EB-47A8-B0E3-4697C87996EE}" dt="2019-03-29T03:40:57.996" v="479" actId="1076"/>
        <pc:sldMkLst>
          <pc:docMk/>
          <pc:sldMk cId="2113268633" sldId="329"/>
        </pc:sldMkLst>
        <pc:spChg chg="del">
          <ac:chgData name="marcos aurelio gularte de castro" userId="67f50566e2aee3b4" providerId="LiveId" clId="{349F030A-D0EB-47A8-B0E3-4697C87996EE}" dt="2019-03-29T03:40:55.375" v="478" actId="931"/>
          <ac:spMkLst>
            <pc:docMk/>
            <pc:sldMk cId="2113268633" sldId="329"/>
            <ac:spMk id="2" creationId="{A863C760-183A-456A-85EB-D3B774392519}"/>
          </ac:spMkLst>
        </pc:spChg>
        <pc:spChg chg="mod">
          <ac:chgData name="marcos aurelio gularte de castro" userId="67f50566e2aee3b4" providerId="LiveId" clId="{349F030A-D0EB-47A8-B0E3-4697C87996EE}" dt="2019-03-29T03:40:57.996" v="479" actId="1076"/>
          <ac:spMkLst>
            <pc:docMk/>
            <pc:sldMk cId="2113268633" sldId="329"/>
            <ac:spMk id="3" creationId="{340A7E9F-FE4A-4D5D-813E-D9F6D1E5D77B}"/>
          </ac:spMkLst>
        </pc:spChg>
        <pc:picChg chg="add mod">
          <ac:chgData name="marcos aurelio gularte de castro" userId="67f50566e2aee3b4" providerId="LiveId" clId="{349F030A-D0EB-47A8-B0E3-4697C87996EE}" dt="2019-03-29T03:40:55.375" v="478" actId="931"/>
          <ac:picMkLst>
            <pc:docMk/>
            <pc:sldMk cId="2113268633" sldId="329"/>
            <ac:picMk id="5" creationId="{D3DB86B3-60DC-4450-9128-4C442BCA1D5A}"/>
          </ac:picMkLst>
        </pc:picChg>
      </pc:sldChg>
      <pc:sldChg chg="del">
        <pc:chgData name="marcos aurelio gularte de castro" userId="67f50566e2aee3b4" providerId="LiveId" clId="{349F030A-D0EB-47A8-B0E3-4697C87996EE}" dt="2019-03-28T20:20:39.341" v="32" actId="2696"/>
        <pc:sldMkLst>
          <pc:docMk/>
          <pc:sldMk cId="3880702251" sldId="329"/>
        </pc:sldMkLst>
      </pc:sldChg>
      <pc:sldChg chg="del">
        <pc:chgData name="marcos aurelio gularte de castro" userId="67f50566e2aee3b4" providerId="LiveId" clId="{349F030A-D0EB-47A8-B0E3-4697C87996EE}" dt="2019-03-28T20:20:39.347" v="33" actId="2696"/>
        <pc:sldMkLst>
          <pc:docMk/>
          <pc:sldMk cId="832853054" sldId="330"/>
        </pc:sldMkLst>
      </pc:sldChg>
      <pc:sldChg chg="addSp delSp modSp add modTransition">
        <pc:chgData name="marcos aurelio gularte de castro" userId="67f50566e2aee3b4" providerId="LiveId" clId="{349F030A-D0EB-47A8-B0E3-4697C87996EE}" dt="2019-03-29T03:41:51" v="483" actId="1076"/>
        <pc:sldMkLst>
          <pc:docMk/>
          <pc:sldMk cId="1722066438" sldId="330"/>
        </pc:sldMkLst>
        <pc:spChg chg="del">
          <ac:chgData name="marcos aurelio gularte de castro" userId="67f50566e2aee3b4" providerId="LiveId" clId="{349F030A-D0EB-47A8-B0E3-4697C87996EE}" dt="2019-03-29T03:41:46.743" v="482" actId="931"/>
          <ac:spMkLst>
            <pc:docMk/>
            <pc:sldMk cId="1722066438" sldId="330"/>
            <ac:spMk id="2" creationId="{996E3945-B6D5-41D4-98D3-7AD7C04BD463}"/>
          </ac:spMkLst>
        </pc:spChg>
        <pc:spChg chg="mod">
          <ac:chgData name="marcos aurelio gularte de castro" userId="67f50566e2aee3b4" providerId="LiveId" clId="{349F030A-D0EB-47A8-B0E3-4697C87996EE}" dt="2019-03-29T03:41:51" v="483" actId="1076"/>
          <ac:spMkLst>
            <pc:docMk/>
            <pc:sldMk cId="1722066438" sldId="330"/>
            <ac:spMk id="3" creationId="{09651CE4-786E-4BD1-AF2A-1CA950FA30D5}"/>
          </ac:spMkLst>
        </pc:spChg>
        <pc:picChg chg="add mod">
          <ac:chgData name="marcos aurelio gularte de castro" userId="67f50566e2aee3b4" providerId="LiveId" clId="{349F030A-D0EB-47A8-B0E3-4697C87996EE}" dt="2019-03-29T03:41:46.743" v="482" actId="931"/>
          <ac:picMkLst>
            <pc:docMk/>
            <pc:sldMk cId="1722066438" sldId="330"/>
            <ac:picMk id="5" creationId="{16AF961B-8A0D-472C-B9C2-1D308A287657}"/>
          </ac:picMkLst>
        </pc:picChg>
      </pc:sldChg>
      <pc:sldChg chg="addSp delSp modSp add modTransition">
        <pc:chgData name="marcos aurelio gularte de castro" userId="67f50566e2aee3b4" providerId="LiveId" clId="{349F030A-D0EB-47A8-B0E3-4697C87996EE}" dt="2019-03-29T03:48:31.002" v="485" actId="1076"/>
        <pc:sldMkLst>
          <pc:docMk/>
          <pc:sldMk cId="2873222902" sldId="331"/>
        </pc:sldMkLst>
        <pc:spChg chg="del">
          <ac:chgData name="marcos aurelio gularte de castro" userId="67f50566e2aee3b4" providerId="LiveId" clId="{349F030A-D0EB-47A8-B0E3-4697C87996EE}" dt="2019-03-29T03:48:27.975" v="484" actId="931"/>
          <ac:spMkLst>
            <pc:docMk/>
            <pc:sldMk cId="2873222902" sldId="331"/>
            <ac:spMk id="2" creationId="{33249C55-3D3A-4530-987A-B25F569C6A25}"/>
          </ac:spMkLst>
        </pc:spChg>
        <pc:spChg chg="mod">
          <ac:chgData name="marcos aurelio gularte de castro" userId="67f50566e2aee3b4" providerId="LiveId" clId="{349F030A-D0EB-47A8-B0E3-4697C87996EE}" dt="2019-03-29T03:48:31.002" v="485" actId="1076"/>
          <ac:spMkLst>
            <pc:docMk/>
            <pc:sldMk cId="2873222902" sldId="331"/>
            <ac:spMk id="3" creationId="{C7CF3D7F-301B-4406-B6C8-A3143AF4AA36}"/>
          </ac:spMkLst>
        </pc:spChg>
        <pc:picChg chg="add mod">
          <ac:chgData name="marcos aurelio gularte de castro" userId="67f50566e2aee3b4" providerId="LiveId" clId="{349F030A-D0EB-47A8-B0E3-4697C87996EE}" dt="2019-03-29T03:48:27.975" v="484" actId="931"/>
          <ac:picMkLst>
            <pc:docMk/>
            <pc:sldMk cId="2873222902" sldId="331"/>
            <ac:picMk id="5" creationId="{E4EE99F8-0964-4BB5-876B-D0BD88FA3230}"/>
          </ac:picMkLst>
        </pc:picChg>
      </pc:sldChg>
      <pc:sldChg chg="del">
        <pc:chgData name="marcos aurelio gularte de castro" userId="67f50566e2aee3b4" providerId="LiveId" clId="{349F030A-D0EB-47A8-B0E3-4697C87996EE}" dt="2019-03-28T20:20:39.267" v="24" actId="2696"/>
        <pc:sldMkLst>
          <pc:docMk/>
          <pc:sldMk cId="4132252028" sldId="331"/>
        </pc:sldMkLst>
      </pc:sldChg>
      <pc:sldChg chg="addSp delSp modSp add modTransition">
        <pc:chgData name="marcos aurelio gularte de castro" userId="67f50566e2aee3b4" providerId="LiveId" clId="{349F030A-D0EB-47A8-B0E3-4697C87996EE}" dt="2019-03-28T21:13:32.605" v="352"/>
        <pc:sldMkLst>
          <pc:docMk/>
          <pc:sldMk cId="1286058956" sldId="332"/>
        </pc:sldMkLst>
        <pc:spChg chg="del">
          <ac:chgData name="marcos aurelio gularte de castro" userId="67f50566e2aee3b4" providerId="LiveId" clId="{349F030A-D0EB-47A8-B0E3-4697C87996EE}" dt="2019-03-28T21:12:39.253" v="343"/>
          <ac:spMkLst>
            <pc:docMk/>
            <pc:sldMk cId="1286058956" sldId="332"/>
            <ac:spMk id="2" creationId="{0E393F28-7093-4795-BB03-0AD3D150DF59}"/>
          </ac:spMkLst>
        </pc:spChg>
        <pc:spChg chg="del">
          <ac:chgData name="marcos aurelio gularte de castro" userId="67f50566e2aee3b4" providerId="LiveId" clId="{349F030A-D0EB-47A8-B0E3-4697C87996EE}" dt="2019-03-28T21:12:39.253" v="343"/>
          <ac:spMkLst>
            <pc:docMk/>
            <pc:sldMk cId="1286058956" sldId="332"/>
            <ac:spMk id="3" creationId="{BBFC165D-94DB-48EE-93E7-DD8EE7B611FB}"/>
          </ac:spMkLst>
        </pc:spChg>
        <pc:spChg chg="add mod">
          <ac:chgData name="marcos aurelio gularte de castro" userId="67f50566e2aee3b4" providerId="LiveId" clId="{349F030A-D0EB-47A8-B0E3-4697C87996EE}" dt="2019-03-28T21:13:01.810" v="347" actId="20577"/>
          <ac:spMkLst>
            <pc:docMk/>
            <pc:sldMk cId="1286058956" sldId="332"/>
            <ac:spMk id="4" creationId="{4F6C654A-B8D3-4DEF-8156-B1FC6C799FBE}"/>
          </ac:spMkLst>
        </pc:spChg>
        <pc:spChg chg="add mod">
          <ac:chgData name="marcos aurelio gularte de castro" userId="67f50566e2aee3b4" providerId="LiveId" clId="{349F030A-D0EB-47A8-B0E3-4697C87996EE}" dt="2019-03-28T21:13:05.880" v="351" actId="20577"/>
          <ac:spMkLst>
            <pc:docMk/>
            <pc:sldMk cId="1286058956" sldId="332"/>
            <ac:spMk id="5" creationId="{220DD9C6-38A7-4823-8195-2B1681374A69}"/>
          </ac:spMkLst>
        </pc:spChg>
      </pc:sldChg>
    </pc:docChg>
  </pc:docChgLst>
  <pc:docChgLst>
    <pc:chgData name="marcos aurelio gularte de castro" userId="67f50566e2aee3b4" providerId="LiveId" clId="{62206C68-645E-4852-8E68-6CBE25505AA4}"/>
    <pc:docChg chg="custSel modSld">
      <pc:chgData name="marcos aurelio gularte de castro" userId="67f50566e2aee3b4" providerId="LiveId" clId="{62206C68-645E-4852-8E68-6CBE25505AA4}" dt="2019-03-29T04:53:53.440" v="2" actId="171"/>
      <pc:docMkLst>
        <pc:docMk/>
      </pc:docMkLst>
      <pc:sldChg chg="addSp delSp modSp">
        <pc:chgData name="marcos aurelio gularte de castro" userId="67f50566e2aee3b4" providerId="LiveId" clId="{62206C68-645E-4852-8E68-6CBE25505AA4}" dt="2019-03-29T04:53:53.440" v="2" actId="171"/>
        <pc:sldMkLst>
          <pc:docMk/>
          <pc:sldMk cId="2113268633" sldId="329"/>
        </pc:sldMkLst>
        <pc:spChg chg="add del mod">
          <ac:chgData name="marcos aurelio gularte de castro" userId="67f50566e2aee3b4" providerId="LiveId" clId="{62206C68-645E-4852-8E68-6CBE25505AA4}" dt="2019-03-29T04:53:49.026" v="1" actId="931"/>
          <ac:spMkLst>
            <pc:docMk/>
            <pc:sldMk cId="2113268633" sldId="329"/>
            <ac:spMk id="4" creationId="{6D44480F-5055-4605-9B4E-68BC343A2E14}"/>
          </ac:spMkLst>
        </pc:spChg>
        <pc:spChg chg="add mod ord">
          <ac:chgData name="marcos aurelio gularte de castro" userId="67f50566e2aee3b4" providerId="LiveId" clId="{62206C68-645E-4852-8E68-6CBE25505AA4}" dt="2019-03-29T04:53:53.440" v="2" actId="171"/>
          <ac:spMkLst>
            <pc:docMk/>
            <pc:sldMk cId="2113268633" sldId="329"/>
            <ac:spMk id="8" creationId="{997DDFA2-C312-4EE3-8CA1-6895715A33EC}"/>
          </ac:spMkLst>
        </pc:spChg>
        <pc:picChg chg="del">
          <ac:chgData name="marcos aurelio gularte de castro" userId="67f50566e2aee3b4" providerId="LiveId" clId="{62206C68-645E-4852-8E68-6CBE25505AA4}" dt="2019-03-29T04:52:15.965" v="0" actId="478"/>
          <ac:picMkLst>
            <pc:docMk/>
            <pc:sldMk cId="2113268633" sldId="329"/>
            <ac:picMk id="5" creationId="{D3DB86B3-60DC-4450-9128-4C442BCA1D5A}"/>
          </ac:picMkLst>
        </pc:picChg>
        <pc:picChg chg="add mod ord">
          <ac:chgData name="marcos aurelio gularte de castro" userId="67f50566e2aee3b4" providerId="LiveId" clId="{62206C68-645E-4852-8E68-6CBE25505AA4}" dt="2019-03-29T04:53:53.440" v="2" actId="171"/>
          <ac:picMkLst>
            <pc:docMk/>
            <pc:sldMk cId="2113268633" sldId="329"/>
            <ac:picMk id="7" creationId="{4897343F-46FF-432F-B0FB-C973BA8751AD}"/>
          </ac:picMkLst>
        </pc:picChg>
      </pc:sldChg>
    </pc:docChg>
  </pc:docChgLst>
</pc:chgInfo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Cabeçalho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3" name="Espaço Reservado para Data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8788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B308A1BB-1B1F-47ED-897E-3B6FCFF2FC02}" type="datetimeFigureOut">
              <a:rPr lang="pt-BR" smtClean="0"/>
              <a:t>29/03/2019</a:t>
            </a:fld>
            <a:endParaRPr lang="pt-BR"/>
          </a:p>
        </p:txBody>
      </p:sp>
      <p:sp>
        <p:nvSpPr>
          <p:cNvPr id="4" name="Espaço Reservado para Imagem de Slide 3"/>
          <p:cNvSpPr>
            <a:spLocks noGrp="1" noRot="1" noChangeAspect="1"/>
          </p:cNvSpPr>
          <p:nvPr>
            <p:ph type="sldImg" idx="2"/>
          </p:nvPr>
        </p:nvSpPr>
        <p:spPr>
          <a:xfrm>
            <a:off x="685800" y="1143000"/>
            <a:ext cx="5486400" cy="30861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pt-BR"/>
          </a:p>
        </p:txBody>
      </p:sp>
      <p:sp>
        <p:nvSpPr>
          <p:cNvPr id="5" name="Espaço Reservado para Anotações 4"/>
          <p:cNvSpPr>
            <a:spLocks noGrp="1"/>
          </p:cNvSpPr>
          <p:nvPr>
            <p:ph type="body" sz="quarter" idx="3"/>
          </p:nvPr>
        </p:nvSpPr>
        <p:spPr>
          <a:xfrm>
            <a:off x="685800" y="4400550"/>
            <a:ext cx="5486400" cy="3600450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6" name="Espaço Reservado para Rodapé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pt-BR"/>
          </a:p>
        </p:txBody>
      </p:sp>
      <p:sp>
        <p:nvSpPr>
          <p:cNvPr id="7" name="Espaço Reservado para Número de Slide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8787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CDDA99E9-EE4E-4283-A6E7-0F410C396B2B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53107453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slideLayouts/_rels/slideLayout1.xml.rels><?xml version="1.0" encoding="UTF-8" standalone="yes"?>
<Relationships xmlns="http://schemas.openxmlformats.org/package/2006/relationships"><Relationship Id="rId3" Type="http://schemas.openxmlformats.org/officeDocument/2006/relationships/image" Target="../media/image5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2.png"/><Relationship Id="rId4" Type="http://schemas.openxmlformats.org/officeDocument/2006/relationships/image" Target="../media/image6.svg"/></Relationships>
</file>

<file path=ppt/slideLayouts/_rels/slideLayout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15.jpg"/><Relationship Id="rId1" Type="http://schemas.openxmlformats.org/officeDocument/2006/relationships/slideMaster" Target="../slideMasters/slideMaster1.xml"/></Relationships>
</file>

<file path=ppt/slideLayouts/_rels/slideLayout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1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_rels/slideLayout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3.png"/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png"/><Relationship Id="rId1" Type="http://schemas.openxmlformats.org/officeDocument/2006/relationships/slideMaster" Target="../slideMasters/slideMaster1.xml"/></Relationships>
</file>

<file path=ppt/slideLayouts/_rels/slideLayout1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/Relationships>
</file>

<file path=ppt/slideLayouts/_rels/slideLayout2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3" Type="http://schemas.openxmlformats.org/officeDocument/2006/relationships/image" Target="../media/image9.jpg"/><Relationship Id="rId2" Type="http://schemas.openxmlformats.org/officeDocument/2006/relationships/image" Target="../media/image8.jpg"/><Relationship Id="rId1" Type="http://schemas.openxmlformats.org/officeDocument/2006/relationships/slideMaster" Target="../slideMasters/slideMaster1.xml"/><Relationship Id="rId5" Type="http://schemas.openxmlformats.org/officeDocument/2006/relationships/image" Target="../media/image3.png"/><Relationship Id="rId4" Type="http://schemas.openxmlformats.org/officeDocument/2006/relationships/image" Target="../media/image2.png"/></Relationships>
</file>

<file path=ppt/slideLayouts/_rels/slideLayout4.xml.rels><?xml version="1.0" encoding="UTF-8" standalone="yes"?>
<Relationships xmlns="http://schemas.openxmlformats.org/package/2006/relationships"><Relationship Id="rId3" Type="http://schemas.openxmlformats.org/officeDocument/2006/relationships/image" Target="../media/image2.png"/><Relationship Id="rId2" Type="http://schemas.openxmlformats.org/officeDocument/2006/relationships/image" Target="../media/image4.jpg"/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1.svg"/></Relationships>
</file>

<file path=ppt/slideLayouts/_rels/slideLayout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2.png"/><Relationship Id="rId2" Type="http://schemas.openxmlformats.org/officeDocument/2006/relationships/image" Target="../media/image7.jpg"/><Relationship Id="rId1" Type="http://schemas.openxmlformats.org/officeDocument/2006/relationships/slideMaster" Target="../slideMasters/slideMaster1.xml"/><Relationship Id="rId4" Type="http://schemas.openxmlformats.org/officeDocument/2006/relationships/image" Target="../media/image13.svg"/></Relationships>
</file>

<file path=ppt/slideLayouts/_rels/slideLayout9.xml.rels><?xml version="1.0" encoding="UTF-8" standalone="yes"?>
<Relationships xmlns="http://schemas.openxmlformats.org/package/2006/relationships"><Relationship Id="rId2" Type="http://schemas.openxmlformats.org/officeDocument/2006/relationships/image" Target="../media/image14.jpg"/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 userDrawn="1">
  <p:cSld name="Slide d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FE47F352-7DE1-4677-AFE2-4AD434D90EDE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7800571" y="276528"/>
            <a:ext cx="1689908" cy="1263995"/>
          </a:xfrm>
        </p:spPr>
        <p:txBody>
          <a:bodyPr/>
          <a:lstStyle>
            <a:lvl1pPr>
              <a:defRPr sz="8000" b="1" baseline="0">
                <a:solidFill>
                  <a:schemeClr val="bg1"/>
                </a:solidFill>
              </a:defRPr>
            </a:lvl1pPr>
          </a:lstStyle>
          <a:p>
            <a:r>
              <a:rPr lang="pt-BR" dirty="0" err="1"/>
              <a:t>xx</a:t>
            </a:r>
            <a:endParaRPr lang="pt-BR" dirty="0"/>
          </a:p>
        </p:txBody>
      </p:sp>
      <p:pic>
        <p:nvPicPr>
          <p:cNvPr id="8" name="Gráfico 7">
            <a:extLst>
              <a:ext uri="{FF2B5EF4-FFF2-40B4-BE49-F238E27FC236}">
                <a16:creationId xmlns:a16="http://schemas.microsoft.com/office/drawing/2014/main" id="{8EA1C1A7-1AC2-4071-A71A-58BD710FBBC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6687416" y="1796227"/>
            <a:ext cx="3916218" cy="1404779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79723541-7513-437C-883D-9A25CF9B57DE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007" y="5997058"/>
            <a:ext cx="1673930" cy="765785"/>
          </a:xfrm>
          <a:prstGeom prst="rect">
            <a:avLst/>
          </a:prstGeom>
        </p:spPr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F2E3591F-F551-49CF-931F-DAB8954CE311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94325" y="3429000"/>
            <a:ext cx="6502400" cy="1136650"/>
          </a:xfrm>
        </p:spPr>
        <p:txBody>
          <a:bodyPr anchor="ctr"/>
          <a:lstStyle>
            <a:lvl1pPr marL="0" indent="0" algn="ctr">
              <a:buNone/>
              <a:defRPr sz="5400" cap="all" baseline="0"/>
            </a:lvl1pPr>
          </a:lstStyle>
          <a:p>
            <a:pPr lvl="0"/>
            <a:r>
              <a:rPr lang="pt-BR" dirty="0"/>
              <a:t>SUBTÍTULO</a:t>
            </a:r>
          </a:p>
        </p:txBody>
      </p:sp>
    </p:spTree>
    <p:extLst>
      <p:ext uri="{BB962C8B-B14F-4D97-AF65-F5344CB8AC3E}">
        <p14:creationId xmlns:p14="http://schemas.microsoft.com/office/powerpoint/2010/main" val="1226795236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Em branc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FC9B1E7-B9D5-4C40-9EDA-B439D7ECD06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4368800" y="163725"/>
            <a:ext cx="6743148" cy="5472800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4400" b="0">
                <a:solidFill>
                  <a:srgbClr val="FFFF00"/>
                </a:solidFill>
                <a:latin typeface="+mn-lt"/>
              </a:defRPr>
            </a:lvl1pPr>
          </a:lstStyle>
          <a:p>
            <a:pPr lvl="0"/>
            <a:r>
              <a:rPr lang="pt-BR" dirty="0"/>
              <a:t>texto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10A6F0D2-8ED6-4B57-8E46-E2896F12860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4368800" y="6018661"/>
            <a:ext cx="6743148" cy="51184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pt-BR" dirty="0"/>
              <a:t>passagem</a:t>
            </a:r>
          </a:p>
        </p:txBody>
      </p:sp>
    </p:spTree>
    <p:extLst>
      <p:ext uri="{BB962C8B-B14F-4D97-AF65-F5344CB8AC3E}">
        <p14:creationId xmlns:p14="http://schemas.microsoft.com/office/powerpoint/2010/main" val="2858678664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1_Em branc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FC9B1E7-B9D5-4C40-9EDA-B439D7ECD06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655364" y="163724"/>
            <a:ext cx="5456583" cy="6356345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4400" b="1">
                <a:solidFill>
                  <a:srgbClr val="FFFF00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+mn-lt"/>
              </a:defRPr>
            </a:lvl1pPr>
          </a:lstStyle>
          <a:p>
            <a:pPr lvl="0"/>
            <a:r>
              <a:rPr lang="pt-BR" dirty="0"/>
              <a:t>texto</a:t>
            </a:r>
          </a:p>
        </p:txBody>
      </p:sp>
    </p:spTree>
    <p:extLst>
      <p:ext uri="{BB962C8B-B14F-4D97-AF65-F5344CB8AC3E}">
        <p14:creationId xmlns:p14="http://schemas.microsoft.com/office/powerpoint/2010/main" val="199203264"/>
      </p:ext>
    </p:extLst>
  </p:cSld>
  <p:clrMapOvr>
    <a:masterClrMapping/>
  </p:clrMapOvr>
</p:sldLayout>
</file>

<file path=ppt/slideLayouts/slideLayout1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3_Em branc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FC9B1E7-B9D5-4C40-9EDA-B439D7ECD06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321300" y="163724"/>
            <a:ext cx="6579548" cy="5805276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buNone/>
              <a:defRPr sz="4400" b="1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pt-BR" dirty="0"/>
              <a:t>texto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10A6F0D2-8ED6-4B57-8E46-E2896F12860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321300" y="6147323"/>
            <a:ext cx="6579548" cy="546953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pt-BR" dirty="0"/>
              <a:t>passagem</a:t>
            </a:r>
          </a:p>
        </p:txBody>
      </p:sp>
    </p:spTree>
    <p:extLst>
      <p:ext uri="{BB962C8B-B14F-4D97-AF65-F5344CB8AC3E}">
        <p14:creationId xmlns:p14="http://schemas.microsoft.com/office/powerpoint/2010/main" val="235243071"/>
      </p:ext>
    </p:extLst>
  </p:cSld>
  <p:clrMapOvr>
    <a:masterClrMapping/>
  </p:clrMapOvr>
</p:sldLayout>
</file>

<file path=ppt/slideLayouts/slideLayout13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6B024886-9C64-4CAE-AC38-9D5DF468D0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476460" y="0"/>
            <a:ext cx="6715539" cy="685799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pt-BR" dirty="0"/>
          </a:p>
        </p:txBody>
      </p:sp>
      <p:sp>
        <p:nvSpPr>
          <p:cNvPr id="2" name="Título 1">
            <a:extLst>
              <a:ext uri="{FF2B5EF4-FFF2-40B4-BE49-F238E27FC236}">
                <a16:creationId xmlns:a16="http://schemas.microsoft.com/office/drawing/2014/main" id="{D4123F6D-84AC-4FEF-920B-DDA9E66DC576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578069" y="424355"/>
            <a:ext cx="4635062" cy="1421524"/>
          </a:xfrm>
          <a:custGeom>
            <a:avLst/>
            <a:gdLst>
              <a:gd name="connsiteX0" fmla="*/ 0 w 3932237"/>
              <a:gd name="connsiteY0" fmla="*/ 0 h 1600200"/>
              <a:gd name="connsiteX1" fmla="*/ 3932237 w 3932237"/>
              <a:gd name="connsiteY1" fmla="*/ 0 h 1600200"/>
              <a:gd name="connsiteX2" fmla="*/ 3932237 w 3932237"/>
              <a:gd name="connsiteY2" fmla="*/ 1600200 h 1600200"/>
              <a:gd name="connsiteX3" fmla="*/ 0 w 3932237"/>
              <a:gd name="connsiteY3" fmla="*/ 1600200 h 1600200"/>
              <a:gd name="connsiteX4" fmla="*/ 0 w 3932237"/>
              <a:gd name="connsiteY4" fmla="*/ 0 h 1600200"/>
              <a:gd name="connsiteX0" fmla="*/ 0 w 3942747"/>
              <a:gd name="connsiteY0" fmla="*/ 147145 h 1747345"/>
              <a:gd name="connsiteX1" fmla="*/ 3942747 w 3942747"/>
              <a:gd name="connsiteY1" fmla="*/ 0 h 1747345"/>
              <a:gd name="connsiteX2" fmla="*/ 3932237 w 3942747"/>
              <a:gd name="connsiteY2" fmla="*/ 1747345 h 1747345"/>
              <a:gd name="connsiteX3" fmla="*/ 0 w 3942747"/>
              <a:gd name="connsiteY3" fmla="*/ 1747345 h 1747345"/>
              <a:gd name="connsiteX4" fmla="*/ 0 w 3942747"/>
              <a:gd name="connsiteY4" fmla="*/ 147145 h 1747345"/>
              <a:gd name="connsiteX0" fmla="*/ 0 w 3942747"/>
              <a:gd name="connsiteY0" fmla="*/ 147145 h 1894490"/>
              <a:gd name="connsiteX1" fmla="*/ 3942747 w 3942747"/>
              <a:gd name="connsiteY1" fmla="*/ 0 h 1894490"/>
              <a:gd name="connsiteX2" fmla="*/ 3900706 w 3942747"/>
              <a:gd name="connsiteY2" fmla="*/ 1894490 h 1894490"/>
              <a:gd name="connsiteX3" fmla="*/ 0 w 3942747"/>
              <a:gd name="connsiteY3" fmla="*/ 1747345 h 1894490"/>
              <a:gd name="connsiteX4" fmla="*/ 0 w 3942747"/>
              <a:gd name="connsiteY4" fmla="*/ 147145 h 1894490"/>
              <a:gd name="connsiteX0" fmla="*/ 21021 w 3963768"/>
              <a:gd name="connsiteY0" fmla="*/ 147145 h 1894490"/>
              <a:gd name="connsiteX1" fmla="*/ 3963768 w 3963768"/>
              <a:gd name="connsiteY1" fmla="*/ 0 h 1894490"/>
              <a:gd name="connsiteX2" fmla="*/ 3921727 w 3963768"/>
              <a:gd name="connsiteY2" fmla="*/ 1894490 h 1894490"/>
              <a:gd name="connsiteX3" fmla="*/ 0 w 3963768"/>
              <a:gd name="connsiteY3" fmla="*/ 1137745 h 1894490"/>
              <a:gd name="connsiteX4" fmla="*/ 21021 w 3963768"/>
              <a:gd name="connsiteY4" fmla="*/ 147145 h 1894490"/>
              <a:gd name="connsiteX0" fmla="*/ 21021 w 3963768"/>
              <a:gd name="connsiteY0" fmla="*/ 147145 h 1421524"/>
              <a:gd name="connsiteX1" fmla="*/ 3963768 w 3963768"/>
              <a:gd name="connsiteY1" fmla="*/ 0 h 1421524"/>
              <a:gd name="connsiteX2" fmla="*/ 3890195 w 3963768"/>
              <a:gd name="connsiteY2" fmla="*/ 1421524 h 1421524"/>
              <a:gd name="connsiteX3" fmla="*/ 0 w 3963768"/>
              <a:gd name="connsiteY3" fmla="*/ 1137745 h 1421524"/>
              <a:gd name="connsiteX4" fmla="*/ 21021 w 3963768"/>
              <a:gd name="connsiteY4" fmla="*/ 147145 h 1421524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</a:cxnLst>
            <a:rect l="l" t="t" r="r" b="b"/>
            <a:pathLst>
              <a:path w="3963768" h="1421524">
                <a:moveTo>
                  <a:pt x="21021" y="147145"/>
                </a:moveTo>
                <a:lnTo>
                  <a:pt x="3963768" y="0"/>
                </a:lnTo>
                <a:cubicBezTo>
                  <a:pt x="3960265" y="582448"/>
                  <a:pt x="3893698" y="839076"/>
                  <a:pt x="3890195" y="1421524"/>
                </a:cubicBezTo>
                <a:lnTo>
                  <a:pt x="0" y="1137745"/>
                </a:lnTo>
                <a:lnTo>
                  <a:pt x="21021" y="147145"/>
                </a:lnTo>
                <a:close/>
              </a:path>
            </a:pathLst>
          </a:custGeom>
          <a:noFill/>
        </p:spPr>
        <p:txBody>
          <a:bodyPr anchor="ctr">
            <a:normAutofit/>
          </a:bodyPr>
          <a:lstStyle>
            <a:lvl1pPr>
              <a:defRPr sz="4400" b="1">
                <a:solidFill>
                  <a:srgbClr val="FFFF00"/>
                </a:solidFill>
              </a:defRPr>
            </a:lvl1pPr>
          </a:lstStyle>
          <a:p>
            <a:r>
              <a:rPr lang="pt-BR" dirty="0"/>
              <a:t>título Mestre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E2F828A8-80AC-4CD8-B066-561092A6C9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78069" y="2270234"/>
            <a:ext cx="4635061" cy="3375192"/>
          </a:xfrm>
        </p:spPr>
        <p:txBody>
          <a:bodyPr anchor="ctr">
            <a:normAutofit/>
          </a:bodyPr>
          <a:lstStyle>
            <a:lvl1pPr marL="0" indent="0" algn="ctr">
              <a:buNone/>
              <a:defRPr sz="4400" b="1" cap="all" baseline="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/>
              <a:t>Editar estilos de texto Mestre</a:t>
            </a:r>
          </a:p>
        </p:txBody>
      </p:sp>
    </p:spTree>
    <p:extLst>
      <p:ext uri="{BB962C8B-B14F-4D97-AF65-F5344CB8AC3E}">
        <p14:creationId xmlns:p14="http://schemas.microsoft.com/office/powerpoint/2010/main" val="3504909080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" fill="hold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  <p:par>
                                <p:cTn id="9" presetID="2" presetClass="entr" presetSubtype="8" fill="hold" grpId="0" nodeType="with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11" dur="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0-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12" dur="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  <p:bldP spid="4" grpId="0" build="p">
        <p:tmplLst>
          <p:tmpl lvl="1">
            <p:tnLst>
              <p:par>
                <p:cTn presetID="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 calcmode="lin" valueType="num">
                      <p:cBhvr additive="base">
                        <p:cTn dur="100" fill="hold"/>
                        <p:tgtEl>
                          <p:spTgt spid="4"/>
                        </p:tgtEl>
                        <p:attrNameLst>
                          <p:attrName>ppt_x</p:attrName>
                        </p:attrNameLst>
                      </p:cBhvr>
                      <p:tavLst>
                        <p:tav tm="0">
                          <p:val>
                            <p:strVal val="0-#ppt_w/2"/>
                          </p:val>
                        </p:tav>
                        <p:tav tm="100000">
                          <p:val>
                            <p:strVal val="#ppt_x"/>
                          </p:val>
                        </p:tav>
                      </p:tavLst>
                    </p:anim>
                    <p:anim calcmode="lin" valueType="num">
                      <p:cBhvr additive="base">
                        <p:cTn dur="100" fill="hold"/>
                        <p:tgtEl>
                          <p:spTgt spid="4"/>
                        </p:tgtEl>
                        <p:attrNameLst>
                          <p:attrName>ppt_y</p:attrName>
                        </p:attrNameLst>
                      </p:cBhvr>
                      <p:tavLst>
                        <p:tav tm="0">
                          <p:val>
                            <p:strVal val="#ppt_y"/>
                          </p:val>
                        </p:tav>
                        <p:tav tm="100000">
                          <p:val>
                            <p:strVal val="#ppt_y"/>
                          </p:val>
                        </p:tav>
                      </p:tavLst>
                    </p:anim>
                  </p:childTnLst>
                </p:cTn>
              </p:par>
            </p:tnLst>
          </p:tmpl>
        </p:tmplLst>
      </p:bldP>
    </p:bldLst>
  </p:timing>
</p:sldLayout>
</file>

<file path=ppt/slideLayouts/slideLayout1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2_Imagem com Legend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6B024886-9C64-4CAE-AC38-9D5DF468D0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5357190" y="0"/>
            <a:ext cx="6834809" cy="685799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pt-BR" dirty="0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E2F828A8-80AC-4CD8-B066-561092A6C9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" y="4480892"/>
            <a:ext cx="12191999" cy="1214230"/>
          </a:xfrm>
          <a:solidFill>
            <a:srgbClr val="002060">
              <a:alpha val="63000"/>
            </a:srgbClr>
          </a:solidFill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4400" b="1" cap="none" baseline="0">
                <a:solidFill>
                  <a:schemeClr val="bg1"/>
                </a:solidFill>
                <a:effectLst/>
                <a:latin typeface="+mj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dirty="0"/>
              <a:t>Editar estilos de texto Mestre</a:t>
            </a:r>
          </a:p>
        </p:txBody>
      </p:sp>
    </p:spTree>
    <p:extLst>
      <p:ext uri="{BB962C8B-B14F-4D97-AF65-F5344CB8AC3E}">
        <p14:creationId xmlns:p14="http://schemas.microsoft.com/office/powerpoint/2010/main" val="23164516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>
        <p:tmplLst>
          <p:tmpl>
            <p:tnLst>
              <p:par>
                <p:cTn presetID="22" presetClass="entr" presetSubtype="2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1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5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3_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6B024886-9C64-4CAE-AC38-9D5DF468D0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0"/>
            <a:ext cx="12192000" cy="6857999"/>
          </a:xfrm>
          <a:prstGeom prst="snip2DiagRect">
            <a:avLst>
              <a:gd name="adj1" fmla="val 0"/>
              <a:gd name="adj2" fmla="val 29614"/>
            </a:avLst>
          </a:prstGeo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pt-BR" dirty="0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E2F828A8-80AC-4CD8-B066-561092A6C9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2001" y="1679161"/>
            <a:ext cx="4339388" cy="4182624"/>
          </a:xfrm>
          <a:prstGeom prst="flowChartConnector">
            <a:avLst/>
          </a:prstGeom>
          <a:solidFill>
            <a:srgbClr val="033F5D">
              <a:alpha val="69804"/>
            </a:srgbClr>
          </a:solidFill>
          <a:ln w="57150">
            <a:solidFill>
              <a:schemeClr val="bg1"/>
            </a:solidFill>
          </a:ln>
          <a:effectLst/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400" b="0" cap="none" baseline="0">
                <a:solidFill>
                  <a:schemeClr val="bg1"/>
                </a:solidFill>
                <a:effectLst/>
                <a:latin typeface="+mj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dirty="0"/>
              <a:t>Editar estilos de texto Mestre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DB75C98D-571B-4632-9BF2-83299C4D85AC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373" y="5976999"/>
            <a:ext cx="1673930" cy="765785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7C422DEC-8AFE-4555-9FD2-B9C4E118216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8600" y="212260"/>
            <a:ext cx="1283400" cy="728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6709467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>
        <p:tmplLst>
          <p:tmpl>
            <p:tnLst>
              <p:par>
                <p:cTn presetID="2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1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6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6_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6B024886-9C64-4CAE-AC38-9D5DF468D0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0"/>
            <a:ext cx="12192000" cy="6857999"/>
          </a:xfrm>
          <a:prstGeom prst="snip2DiagRect">
            <a:avLst>
              <a:gd name="adj1" fmla="val 0"/>
              <a:gd name="adj2" fmla="val 29614"/>
            </a:avLst>
          </a:prstGeom>
          <a:solidFill>
            <a:schemeClr val="bg2"/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pt-BR" dirty="0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E2F828A8-80AC-4CD8-B066-561092A6C9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62001" y="1679161"/>
            <a:ext cx="4339388" cy="4182624"/>
          </a:xfrm>
          <a:prstGeom prst="flowChartConnector">
            <a:avLst/>
          </a:prstGeom>
          <a:noFill/>
          <a:ln w="57150">
            <a:solidFill>
              <a:schemeClr val="tx1"/>
            </a:solidFill>
          </a:ln>
          <a:effectLst/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400" b="0" cap="none" baseline="0">
                <a:solidFill>
                  <a:schemeClr val="tx1"/>
                </a:solidFill>
                <a:effectLst/>
                <a:latin typeface="+mj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dirty="0"/>
              <a:t>Editar estilos de texto Mestre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8FA81F6D-5CE0-4C5A-855E-BC9454630A06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3393" y="5976999"/>
            <a:ext cx="1673930" cy="765785"/>
          </a:xfrm>
          <a:prstGeom prst="rect">
            <a:avLst/>
          </a:prstGeom>
        </p:spPr>
      </p:pic>
      <p:pic>
        <p:nvPicPr>
          <p:cNvPr id="6" name="Imagem 5">
            <a:extLst>
              <a:ext uri="{FF2B5EF4-FFF2-40B4-BE49-F238E27FC236}">
                <a16:creationId xmlns:a16="http://schemas.microsoft.com/office/drawing/2014/main" id="{995F2C87-51A3-4331-ACC3-2A31A34AF1FE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8600" y="212260"/>
            <a:ext cx="1283400" cy="728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39450704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>
        <p:tmplLst>
          <p:tmpl>
            <p:tnLst>
              <p:par>
                <p:cTn presetID="2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1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7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4_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6B024886-9C64-4CAE-AC38-9D5DF468D0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0"/>
            <a:ext cx="12192000" cy="6857999"/>
          </a:xfrm>
          <a:prstGeom prst="snip2DiagRect">
            <a:avLst>
              <a:gd name="adj1" fmla="val 0"/>
              <a:gd name="adj2" fmla="val 29453"/>
            </a:avLst>
          </a:prstGeom>
          <a:solidFill>
            <a:schemeClr val="bg1"/>
          </a:solidFill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 dirty="0"/>
              <a:t>Clique no ícone para adicionar uma imagem</a:t>
            </a:r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E2F828A8-80AC-4CD8-B066-561092A6C90E}"/>
              </a:ext>
            </a:extLst>
          </p:cNvPr>
          <p:cNvSpPr>
            <a:spLocks noGrp="1"/>
          </p:cNvSpPr>
          <p:nvPr>
            <p:ph type="body" sz="half" idx="2" hasCustomPrompt="1"/>
          </p:nvPr>
        </p:nvSpPr>
        <p:spPr>
          <a:xfrm>
            <a:off x="4408226" y="0"/>
            <a:ext cx="5704765" cy="6858000"/>
          </a:xfrm>
          <a:prstGeom prst="flowChartInputOutput">
            <a:avLst/>
          </a:prstGeom>
          <a:solidFill>
            <a:schemeClr val="tx1">
              <a:alpha val="72000"/>
            </a:schemeClr>
          </a:solidFill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3600" b="0" cap="all" baseline="0">
                <a:solidFill>
                  <a:schemeClr val="bg1"/>
                </a:solidFill>
                <a:effectLst/>
                <a:latin typeface="+mj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dirty="0"/>
              <a:t>Editar estilos de texto Mestre </a:t>
            </a:r>
          </a:p>
        </p:txBody>
      </p:sp>
      <p:sp>
        <p:nvSpPr>
          <p:cNvPr id="8" name="Espaço Reservado para Texto 7">
            <a:extLst>
              <a:ext uri="{FF2B5EF4-FFF2-40B4-BE49-F238E27FC236}">
                <a16:creationId xmlns:a16="http://schemas.microsoft.com/office/drawing/2014/main" id="{410CF1D5-9EFA-4689-923A-7363AD9A1809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10727140" y="0"/>
            <a:ext cx="1499953" cy="1201003"/>
          </a:xfrm>
          <a:prstGeom prst="rect">
            <a:avLst/>
          </a:prstGeom>
          <a:noFill/>
        </p:spPr>
        <p:txBody>
          <a:bodyPr rIns="216000">
            <a:normAutofit/>
          </a:bodyPr>
          <a:lstStyle>
            <a:lvl1pPr marL="0" indent="0" algn="ctr">
              <a:buNone/>
              <a:defRPr sz="7200" b="1">
                <a:solidFill>
                  <a:schemeClr val="accent5"/>
                </a:solidFill>
              </a:defRPr>
            </a:lvl1pPr>
          </a:lstStyle>
          <a:p>
            <a:pPr lvl="0"/>
            <a:r>
              <a:rPr lang="pt-BR" dirty="0"/>
              <a:t>a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6BFB25D2-C59A-4745-8D5B-42381FCDF2E3}"/>
              </a:ext>
            </a:extLst>
          </p:cNvPr>
          <p:cNvPicPr>
            <a:picLocks noChangeAspect="1"/>
          </p:cNvPicPr>
          <p:nvPr userDrawn="1"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87" y="5976999"/>
            <a:ext cx="1673930" cy="765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32789701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1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up)">
                                      <p:cBhvr>
                                        <p:cTn id="7" dur="1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animBg="1">
        <p:tmplLst>
          <p:tmpl>
            <p:tnLst>
              <p:par>
                <p:cTn presetID="22" presetClass="entr" presetSubtype="1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up)">
                      <p:cBhvr>
                        <p:cTn dur="1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1_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6B024886-9C64-4CAE-AC38-9D5DF468D0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1"/>
            <a:ext cx="12192000" cy="5367924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pt-BR"/>
              <a:t>Clique no ícone para adicionar uma imagem</a:t>
            </a:r>
            <a:endParaRPr lang="pt-BR" dirty="0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E2F828A8-80AC-4CD8-B066-561092A6C9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891862" y="5684520"/>
            <a:ext cx="8807669" cy="1014414"/>
          </a:xfrm>
          <a:prstGeom prst="rect">
            <a:avLst/>
          </a:prstGeom>
          <a:noFill/>
        </p:spPr>
        <p:txBody>
          <a:bodyPr anchor="ctr">
            <a:normAutofit/>
          </a:bodyPr>
          <a:lstStyle>
            <a:lvl1pPr marL="0" indent="0" algn="ctr">
              <a:buNone/>
              <a:defRPr lang="pt-BR" sz="4000" b="1" cap="all" baseline="0">
                <a:solidFill>
                  <a:schemeClr val="bg1"/>
                </a:solidFill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dirty="0"/>
              <a:t>Editar estilos de texto Mestre</a:t>
            </a:r>
          </a:p>
        </p:txBody>
      </p:sp>
      <p:sp>
        <p:nvSpPr>
          <p:cNvPr id="2" name="Triângulo isósceles 1">
            <a:extLst>
              <a:ext uri="{FF2B5EF4-FFF2-40B4-BE49-F238E27FC236}">
                <a16:creationId xmlns:a16="http://schemas.microsoft.com/office/drawing/2014/main" id="{A89A16B1-F386-4EE3-98A9-A10F3E00E1D8}"/>
              </a:ext>
            </a:extLst>
          </p:cNvPr>
          <p:cNvSpPr/>
          <p:nvPr userDrawn="1"/>
        </p:nvSpPr>
        <p:spPr>
          <a:xfrm flipV="1">
            <a:off x="5829300" y="5382554"/>
            <a:ext cx="533400" cy="284469"/>
          </a:xfrm>
          <a:prstGeom prst="triangle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cxnSp>
        <p:nvCxnSpPr>
          <p:cNvPr id="6" name="Conector reto 5">
            <a:extLst>
              <a:ext uri="{FF2B5EF4-FFF2-40B4-BE49-F238E27FC236}">
                <a16:creationId xmlns:a16="http://schemas.microsoft.com/office/drawing/2014/main" id="{5F220BC8-6A42-48E6-815A-58FB0C4E55EA}"/>
              </a:ext>
            </a:extLst>
          </p:cNvPr>
          <p:cNvCxnSpPr/>
          <p:nvPr userDrawn="1"/>
        </p:nvCxnSpPr>
        <p:spPr>
          <a:xfrm>
            <a:off x="0" y="5389869"/>
            <a:ext cx="12192000" cy="0"/>
          </a:xfrm>
          <a:prstGeom prst="line">
            <a:avLst/>
          </a:prstGeom>
          <a:ln w="38100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831244175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8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left)">
                                      <p:cBhvr>
                                        <p:cTn id="7" dur="100"/>
                                        <p:tgtEl>
                                          <p:spTgt spid="4">
                                            <p:txEl>
                                              <p:pRg st="0" end="0"/>
                                            </p:txEl>
                                          </p:spTgt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 build="p">
        <p:tmplLst>
          <p:tmpl>
            <p:tnLst>
              <p:par>
                <p:cTn presetID="2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1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  <p:tmpl lvl="1">
            <p:tnLst>
              <p:par>
                <p:cTn presetID="22" presetClass="entr" presetSubtype="8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left)">
                      <p:cBhvr>
                        <p:cTn dur="1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1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_Cabeçalho da Seçã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482F75A-1E32-47ED-96AD-C707351BA5D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880820" y="1451172"/>
            <a:ext cx="10430359" cy="3955656"/>
          </a:xfrm>
          <a:prstGeom prst="rect">
            <a:avLst/>
          </a:prstGeom>
          <a:noFill/>
          <a:ln w="19050">
            <a:noFill/>
            <a:prstDash val="dash"/>
          </a:ln>
        </p:spPr>
        <p:txBody>
          <a:bodyPr anchor="ctr"/>
          <a:lstStyle>
            <a:lvl1pPr>
              <a:defRPr sz="6000">
                <a:solidFill>
                  <a:schemeClr val="bg1"/>
                </a:solidFill>
              </a:defRPr>
            </a:lvl1pPr>
          </a:lstStyle>
          <a:p>
            <a:r>
              <a:rPr lang="pt-BR" dirty="0"/>
              <a:t>título Mestre</a:t>
            </a:r>
          </a:p>
        </p:txBody>
      </p:sp>
    </p:spTree>
    <p:extLst>
      <p:ext uri="{BB962C8B-B14F-4D97-AF65-F5344CB8AC3E}">
        <p14:creationId xmlns:p14="http://schemas.microsoft.com/office/powerpoint/2010/main" val="2771436412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Título e Conteúd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315B6D96-4729-4FBD-8C29-52BA4D0EEF67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/>
        <p:txBody>
          <a:bodyPr/>
          <a:lstStyle/>
          <a:p>
            <a:r>
              <a:rPr lang="pt-BR" dirty="0"/>
              <a:t>título Mestre</a:t>
            </a:r>
          </a:p>
        </p:txBody>
      </p:sp>
      <p:sp>
        <p:nvSpPr>
          <p:cNvPr id="3" name="Espaço Reservado para Conteúdo 2">
            <a:extLst>
              <a:ext uri="{FF2B5EF4-FFF2-40B4-BE49-F238E27FC236}">
                <a16:creationId xmlns:a16="http://schemas.microsoft.com/office/drawing/2014/main" id="{84D57B31-48F0-42C3-8B87-143C6222A9BA}"/>
              </a:ext>
            </a:extLst>
          </p:cNvPr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pt-BR"/>
              <a:t>Editar estilos de texto Mestre</a:t>
            </a:r>
          </a:p>
          <a:p>
            <a:pPr lvl="1"/>
            <a:r>
              <a:rPr lang="pt-BR"/>
              <a:t>Segundo nível</a:t>
            </a:r>
          </a:p>
          <a:p>
            <a:pPr lvl="2"/>
            <a:r>
              <a:rPr lang="pt-BR"/>
              <a:t>Terceiro nível</a:t>
            </a:r>
          </a:p>
          <a:p>
            <a:pPr lvl="3"/>
            <a:r>
              <a:rPr lang="pt-BR"/>
              <a:t>Quarto nível</a:t>
            </a:r>
          </a:p>
          <a:p>
            <a:pPr lvl="4"/>
            <a:r>
              <a:rPr lang="pt-BR"/>
              <a:t>Quinto nível</a:t>
            </a:r>
          </a:p>
        </p:txBody>
      </p:sp>
      <p:sp>
        <p:nvSpPr>
          <p:cNvPr id="4" name="Espaço Reservado para Data 3">
            <a:extLst>
              <a:ext uri="{FF2B5EF4-FFF2-40B4-BE49-F238E27FC236}">
                <a16:creationId xmlns:a16="http://schemas.microsoft.com/office/drawing/2014/main" id="{33B6883E-0629-4406-89EC-C9183ABA635B}"/>
              </a:ext>
            </a:extLst>
          </p:cNvPr>
          <p:cNvSpPr>
            <a:spLocks noGrp="1"/>
          </p:cNvSpPr>
          <p:nvPr>
            <p:ph type="dt" sz="half" idx="10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7F2DA0F8-FA6D-4414-8A2E-EAD1AF012272}" type="datetimeFigureOut">
              <a:rPr lang="pt-BR" smtClean="0"/>
              <a:t>29/03/2019</a:t>
            </a:fld>
            <a:endParaRPr lang="pt-BR"/>
          </a:p>
        </p:txBody>
      </p:sp>
      <p:sp>
        <p:nvSpPr>
          <p:cNvPr id="5" name="Espaço Reservado para Rodapé 4">
            <a:extLst>
              <a:ext uri="{FF2B5EF4-FFF2-40B4-BE49-F238E27FC236}">
                <a16:creationId xmlns:a16="http://schemas.microsoft.com/office/drawing/2014/main" id="{5F071F1C-434E-49FA-A7B1-0B5BEA0AE3B4}"/>
              </a:ext>
            </a:extLst>
          </p:cNvPr>
          <p:cNvSpPr>
            <a:spLocks noGrp="1"/>
          </p:cNvSpPr>
          <p:nvPr>
            <p:ph type="ftr" sz="quarter" idx="11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/>
          <a:lstStyle/>
          <a:p>
            <a:endParaRPr lang="pt-BR"/>
          </a:p>
        </p:txBody>
      </p:sp>
      <p:sp>
        <p:nvSpPr>
          <p:cNvPr id="6" name="Espaço Reservado para Número de Slide 5">
            <a:extLst>
              <a:ext uri="{FF2B5EF4-FFF2-40B4-BE49-F238E27FC236}">
                <a16:creationId xmlns:a16="http://schemas.microsoft.com/office/drawing/2014/main" id="{89BB2B0F-3A24-4B65-9216-5993AD74835D}"/>
              </a:ext>
            </a:extLst>
          </p:cNvPr>
          <p:cNvSpPr>
            <a:spLocks noGrp="1"/>
          </p:cNvSpPr>
          <p:nvPr>
            <p:ph type="sldNum" sz="quarter" idx="12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/>
          <a:lstStyle/>
          <a:p>
            <a:fld id="{6573F962-A688-4BF1-B426-363EEC134BA1}" type="slidenum">
              <a:rPr lang="pt-BR" smtClean="0"/>
              <a:t>‹nº›</a:t>
            </a:fld>
            <a:endParaRPr lang="pt-BR"/>
          </a:p>
        </p:txBody>
      </p:sp>
    </p:spTree>
    <p:extLst>
      <p:ext uri="{BB962C8B-B14F-4D97-AF65-F5344CB8AC3E}">
        <p14:creationId xmlns:p14="http://schemas.microsoft.com/office/powerpoint/2010/main" val="24288495"/>
      </p:ext>
    </p:extLst>
  </p:cSld>
  <p:clrMapOvr>
    <a:masterClrMapping/>
  </p:clrMapOvr>
</p:sldLayout>
</file>

<file path=ppt/slideLayouts/slideLayout20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6_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FC9B1E7-B9D5-4C40-9EDA-B439D7ECD06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72955" y="245612"/>
            <a:ext cx="6755641" cy="5472800"/>
          </a:xfr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400" b="1">
                <a:solidFill>
                  <a:schemeClr val="accent6">
                    <a:lumMod val="40000"/>
                    <a:lumOff val="6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 dirty="0"/>
              <a:t>texto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10A6F0D2-8ED6-4B57-8E46-E2896F12860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63773" y="6100548"/>
            <a:ext cx="6864823" cy="51184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pt-BR" dirty="0"/>
              <a:t>passagem</a:t>
            </a:r>
          </a:p>
        </p:txBody>
      </p:sp>
    </p:spTree>
    <p:extLst>
      <p:ext uri="{BB962C8B-B14F-4D97-AF65-F5344CB8AC3E}">
        <p14:creationId xmlns:p14="http://schemas.microsoft.com/office/powerpoint/2010/main" val="2698894778"/>
      </p:ext>
    </p:extLst>
  </p:cSld>
  <p:clrMapOvr>
    <a:masterClrMapping/>
  </p:clrMapOvr>
</p:sldLayout>
</file>

<file path=ppt/slideLayouts/slideLayout21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7_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FC9B1E7-B9D5-4C40-9EDA-B439D7ECD06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2375024" y="245612"/>
            <a:ext cx="6755641" cy="5472800"/>
          </a:xfr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400" b="1">
                <a:solidFill>
                  <a:schemeClr val="accent6">
                    <a:lumMod val="40000"/>
                    <a:lumOff val="6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 dirty="0"/>
              <a:t>texto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10A6F0D2-8ED6-4B57-8E46-E2896F12860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320432" y="6100548"/>
            <a:ext cx="6864823" cy="51184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pt-BR" dirty="0"/>
              <a:t>passagem</a:t>
            </a:r>
          </a:p>
        </p:txBody>
      </p:sp>
    </p:spTree>
    <p:extLst>
      <p:ext uri="{BB962C8B-B14F-4D97-AF65-F5344CB8AC3E}">
        <p14:creationId xmlns:p14="http://schemas.microsoft.com/office/powerpoint/2010/main" val="3646551469"/>
      </p:ext>
    </p:extLst>
  </p:cSld>
  <p:clrMapOvr>
    <a:masterClrMapping/>
  </p:clrMapOvr>
</p:sldLayout>
</file>

<file path=ppt/slideLayouts/slideLayout22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8_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FC9B1E7-B9D5-4C40-9EDA-B439D7ECD06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91236" y="245612"/>
            <a:ext cx="11409529" cy="3603057"/>
          </a:xfrm>
        </p:spPr>
        <p:txBody>
          <a:bodyPr anchor="t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400" b="1">
                <a:solidFill>
                  <a:schemeClr val="accent6">
                    <a:lumMod val="40000"/>
                    <a:lumOff val="6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 dirty="0"/>
              <a:t>texto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10A6F0D2-8ED6-4B57-8E46-E2896F12860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43469" y="4039736"/>
            <a:ext cx="11505063" cy="518616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pt-BR" dirty="0"/>
              <a:t>passagem</a:t>
            </a:r>
          </a:p>
        </p:txBody>
      </p:sp>
    </p:spTree>
    <p:extLst>
      <p:ext uri="{BB962C8B-B14F-4D97-AF65-F5344CB8AC3E}">
        <p14:creationId xmlns:p14="http://schemas.microsoft.com/office/powerpoint/2010/main" val="2076518252"/>
      </p:ext>
    </p:extLst>
  </p:cSld>
  <p:clrMapOvr>
    <a:masterClrMapping/>
  </p:clrMapOvr>
</p:sldLayout>
</file>

<file path=ppt/slideLayouts/slideLayout2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9_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FC9B1E7-B9D5-4C40-9EDA-B439D7ECD06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145206" y="163725"/>
            <a:ext cx="6755641" cy="5472800"/>
          </a:xfrm>
        </p:spPr>
        <p:txBody>
          <a:bodyPr anchor="t"/>
          <a:lstStyle>
            <a:lvl1pPr marL="0" indent="0" algn="ctr">
              <a:lnSpc>
                <a:spcPct val="100000"/>
              </a:lnSpc>
              <a:buNone/>
              <a:defRPr sz="4400" b="1">
                <a:solidFill>
                  <a:schemeClr val="accent6">
                    <a:lumMod val="40000"/>
                    <a:lumOff val="6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 dirty="0"/>
              <a:t>texto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10A6F0D2-8ED6-4B57-8E46-E2896F12860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5036024" y="6018661"/>
            <a:ext cx="6864823" cy="51184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pt-BR" dirty="0"/>
              <a:t>passagem</a:t>
            </a:r>
          </a:p>
        </p:txBody>
      </p:sp>
    </p:spTree>
    <p:extLst>
      <p:ext uri="{BB962C8B-B14F-4D97-AF65-F5344CB8AC3E}">
        <p14:creationId xmlns:p14="http://schemas.microsoft.com/office/powerpoint/2010/main" val="3196891736"/>
      </p:ext>
    </p:extLst>
  </p:cSld>
  <p:clrMapOvr>
    <a:masterClrMapping/>
  </p:clrMapOvr>
</p:sldLayout>
</file>

<file path=ppt/slideLayouts/slideLayout24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10_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FC9B1E7-B9D5-4C40-9EDA-B439D7ECD06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395786" y="163724"/>
            <a:ext cx="11505062" cy="4026139"/>
          </a:xfrm>
        </p:spPr>
        <p:txBody>
          <a:bodyPr anchor="t"/>
          <a:lstStyle>
            <a:lvl1pPr marL="0" indent="0" algn="ctr">
              <a:lnSpc>
                <a:spcPct val="100000"/>
              </a:lnSpc>
              <a:buNone/>
              <a:defRPr sz="4400" b="1">
                <a:solidFill>
                  <a:schemeClr val="accent6">
                    <a:lumMod val="40000"/>
                    <a:lumOff val="60000"/>
                  </a:schemeClr>
                </a:solidFill>
                <a:latin typeface="+mn-lt"/>
              </a:defRPr>
            </a:lvl1pPr>
          </a:lstStyle>
          <a:p>
            <a:pPr lvl="0"/>
            <a:r>
              <a:rPr lang="pt-BR" dirty="0"/>
              <a:t>texto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10A6F0D2-8ED6-4B57-8E46-E2896F12860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395786" y="4455994"/>
            <a:ext cx="11505062" cy="51184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pt-BR" dirty="0"/>
              <a:t>passagem</a:t>
            </a:r>
          </a:p>
        </p:txBody>
      </p:sp>
    </p:spTree>
    <p:extLst>
      <p:ext uri="{BB962C8B-B14F-4D97-AF65-F5344CB8AC3E}">
        <p14:creationId xmlns:p14="http://schemas.microsoft.com/office/powerpoint/2010/main" val="2340391660"/>
      </p:ext>
    </p:extLst>
  </p:cSld>
  <p:clrMapOvr>
    <a:masterClrMapping/>
  </p:clrMapOvr>
</p:sldLayout>
</file>

<file path=ppt/slideLayouts/slideLayout25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 userDrawn="1">
  <p:cSld name="5_Imagem com Legend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Imagem 2">
            <a:extLst>
              <a:ext uri="{FF2B5EF4-FFF2-40B4-BE49-F238E27FC236}">
                <a16:creationId xmlns:a16="http://schemas.microsoft.com/office/drawing/2014/main" id="{6B024886-9C64-4CAE-AC38-9D5DF468D0EC}"/>
              </a:ext>
            </a:extLst>
          </p:cNvPr>
          <p:cNvSpPr>
            <a:spLocks noGrp="1"/>
          </p:cNvSpPr>
          <p:nvPr>
            <p:ph type="pic" idx="1"/>
          </p:nvPr>
        </p:nvSpPr>
        <p:spPr>
          <a:xfrm>
            <a:off x="0" y="0"/>
            <a:ext cx="12192000" cy="6857999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pt-BR" dirty="0"/>
          </a:p>
        </p:txBody>
      </p:sp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E2F828A8-80AC-4CD8-B066-561092A6C90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79401" y="1778001"/>
            <a:ext cx="4800599" cy="4013199"/>
          </a:xfrm>
          <a:noFill/>
        </p:spPr>
        <p:txBody>
          <a:bodyPr anchor="ctr">
            <a:normAutofit/>
          </a:bodyPr>
          <a:lstStyle>
            <a:lvl1pPr marL="0" indent="0" algn="ctr">
              <a:lnSpc>
                <a:spcPct val="100000"/>
              </a:lnSpc>
              <a:buNone/>
              <a:defRPr sz="4400" b="1" cap="all" baseline="0">
                <a:effectLst/>
                <a:latin typeface="+mj-lt"/>
              </a:defRPr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pt-BR" dirty="0"/>
              <a:t>Editar estilos de texto Mestre</a:t>
            </a:r>
          </a:p>
        </p:txBody>
      </p:sp>
    </p:spTree>
    <p:extLst>
      <p:ext uri="{BB962C8B-B14F-4D97-AF65-F5344CB8AC3E}">
        <p14:creationId xmlns:p14="http://schemas.microsoft.com/office/powerpoint/2010/main" val="3761813426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2" presetClass="entr" presetSubtype="2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right)">
                                      <p:cBhvr>
                                        <p:cTn id="7" dur="1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4" grpId="0">
        <p:tmplLst>
          <p:tmpl>
            <p:tnLst>
              <p:par>
                <p:cTn presetID="22" presetClass="entr" presetSubtype="2" fill="hold" nodeType="clickEffect">
                  <p:stCondLst>
                    <p:cond delay="0"/>
                  </p:stCondLst>
                  <p:childTnLst>
                    <p:set>
                      <p:cBhvr>
                        <p:cTn dur="1" fill="hold">
                          <p:stCondLst>
                            <p:cond delay="0"/>
                          </p:stCondLst>
                        </p:cTn>
                        <p:tgtEl>
                          <p:spTgt spid="4"/>
                        </p:tgtEl>
                        <p:attrNameLst>
                          <p:attrName>style.visibility</p:attrName>
                        </p:attrNameLst>
                      </p:cBhvr>
                      <p:to>
                        <p:strVal val="visible"/>
                      </p:to>
                    </p:set>
                    <p:animEffect transition="in" filter="wipe(right)">
                      <p:cBhvr>
                        <p:cTn dur="100"/>
                        <p:tgtEl>
                          <p:spTgt spid="4"/>
                        </p:tgtEl>
                      </p:cBhvr>
                    </p:animEffect>
                  </p:childTnLst>
                </p:cTn>
              </p:par>
            </p:tnLst>
          </p:tmpl>
        </p:tmplLst>
      </p:bldP>
    </p:bldLst>
  </p:timing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ap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Imagem 8">
            <a:extLst>
              <a:ext uri="{FF2B5EF4-FFF2-40B4-BE49-F238E27FC236}">
                <a16:creationId xmlns:a16="http://schemas.microsoft.com/office/drawing/2014/main" id="{1C308BCE-4A4E-4886-A94C-E3BDE47BB1C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3" name="Imagem 2">
            <a:extLst>
              <a:ext uri="{FF2B5EF4-FFF2-40B4-BE49-F238E27FC236}">
                <a16:creationId xmlns:a16="http://schemas.microsoft.com/office/drawing/2014/main" id="{7330E84B-EE46-4853-AA6C-B51426FEBCA5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12192000" cy="6858000"/>
          </a:xfrm>
          <a:prstGeom prst="rect">
            <a:avLst/>
          </a:prstGeom>
        </p:spPr>
      </p:pic>
      <p:pic>
        <p:nvPicPr>
          <p:cNvPr id="4" name="Imagem 3">
            <a:extLst>
              <a:ext uri="{FF2B5EF4-FFF2-40B4-BE49-F238E27FC236}">
                <a16:creationId xmlns:a16="http://schemas.microsoft.com/office/drawing/2014/main" id="{7E5DA664-C495-48AB-8141-E34E53E82065}"/>
              </a:ext>
            </a:extLst>
          </p:cNvPr>
          <p:cNvPicPr>
            <a:picLocks noChangeAspect="1"/>
          </p:cNvPicPr>
          <p:nvPr userDrawn="1"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007" y="5997058"/>
            <a:ext cx="1673930" cy="765785"/>
          </a:xfrm>
          <a:prstGeom prst="rect">
            <a:avLst/>
          </a:prstGeom>
        </p:spPr>
      </p:pic>
      <p:pic>
        <p:nvPicPr>
          <p:cNvPr id="5" name="Imagem 4">
            <a:extLst>
              <a:ext uri="{FF2B5EF4-FFF2-40B4-BE49-F238E27FC236}">
                <a16:creationId xmlns:a16="http://schemas.microsoft.com/office/drawing/2014/main" id="{20FA86EB-0BEC-45F4-A2DD-83C4372113D7}"/>
              </a:ext>
            </a:extLst>
          </p:cNvPr>
          <p:cNvPicPr>
            <a:picLocks noChangeAspect="1"/>
          </p:cNvPicPr>
          <p:nvPr userDrawn="1"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8600" y="6129584"/>
            <a:ext cx="1283400" cy="728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2511355999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preserve="1">
  <p:cSld name="Cabeçalho da Seçã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7482F75A-1E32-47ED-96AD-C707351BA5D9}"/>
              </a:ext>
            </a:extLst>
          </p:cNvPr>
          <p:cNvSpPr>
            <a:spLocks noGrp="1"/>
          </p:cNvSpPr>
          <p:nvPr>
            <p:ph type="title" hasCustomPrompt="1"/>
          </p:nvPr>
        </p:nvSpPr>
        <p:spPr>
          <a:xfrm>
            <a:off x="4959626" y="0"/>
            <a:ext cx="7232374" cy="6858000"/>
          </a:xfrm>
          <a:prstGeom prst="rect">
            <a:avLst/>
          </a:prstGeom>
          <a:noFill/>
          <a:ln w="19050">
            <a:noFill/>
            <a:prstDash val="dash"/>
          </a:ln>
        </p:spPr>
        <p:txBody>
          <a:bodyPr anchor="ctr">
            <a:normAutofit/>
          </a:bodyPr>
          <a:lstStyle>
            <a:lvl1pPr>
              <a:defRPr sz="4400">
                <a:solidFill>
                  <a:srgbClr val="FFFF00"/>
                </a:solidFill>
              </a:defRPr>
            </a:lvl1pPr>
          </a:lstStyle>
          <a:p>
            <a:r>
              <a:rPr lang="pt-BR" dirty="0"/>
              <a:t>título Mestre</a:t>
            </a:r>
          </a:p>
        </p:txBody>
      </p:sp>
      <p:pic>
        <p:nvPicPr>
          <p:cNvPr id="3" name="Imagem 2">
            <a:extLst>
              <a:ext uri="{FF2B5EF4-FFF2-40B4-BE49-F238E27FC236}">
                <a16:creationId xmlns:a16="http://schemas.microsoft.com/office/drawing/2014/main" id="{76ECD5DB-B27D-4B09-BCC4-2120D0078EFC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007" y="5997058"/>
            <a:ext cx="1673930" cy="765785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957636833"/>
      </p:ext>
    </p:extLst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entr" presetSubtype="2" fill="hold" grpId="0" nodeType="after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 additive="base">
                                        <p:cTn id="7" dur="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1+#ppt_w/2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 additive="base">
                                        <p:cTn id="8" dur="1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</p:childTnLst>
        </p:cTn>
      </p:par>
    </p:tnLst>
    <p:bldLst>
      <p:bldP spid="2" grpId="0"/>
    </p:bldLst>
  </p:timing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omente Títul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ítulo 1">
            <a:extLst>
              <a:ext uri="{FF2B5EF4-FFF2-40B4-BE49-F238E27FC236}">
                <a16:creationId xmlns:a16="http://schemas.microsoft.com/office/drawing/2014/main" id="{1C0F47DA-92A3-476D-A4AD-19143B1CD8FC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576471" y="365125"/>
            <a:ext cx="11270972" cy="1325563"/>
          </a:xfrm>
          <a:noFill/>
        </p:spPr>
        <p:txBody>
          <a:bodyPr/>
          <a:lstStyle>
            <a:lvl1pPr>
              <a:defRPr b="0">
                <a:solidFill>
                  <a:srgbClr val="FFFF00"/>
                </a:solidFill>
              </a:defRPr>
            </a:lvl1pPr>
          </a:lstStyle>
          <a:p>
            <a:r>
              <a:rPr lang="pt-BR" dirty="0"/>
              <a:t>Clique para editar o título Mestre</a:t>
            </a:r>
          </a:p>
        </p:txBody>
      </p:sp>
    </p:spTree>
    <p:extLst>
      <p:ext uri="{BB962C8B-B14F-4D97-AF65-F5344CB8AC3E}">
        <p14:creationId xmlns:p14="http://schemas.microsoft.com/office/powerpoint/2010/main" val="3725626222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Em branc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4012520600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citaçã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FC9B1E7-B9D5-4C40-9EDA-B439D7ECD06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701133" y="1315844"/>
            <a:ext cx="10789734" cy="4402568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400" b="0">
                <a:solidFill>
                  <a:schemeClr val="bg1"/>
                </a:solidFill>
                <a:latin typeface="+mn-lt"/>
              </a:defRPr>
            </a:lvl1pPr>
          </a:lstStyle>
          <a:p>
            <a:pPr lvl="0"/>
            <a:r>
              <a:rPr lang="pt-BR" dirty="0"/>
              <a:t>texto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10A6F0D2-8ED6-4B57-8E46-E2896F12860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2411452" y="6100548"/>
            <a:ext cx="7369097" cy="51184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pt-BR" dirty="0"/>
              <a:t>autor</a:t>
            </a:r>
          </a:p>
        </p:txBody>
      </p:sp>
      <p:pic>
        <p:nvPicPr>
          <p:cNvPr id="4" name="Gráfico 3">
            <a:extLst>
              <a:ext uri="{FF2B5EF4-FFF2-40B4-BE49-F238E27FC236}">
                <a16:creationId xmlns:a16="http://schemas.microsoft.com/office/drawing/2014/main" id="{5723C89C-8964-4DED-8192-A4079628C7C1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834049" y="340500"/>
            <a:ext cx="650902" cy="650902"/>
          </a:xfrm>
          <a:prstGeom prst="rect">
            <a:avLst/>
          </a:prstGeom>
        </p:spPr>
      </p:pic>
      <p:cxnSp>
        <p:nvCxnSpPr>
          <p:cNvPr id="7" name="Conector reto 6">
            <a:extLst>
              <a:ext uri="{FF2B5EF4-FFF2-40B4-BE49-F238E27FC236}">
                <a16:creationId xmlns:a16="http://schemas.microsoft.com/office/drawing/2014/main" id="{976A885A-EDB1-47F0-B3A7-8DBDB2AE4B2F}"/>
              </a:ext>
            </a:extLst>
          </p:cNvPr>
          <p:cNvCxnSpPr/>
          <p:nvPr userDrawn="1"/>
        </p:nvCxnSpPr>
        <p:spPr>
          <a:xfrm>
            <a:off x="770021" y="625642"/>
            <a:ext cx="491851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Conector reto 7">
            <a:extLst>
              <a:ext uri="{FF2B5EF4-FFF2-40B4-BE49-F238E27FC236}">
                <a16:creationId xmlns:a16="http://schemas.microsoft.com/office/drawing/2014/main" id="{5B3E9E5D-3901-4D85-AA6D-E8011AEA5609}"/>
              </a:ext>
            </a:extLst>
          </p:cNvPr>
          <p:cNvCxnSpPr/>
          <p:nvPr userDrawn="1"/>
        </p:nvCxnSpPr>
        <p:spPr>
          <a:xfrm>
            <a:off x="6572357" y="625642"/>
            <a:ext cx="491851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47481803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BIBLIA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Retângulo 1">
            <a:extLst>
              <a:ext uri="{FF2B5EF4-FFF2-40B4-BE49-F238E27FC236}">
                <a16:creationId xmlns:a16="http://schemas.microsoft.com/office/drawing/2014/main" id="{CF14D23C-2B0A-461D-8ABC-9D04AD1796C0}"/>
              </a:ext>
            </a:extLst>
          </p:cNvPr>
          <p:cNvSpPr/>
          <p:nvPr userDrawn="1"/>
        </p:nvSpPr>
        <p:spPr>
          <a:xfrm>
            <a:off x="0" y="1117600"/>
            <a:ext cx="12192000" cy="4775178"/>
          </a:xfrm>
          <a:prstGeom prst="rect">
            <a:avLst/>
          </a:prstGeom>
          <a:solidFill>
            <a:srgbClr val="00040C">
              <a:alpha val="60000"/>
            </a:srgbClr>
          </a:soli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pt-BR"/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FC9B1E7-B9D5-4C40-9EDA-B439D7ECD06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615950" y="1260912"/>
            <a:ext cx="10960100" cy="4504622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000" b="0" i="1">
                <a:solidFill>
                  <a:schemeClr val="bg1"/>
                </a:solidFill>
                <a:latin typeface="Georgia" panose="02040502050405020303" pitchFamily="18" charset="0"/>
              </a:defRPr>
            </a:lvl1pPr>
          </a:lstStyle>
          <a:p>
            <a:pPr lvl="0"/>
            <a:r>
              <a:rPr lang="pt-BR" dirty="0"/>
              <a:t>texto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10A6F0D2-8ED6-4B57-8E46-E2896F12860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1617045" y="6032500"/>
            <a:ext cx="9403882" cy="546100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pt-BR" dirty="0"/>
              <a:t>passagem</a:t>
            </a:r>
          </a:p>
        </p:txBody>
      </p:sp>
      <p:pic>
        <p:nvPicPr>
          <p:cNvPr id="4" name="Gráfico 3">
            <a:extLst>
              <a:ext uri="{FF2B5EF4-FFF2-40B4-BE49-F238E27FC236}">
                <a16:creationId xmlns:a16="http://schemas.microsoft.com/office/drawing/2014/main" id="{AB22C882-8C93-45C6-9901-33159D65A08B}"/>
              </a:ext>
            </a:extLst>
          </p:cNvPr>
          <p:cNvPicPr>
            <a:picLocks noChangeAspect="1"/>
          </p:cNvPicPr>
          <p:nvPr userDrawn="1"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  <a:ext uri="{96DAC541-7B7A-43D3-8B79-37D633B846F1}">
                <asvg:svgBlip xmlns:asvg="http://schemas.microsoft.com/office/drawing/2016/SVG/main" r:embed="rId4"/>
              </a:ext>
            </a:extLst>
          </a:blip>
          <a:stretch>
            <a:fillRect/>
          </a:stretch>
        </p:blipFill>
        <p:spPr>
          <a:xfrm>
            <a:off x="5834049" y="340500"/>
            <a:ext cx="650902" cy="650902"/>
          </a:xfrm>
          <a:prstGeom prst="rect">
            <a:avLst/>
          </a:prstGeom>
        </p:spPr>
      </p:pic>
      <p:cxnSp>
        <p:nvCxnSpPr>
          <p:cNvPr id="6" name="Conector reto 5">
            <a:extLst>
              <a:ext uri="{FF2B5EF4-FFF2-40B4-BE49-F238E27FC236}">
                <a16:creationId xmlns:a16="http://schemas.microsoft.com/office/drawing/2014/main" id="{C739A5DA-2477-4B13-B5B2-2C612809A042}"/>
              </a:ext>
            </a:extLst>
          </p:cNvPr>
          <p:cNvCxnSpPr/>
          <p:nvPr userDrawn="1"/>
        </p:nvCxnSpPr>
        <p:spPr>
          <a:xfrm>
            <a:off x="770021" y="625642"/>
            <a:ext cx="491851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7" name="Conector reto 6">
            <a:extLst>
              <a:ext uri="{FF2B5EF4-FFF2-40B4-BE49-F238E27FC236}">
                <a16:creationId xmlns:a16="http://schemas.microsoft.com/office/drawing/2014/main" id="{B7831D7C-123E-4823-B253-9EE73B7F83E9}"/>
              </a:ext>
            </a:extLst>
          </p:cNvPr>
          <p:cNvCxnSpPr/>
          <p:nvPr userDrawn="1"/>
        </p:nvCxnSpPr>
        <p:spPr>
          <a:xfrm>
            <a:off x="6572357" y="625642"/>
            <a:ext cx="4918510" cy="0"/>
          </a:xfrm>
          <a:prstGeom prst="line">
            <a:avLst/>
          </a:prstGeom>
          <a:ln w="28575">
            <a:solidFill>
              <a:schemeClr val="bg1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</p:spTree>
    <p:extLst>
      <p:ext uri="{BB962C8B-B14F-4D97-AF65-F5344CB8AC3E}">
        <p14:creationId xmlns:p14="http://schemas.microsoft.com/office/powerpoint/2010/main" val="2679307341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preserve="1">
  <p:cSld name="4_Em branco">
    <p:bg>
      <p:bgPr>
        <a:blipFill dpi="0" rotWithShape="1">
          <a:blip r:embed="rId2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FC9B1E7-B9D5-4C40-9EDA-B439D7ECD06D}"/>
              </a:ext>
            </a:extLst>
          </p:cNvPr>
          <p:cNvSpPr>
            <a:spLocks noGrp="1"/>
          </p:cNvSpPr>
          <p:nvPr>
            <p:ph type="body" sz="quarter" idx="10" hasCustomPrompt="1"/>
          </p:nvPr>
        </p:nvSpPr>
        <p:spPr>
          <a:xfrm>
            <a:off x="5874026" y="245612"/>
            <a:ext cx="5926739" cy="5638353"/>
          </a:xfrm>
        </p:spPr>
        <p:txBody>
          <a:bodyPr anchor="ctr"/>
          <a:lstStyle>
            <a:lvl1pPr marL="0" indent="0" algn="ctr">
              <a:lnSpc>
                <a:spcPct val="100000"/>
              </a:lnSpc>
              <a:spcBef>
                <a:spcPts val="0"/>
              </a:spcBef>
              <a:buNone/>
              <a:defRPr sz="4400" b="0">
                <a:solidFill>
                  <a:srgbClr val="FFFF00"/>
                </a:solidFill>
                <a:latin typeface="+mn-lt"/>
              </a:defRPr>
            </a:lvl1pPr>
          </a:lstStyle>
          <a:p>
            <a:pPr lvl="0"/>
            <a:r>
              <a:rPr lang="pt-BR" dirty="0"/>
              <a:t>texto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10A6F0D2-8ED6-4B57-8E46-E2896F128602}"/>
              </a:ext>
            </a:extLst>
          </p:cNvPr>
          <p:cNvSpPr>
            <a:spLocks noGrp="1"/>
          </p:cNvSpPr>
          <p:nvPr>
            <p:ph type="body" sz="quarter" idx="11" hasCustomPrompt="1"/>
          </p:nvPr>
        </p:nvSpPr>
        <p:spPr>
          <a:xfrm>
            <a:off x="7360495" y="6189454"/>
            <a:ext cx="2697905" cy="422934"/>
          </a:xfrm>
        </p:spPr>
        <p:txBody>
          <a:bodyPr/>
          <a:lstStyle>
            <a:lvl1pPr marL="0" indent="0" algn="ctr">
              <a:buNone/>
              <a:defRPr/>
            </a:lvl1pPr>
          </a:lstStyle>
          <a:p>
            <a:pPr lvl="0"/>
            <a:r>
              <a:rPr lang="pt-BR" dirty="0"/>
              <a:t>passagem</a:t>
            </a:r>
          </a:p>
        </p:txBody>
      </p:sp>
    </p:spTree>
    <p:extLst>
      <p:ext uri="{BB962C8B-B14F-4D97-AF65-F5344CB8AC3E}">
        <p14:creationId xmlns:p14="http://schemas.microsoft.com/office/powerpoint/2010/main" val="3826286209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13" Type="http://schemas.openxmlformats.org/officeDocument/2006/relationships/slideLayout" Target="../slideLayouts/slideLayout13.xml"/><Relationship Id="rId18" Type="http://schemas.openxmlformats.org/officeDocument/2006/relationships/slideLayout" Target="../slideLayouts/slideLayout18.xml"/><Relationship Id="rId26" Type="http://schemas.openxmlformats.org/officeDocument/2006/relationships/theme" Target="../theme/theme1.xml"/><Relationship Id="rId3" Type="http://schemas.openxmlformats.org/officeDocument/2006/relationships/slideLayout" Target="../slideLayouts/slideLayout3.xml"/><Relationship Id="rId21" Type="http://schemas.openxmlformats.org/officeDocument/2006/relationships/slideLayout" Target="../slideLayouts/slideLayout21.xml"/><Relationship Id="rId7" Type="http://schemas.openxmlformats.org/officeDocument/2006/relationships/slideLayout" Target="../slideLayouts/slideLayout7.xml"/><Relationship Id="rId12" Type="http://schemas.openxmlformats.org/officeDocument/2006/relationships/slideLayout" Target="../slideLayouts/slideLayout12.xml"/><Relationship Id="rId17" Type="http://schemas.openxmlformats.org/officeDocument/2006/relationships/slideLayout" Target="../slideLayouts/slideLayout17.xml"/><Relationship Id="rId25" Type="http://schemas.openxmlformats.org/officeDocument/2006/relationships/slideLayout" Target="../slideLayouts/slideLayout25.xml"/><Relationship Id="rId2" Type="http://schemas.openxmlformats.org/officeDocument/2006/relationships/slideLayout" Target="../slideLayouts/slideLayout2.xml"/><Relationship Id="rId16" Type="http://schemas.openxmlformats.org/officeDocument/2006/relationships/slideLayout" Target="../slideLayouts/slideLayout16.xml"/><Relationship Id="rId20" Type="http://schemas.openxmlformats.org/officeDocument/2006/relationships/slideLayout" Target="../slideLayouts/slideLayout20.xml"/><Relationship Id="rId29" Type="http://schemas.openxmlformats.org/officeDocument/2006/relationships/image" Target="../media/image3.png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24" Type="http://schemas.openxmlformats.org/officeDocument/2006/relationships/slideLayout" Target="../slideLayouts/slideLayout24.xml"/><Relationship Id="rId5" Type="http://schemas.openxmlformats.org/officeDocument/2006/relationships/slideLayout" Target="../slideLayouts/slideLayout5.xml"/><Relationship Id="rId15" Type="http://schemas.openxmlformats.org/officeDocument/2006/relationships/slideLayout" Target="../slideLayouts/slideLayout15.xml"/><Relationship Id="rId23" Type="http://schemas.openxmlformats.org/officeDocument/2006/relationships/slideLayout" Target="../slideLayouts/slideLayout23.xml"/><Relationship Id="rId28" Type="http://schemas.openxmlformats.org/officeDocument/2006/relationships/image" Target="../media/image2.png"/><Relationship Id="rId10" Type="http://schemas.openxmlformats.org/officeDocument/2006/relationships/slideLayout" Target="../slideLayouts/slideLayout10.xml"/><Relationship Id="rId19" Type="http://schemas.openxmlformats.org/officeDocument/2006/relationships/slideLayout" Target="../slideLayouts/slideLayout19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Relationship Id="rId14" Type="http://schemas.openxmlformats.org/officeDocument/2006/relationships/slideLayout" Target="../slideLayouts/slideLayout14.xml"/><Relationship Id="rId22" Type="http://schemas.openxmlformats.org/officeDocument/2006/relationships/slideLayout" Target="../slideLayouts/slideLayout22.xml"/><Relationship Id="rId27" Type="http://schemas.openxmlformats.org/officeDocument/2006/relationships/image" Target="../media/image1.jpg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blipFill dpi="0" rotWithShape="1">
          <a:blip r:embed="rId27">
            <a:lum/>
          </a:blip>
          <a:srcRect/>
          <a:stretch>
            <a:fillRect/>
          </a:stretch>
        </a:blip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Espaço Reservado para Título 1">
            <a:extLst>
              <a:ext uri="{FF2B5EF4-FFF2-40B4-BE49-F238E27FC236}">
                <a16:creationId xmlns:a16="http://schemas.microsoft.com/office/drawing/2014/main" id="{CB583A42-E6E0-41D4-B393-70FAA105F3CE}"/>
              </a:ext>
            </a:extLst>
          </p:cNvPr>
          <p:cNvSpPr>
            <a:spLocks noGrp="1"/>
          </p:cNvSpPr>
          <p:nvPr>
            <p:ph type="title"/>
          </p:nvPr>
        </p:nvSpPr>
        <p:spPr>
          <a:xfrm>
            <a:off x="762000" y="365125"/>
            <a:ext cx="10668000" cy="1325563"/>
          </a:xfrm>
          <a:prstGeom prst="rect">
            <a:avLst/>
          </a:prstGeom>
          <a:noFill/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pt-BR" dirty="0"/>
              <a:t>título Mestre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A3D0E9FB-241F-4C98-A436-7A978A48B955}"/>
              </a:ext>
            </a:extLst>
          </p:cNvPr>
          <p:cNvSpPr>
            <a:spLocks noGrp="1"/>
          </p:cNvSpPr>
          <p:nvPr>
            <p:ph type="body" idx="1"/>
          </p:nvPr>
        </p:nvSpPr>
        <p:spPr>
          <a:xfrm>
            <a:off x="762000" y="1825625"/>
            <a:ext cx="10668000" cy="405834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pt-BR" dirty="0"/>
              <a:t>Editar estilos de texto Mestre</a:t>
            </a:r>
          </a:p>
          <a:p>
            <a:pPr lvl="1"/>
            <a:r>
              <a:rPr lang="pt-BR" dirty="0"/>
              <a:t>Segundo nível</a:t>
            </a:r>
          </a:p>
          <a:p>
            <a:pPr lvl="2"/>
            <a:r>
              <a:rPr lang="pt-BR" dirty="0"/>
              <a:t>Terceiro nível</a:t>
            </a:r>
          </a:p>
          <a:p>
            <a:pPr lvl="3"/>
            <a:r>
              <a:rPr lang="pt-BR" dirty="0"/>
              <a:t>Quarto nível</a:t>
            </a:r>
          </a:p>
          <a:p>
            <a:pPr lvl="4"/>
            <a:r>
              <a:rPr lang="pt-BR" dirty="0"/>
              <a:t>Quinto nível</a:t>
            </a:r>
          </a:p>
        </p:txBody>
      </p:sp>
      <p:pic>
        <p:nvPicPr>
          <p:cNvPr id="5" name="Imagem 4">
            <a:extLst>
              <a:ext uri="{FF2B5EF4-FFF2-40B4-BE49-F238E27FC236}">
                <a16:creationId xmlns:a16="http://schemas.microsoft.com/office/drawing/2014/main" id="{EAC73498-4FD2-4B6D-A36C-6957B1E2E377}"/>
              </a:ext>
            </a:extLst>
          </p:cNvPr>
          <p:cNvPicPr>
            <a:picLocks noChangeAspect="1"/>
          </p:cNvPicPr>
          <p:nvPr userDrawn="1"/>
        </p:nvPicPr>
        <p:blipFill>
          <a:blip r:embed="rId2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9007" y="5997058"/>
            <a:ext cx="1673930" cy="765785"/>
          </a:xfrm>
          <a:prstGeom prst="rect">
            <a:avLst/>
          </a:prstGeom>
        </p:spPr>
      </p:pic>
      <p:pic>
        <p:nvPicPr>
          <p:cNvPr id="7" name="Imagem 6">
            <a:extLst>
              <a:ext uri="{FF2B5EF4-FFF2-40B4-BE49-F238E27FC236}">
                <a16:creationId xmlns:a16="http://schemas.microsoft.com/office/drawing/2014/main" id="{FF045A26-16E8-4036-8BF8-EB310516B712}"/>
              </a:ext>
            </a:extLst>
          </p:cNvPr>
          <p:cNvPicPr>
            <a:picLocks noChangeAspect="1"/>
          </p:cNvPicPr>
          <p:nvPr userDrawn="1"/>
        </p:nvPicPr>
        <p:blipFill>
          <a:blip r:embed="rId2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908600" y="6129584"/>
            <a:ext cx="1283400" cy="728416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4285308699"/>
      </p:ext>
    </p:extLst>
  </p:cSld>
  <p:clrMap bg1="lt1" tx1="dk1" bg2="lt2" tx2="dk2" accent1="accent1" accent2="accent2" accent3="accent3" accent4="accent4" accent5="accent5" accent6="accent6" hlink="hlink" folHlink="folHlink"/>
  <p:sldLayoutIdLst>
    <p:sldLayoutId id="2147483670" r:id="rId1"/>
    <p:sldLayoutId id="2147483671" r:id="rId2"/>
    <p:sldLayoutId id="2147483672" r:id="rId3"/>
    <p:sldLayoutId id="2147483673" r:id="rId4"/>
    <p:sldLayoutId id="2147483675" r:id="rId5"/>
    <p:sldLayoutId id="2147483676" r:id="rId6"/>
    <p:sldLayoutId id="2147483677" r:id="rId7"/>
    <p:sldLayoutId id="2147483678" r:id="rId8"/>
    <p:sldLayoutId id="2147483679" r:id="rId9"/>
    <p:sldLayoutId id="2147483680" r:id="rId10"/>
    <p:sldLayoutId id="2147483687" r:id="rId11"/>
    <p:sldLayoutId id="2147483681" r:id="rId12"/>
    <p:sldLayoutId id="2147483682" r:id="rId13"/>
    <p:sldLayoutId id="2147483683" r:id="rId14"/>
    <p:sldLayoutId id="2147483684" r:id="rId15"/>
    <p:sldLayoutId id="2147483688" r:id="rId16"/>
    <p:sldLayoutId id="2147483685" r:id="rId17"/>
    <p:sldLayoutId id="2147483686" r:id="rId18"/>
    <p:sldLayoutId id="2147483651" r:id="rId19"/>
    <p:sldLayoutId id="2147483664" r:id="rId20"/>
    <p:sldLayoutId id="2147483668" r:id="rId21"/>
    <p:sldLayoutId id="2147483667" r:id="rId22"/>
    <p:sldLayoutId id="2147483665" r:id="rId23"/>
    <p:sldLayoutId id="2147483666" r:id="rId24"/>
    <p:sldLayoutId id="2147483662" r:id="rId25"/>
  </p:sldLayoutIdLst>
  <p:txStyles>
    <p:titleStyle>
      <a:lvl1pPr algn="ctr" defTabSz="914400" rtl="0" eaLnBrk="1" latinLnBrk="0" hangingPunct="1">
        <a:lnSpc>
          <a:spcPct val="90000"/>
        </a:lnSpc>
        <a:spcBef>
          <a:spcPct val="0"/>
        </a:spcBef>
        <a:buNone/>
        <a:defRPr sz="6000" b="0" kern="1200" cap="all" baseline="0">
          <a:solidFill>
            <a:srgbClr val="FFFF00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3200" kern="1200">
          <a:solidFill>
            <a:schemeClr val="bg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800" kern="1200">
          <a:solidFill>
            <a:schemeClr val="bg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bg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bg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pt-BR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10.xml.rels><?xml version="1.0" encoding="UTF-8" standalone="yes"?>
<Relationships xmlns="http://schemas.openxmlformats.org/package/2006/relationships"><Relationship Id="rId2" Type="http://schemas.openxmlformats.org/officeDocument/2006/relationships/image" Target="../media/image23.jpg"/><Relationship Id="rId1" Type="http://schemas.openxmlformats.org/officeDocument/2006/relationships/slideLayout" Target="../slideLayouts/slideLayout15.xml"/></Relationships>
</file>

<file path=ppt/slides/_rels/slide1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4.jpg"/><Relationship Id="rId1" Type="http://schemas.openxmlformats.org/officeDocument/2006/relationships/slideLayout" Target="../slideLayouts/slideLayout15.xml"/></Relationships>
</file>

<file path=ppt/slides/_rels/slide12.xml.rels><?xml version="1.0" encoding="UTF-8" standalone="yes"?>
<Relationships xmlns="http://schemas.openxmlformats.org/package/2006/relationships"><Relationship Id="rId2" Type="http://schemas.openxmlformats.org/officeDocument/2006/relationships/image" Target="../media/image25.jpg"/><Relationship Id="rId1" Type="http://schemas.openxmlformats.org/officeDocument/2006/relationships/slideLayout" Target="../slideLayouts/slideLayout15.xml"/></Relationships>
</file>

<file path=ppt/slides/_rels/slide13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5.xml"/></Relationships>
</file>

<file path=ppt/slides/_rels/slide14.xml.rels><?xml version="1.0" encoding="UTF-8" standalone="yes"?>
<Relationships xmlns="http://schemas.openxmlformats.org/package/2006/relationships"><Relationship Id="rId2" Type="http://schemas.openxmlformats.org/officeDocument/2006/relationships/image" Target="../media/image27.jpeg"/><Relationship Id="rId1" Type="http://schemas.openxmlformats.org/officeDocument/2006/relationships/slideLayout" Target="../slideLayouts/slideLayout17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28.jpeg"/><Relationship Id="rId1" Type="http://schemas.openxmlformats.org/officeDocument/2006/relationships/slideLayout" Target="../slideLayouts/slideLayout15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29.jpg"/><Relationship Id="rId1" Type="http://schemas.openxmlformats.org/officeDocument/2006/relationships/slideLayout" Target="../slideLayouts/slideLayout15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hyperlink" Target="https://it.wikipedia.org/wiki/Calliptamus_italicus" TargetMode="External"/><Relationship Id="rId2" Type="http://schemas.openxmlformats.org/officeDocument/2006/relationships/image" Target="../media/image30.jpg"/><Relationship Id="rId1" Type="http://schemas.openxmlformats.org/officeDocument/2006/relationships/slideLayout" Target="../slideLayouts/slideLayout17.xml"/><Relationship Id="rId6" Type="http://schemas.openxmlformats.org/officeDocument/2006/relationships/hyperlink" Target="https://creativecommons.org/licenses/by-sa/3.0/" TargetMode="External"/><Relationship Id="rId5" Type="http://schemas.openxmlformats.org/officeDocument/2006/relationships/hyperlink" Target="https://creativecommons.org/licenses/by-nc-sa/3.0/" TargetMode="External"/><Relationship Id="rId4" Type="http://schemas.openxmlformats.org/officeDocument/2006/relationships/hyperlink" Target="http://lisboaempormenor.blogspot.com/2010/10/gafanhoto-gargula.html" TargetMode="External"/></Relationships>
</file>

<file path=ppt/slides/_rels/slide18.xml.rels><?xml version="1.0" encoding="UTF-8" standalone="yes"?>
<Relationships xmlns="http://schemas.openxmlformats.org/package/2006/relationships"><Relationship Id="rId2" Type="http://schemas.openxmlformats.org/officeDocument/2006/relationships/image" Target="../media/image31.jpg"/><Relationship Id="rId1" Type="http://schemas.openxmlformats.org/officeDocument/2006/relationships/slideLayout" Target="../slideLayouts/slideLayout15.xml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hyperlink" Target="https://commons.wikimedia.org/wiki/File:Valdes_leal-la_retirada_de_los_sarracenos-sevilla.jpg" TargetMode="External"/><Relationship Id="rId2" Type="http://schemas.openxmlformats.org/officeDocument/2006/relationships/image" Target="../media/image32.jpeg"/><Relationship Id="rId1" Type="http://schemas.openxmlformats.org/officeDocument/2006/relationships/slideLayout" Target="../slideLayouts/slideLayout15.xml"/><Relationship Id="rId4" Type="http://schemas.openxmlformats.org/officeDocument/2006/relationships/hyperlink" Target="https://creativecommons.org/licenses/by-sa/3.0/" TargetMode="External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1.xml"/></Relationships>
</file>

<file path=ppt/slides/_rels/slide20.xml.rels><?xml version="1.0" encoding="UTF-8" standalone="yes"?>
<Relationships xmlns="http://schemas.openxmlformats.org/package/2006/relationships"><Relationship Id="rId2" Type="http://schemas.openxmlformats.org/officeDocument/2006/relationships/image" Target="../media/image33.jpg"/><Relationship Id="rId1" Type="http://schemas.openxmlformats.org/officeDocument/2006/relationships/slideLayout" Target="../slideLayouts/slideLayout17.xml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hyperlink" Target="http://commons.wikimedia.org/wiki/File:Just_one_lion.jpg" TargetMode="External"/><Relationship Id="rId2" Type="http://schemas.openxmlformats.org/officeDocument/2006/relationships/image" Target="../media/image34.jpg"/><Relationship Id="rId1" Type="http://schemas.openxmlformats.org/officeDocument/2006/relationships/slideLayout" Target="../slideLayouts/slideLayout15.xml"/><Relationship Id="rId5" Type="http://schemas.openxmlformats.org/officeDocument/2006/relationships/hyperlink" Target="https://creativecommons.org/licenses/by-nc/3.0/" TargetMode="External"/><Relationship Id="rId4" Type="http://schemas.openxmlformats.org/officeDocument/2006/relationships/hyperlink" Target="http://lion-redmich.deviantart.com/art/Big-lion-mouth-313844951" TargetMode="External"/></Relationships>
</file>

<file path=ppt/slides/_rels/slide2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5.jpg"/><Relationship Id="rId1" Type="http://schemas.openxmlformats.org/officeDocument/2006/relationships/slideLayout" Target="../slideLayouts/slideLayout15.xml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6.jpg"/><Relationship Id="rId1" Type="http://schemas.openxmlformats.org/officeDocument/2006/relationships/slideLayout" Target="../slideLayouts/slideLayout17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37.jpg"/><Relationship Id="rId1" Type="http://schemas.openxmlformats.org/officeDocument/2006/relationships/slideLayout" Target="../slideLayouts/slideLayout15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8.jpeg"/><Relationship Id="rId1" Type="http://schemas.openxmlformats.org/officeDocument/2006/relationships/slideLayout" Target="../slideLayouts/slideLayout15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9.jpg"/><Relationship Id="rId1" Type="http://schemas.openxmlformats.org/officeDocument/2006/relationships/slideLayout" Target="../slideLayouts/slideLayout15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5.xml"/></Relationships>
</file>

<file path=ppt/slides/_rels/slide28.xml.rels><?xml version="1.0" encoding="UTF-8" standalone="yes"?>
<Relationships xmlns="http://schemas.openxmlformats.org/package/2006/relationships"><Relationship Id="rId2" Type="http://schemas.openxmlformats.org/officeDocument/2006/relationships/image" Target="../media/image40.jpeg"/><Relationship Id="rId1" Type="http://schemas.openxmlformats.org/officeDocument/2006/relationships/slideLayout" Target="../slideLayouts/slideLayout17.xml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hyperlink" Target="http://www.theequinest.com/expressions/" TargetMode="External"/><Relationship Id="rId2" Type="http://schemas.openxmlformats.org/officeDocument/2006/relationships/image" Target="../media/image41.jpg"/><Relationship Id="rId1" Type="http://schemas.openxmlformats.org/officeDocument/2006/relationships/slideLayout" Target="../slideLayouts/slideLayout15.xml"/></Relationships>
</file>

<file path=ppt/slides/_rels/slide3.xml.rels><?xml version="1.0" encoding="UTF-8" standalone="yes"?>
<Relationships xmlns="http://schemas.openxmlformats.org/package/2006/relationships"><Relationship Id="rId3" Type="http://schemas.openxmlformats.org/officeDocument/2006/relationships/hyperlink" Target="https://he.wikipedia.org/wiki/%D7%A7%D7%95%D7%91%D7%A5:St._Peter%27s_Basilica_view_from_Saint_Peter%27s_Square,_Vatican_City,_Rome,_Italy.jpg" TargetMode="External"/><Relationship Id="rId2" Type="http://schemas.openxmlformats.org/officeDocument/2006/relationships/image" Target="../media/image16.jpg"/><Relationship Id="rId1" Type="http://schemas.openxmlformats.org/officeDocument/2006/relationships/slideLayout" Target="../slideLayouts/slideLayout15.xml"/><Relationship Id="rId4" Type="http://schemas.openxmlformats.org/officeDocument/2006/relationships/hyperlink" Target="https://creativecommons.org/licenses/by-sa/3.0/" TargetMode="External"/></Relationships>
</file>

<file path=ppt/slides/_rels/slide30.xml.rels><?xml version="1.0" encoding="UTF-8" standalone="yes"?>
<Relationships xmlns="http://schemas.openxmlformats.org/package/2006/relationships"><Relationship Id="rId2" Type="http://schemas.openxmlformats.org/officeDocument/2006/relationships/image" Target="../media/image42.jpeg"/><Relationship Id="rId1" Type="http://schemas.openxmlformats.org/officeDocument/2006/relationships/slideLayout" Target="../slideLayouts/slideLayout15.xml"/></Relationships>
</file>

<file path=ppt/slides/_rels/slide3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6.jpg"/><Relationship Id="rId1" Type="http://schemas.openxmlformats.org/officeDocument/2006/relationships/slideLayout" Target="../slideLayouts/slideLayout15.xml"/></Relationships>
</file>

<file path=ppt/slides/_rels/slide32.xml.rels><?xml version="1.0" encoding="UTF-8" standalone="yes"?>
<Relationships xmlns="http://schemas.openxmlformats.org/package/2006/relationships"><Relationship Id="rId2" Type="http://schemas.openxmlformats.org/officeDocument/2006/relationships/image" Target="../media/image43.jpeg"/><Relationship Id="rId1" Type="http://schemas.openxmlformats.org/officeDocument/2006/relationships/slideLayout" Target="../slideLayouts/slideLayout17.xml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hyperlink" Target="https://enfermedadesytratamientos.com/como-desprenderse-de-los-enfados/" TargetMode="External"/><Relationship Id="rId2" Type="http://schemas.openxmlformats.org/officeDocument/2006/relationships/image" Target="../media/image44.jpg"/><Relationship Id="rId1" Type="http://schemas.openxmlformats.org/officeDocument/2006/relationships/slideLayout" Target="../slideLayouts/slideLayout15.xml"/><Relationship Id="rId4" Type="http://schemas.openxmlformats.org/officeDocument/2006/relationships/hyperlink" Target="https://creativecommons.org/licenses/by/3.0/" TargetMode="External"/></Relationships>
</file>

<file path=ppt/slides/_rels/slide3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5.jpg"/><Relationship Id="rId1" Type="http://schemas.openxmlformats.org/officeDocument/2006/relationships/slideLayout" Target="../slideLayouts/slideLayout15.xml"/></Relationships>
</file>

<file path=ppt/slides/_rels/slide35.xml.rels><?xml version="1.0" encoding="UTF-8" standalone="yes"?>
<Relationships xmlns="http://schemas.openxmlformats.org/package/2006/relationships"><Relationship Id="rId2" Type="http://schemas.openxmlformats.org/officeDocument/2006/relationships/image" Target="../media/image46.jpg"/><Relationship Id="rId1" Type="http://schemas.openxmlformats.org/officeDocument/2006/relationships/slideLayout" Target="../slideLayouts/slideLayout15.xml"/></Relationships>
</file>

<file path=ppt/slides/_rels/slide3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8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3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7.jpg"/><Relationship Id="rId1" Type="http://schemas.openxmlformats.org/officeDocument/2006/relationships/slideLayout" Target="../slideLayouts/slideLayout15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8.jpg"/><Relationship Id="rId1" Type="http://schemas.openxmlformats.org/officeDocument/2006/relationships/slideLayout" Target="../slideLayouts/slideLayout15.xml"/></Relationships>
</file>

<file path=ppt/slides/_rels/slide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9.jpg"/><Relationship Id="rId1" Type="http://schemas.openxmlformats.org/officeDocument/2006/relationships/slideLayout" Target="../slideLayouts/slideLayout15.xml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en/bald-eagles-raptor-bird-of-prey-2156952/" TargetMode="External"/><Relationship Id="rId2" Type="http://schemas.openxmlformats.org/officeDocument/2006/relationships/image" Target="../media/image20.jpg"/><Relationship Id="rId1" Type="http://schemas.openxmlformats.org/officeDocument/2006/relationships/slideLayout" Target="../slideLayouts/slideLayout17.xml"/></Relationships>
</file>

<file path=ppt/slides/_rels/slide8.xml.rels><?xml version="1.0" encoding="UTF-8" standalone="yes"?>
<Relationships xmlns="http://schemas.openxmlformats.org/package/2006/relationships"><Relationship Id="rId2" Type="http://schemas.openxmlformats.org/officeDocument/2006/relationships/image" Target="../media/image21.jpg"/><Relationship Id="rId1" Type="http://schemas.openxmlformats.org/officeDocument/2006/relationships/slideLayout" Target="../slideLayouts/slideLayout15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hyperlink" Target="https://pixabay.com/en/insects-grasshopper-lobster-nature-1006592/" TargetMode="External"/><Relationship Id="rId2" Type="http://schemas.openxmlformats.org/officeDocument/2006/relationships/image" Target="../media/image22.jpg"/><Relationship Id="rId1" Type="http://schemas.openxmlformats.org/officeDocument/2006/relationships/slideLayout" Target="../slideLayouts/slideLayout15.xml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16635070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603DBB6A-D5EE-4046-B0A7-639F18DB134D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54C01632-1C94-48FD-8249-5A59A4C00065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70000" lnSpcReduction="20000"/>
          </a:bodyPr>
          <a:lstStyle/>
          <a:p>
            <a:r>
              <a:rPr lang="pt-BR" dirty="0"/>
              <a:t>Os exércitos da quinta trombeta devem atormentar o papado sem destruí-lo </a:t>
            </a:r>
          </a:p>
        </p:txBody>
      </p:sp>
    </p:spTree>
    <p:extLst>
      <p:ext uri="{BB962C8B-B14F-4D97-AF65-F5344CB8AC3E}">
        <p14:creationId xmlns:p14="http://schemas.microsoft.com/office/powerpoint/2010/main" val="1430559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29419E62-F29B-4343-9C8E-E64EA43C0158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A4C55601-6D70-401E-8881-05BE21DF3603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070346" y="1519673"/>
            <a:ext cx="4339388" cy="4182624"/>
          </a:xfrm>
        </p:spPr>
        <p:txBody>
          <a:bodyPr>
            <a:normAutofit fontScale="77500" lnSpcReduction="20000"/>
          </a:bodyPr>
          <a:lstStyle/>
          <a:p>
            <a:r>
              <a:rPr lang="pt-BR" dirty="0"/>
              <a:t>e os do sexto devem destruí-lo, dar-lhe um golpe de morte </a:t>
            </a:r>
          </a:p>
        </p:txBody>
      </p:sp>
    </p:spTree>
    <p:extLst>
      <p:ext uri="{BB962C8B-B14F-4D97-AF65-F5344CB8AC3E}">
        <p14:creationId xmlns:p14="http://schemas.microsoft.com/office/powerpoint/2010/main" val="408938811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ço Reservado para Imagem 6">
            <a:extLst>
              <a:ext uri="{FF2B5EF4-FFF2-40B4-BE49-F238E27FC236}">
                <a16:creationId xmlns:a16="http://schemas.microsoft.com/office/drawing/2014/main" id="{D02A8385-BAB5-486F-BD28-C48B497E7BA1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00F31F03-4C5F-4505-B3C6-E54B0446E360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85000" lnSpcReduction="10000"/>
          </a:bodyPr>
          <a:lstStyle/>
          <a:p>
            <a:r>
              <a:rPr lang="pt-BR" dirty="0"/>
              <a:t>Quem atormentou o papado durante os 1260 anos?</a:t>
            </a:r>
          </a:p>
        </p:txBody>
      </p:sp>
    </p:spTree>
    <p:extLst>
      <p:ext uri="{BB962C8B-B14F-4D97-AF65-F5344CB8AC3E}">
        <p14:creationId xmlns:p14="http://schemas.microsoft.com/office/powerpoint/2010/main" val="32449884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C6E23EF5-E339-4407-8840-FB246C20BCC0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30" b="12530"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6A53D613-BFB8-4FFF-BC26-2B64E1B07F6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259032" y="1785486"/>
            <a:ext cx="4756297" cy="4584472"/>
          </a:xfrm>
        </p:spPr>
        <p:txBody>
          <a:bodyPr>
            <a:normAutofit fontScale="77500" lnSpcReduction="20000"/>
          </a:bodyPr>
          <a:lstStyle/>
          <a:p>
            <a:r>
              <a:rPr lang="pt-BR" dirty="0"/>
              <a:t>Quem provocou uma ferida mortal ao papado no final de 1260 anos? </a:t>
            </a:r>
          </a:p>
        </p:txBody>
      </p:sp>
    </p:spTree>
    <p:extLst>
      <p:ext uri="{BB962C8B-B14F-4D97-AF65-F5344CB8AC3E}">
        <p14:creationId xmlns:p14="http://schemas.microsoft.com/office/powerpoint/2010/main" val="229602991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Espaço Reservado para Imagem 7">
            <a:extLst>
              <a:ext uri="{FF2B5EF4-FFF2-40B4-BE49-F238E27FC236}">
                <a16:creationId xmlns:a16="http://schemas.microsoft.com/office/drawing/2014/main" id="{66324C3B-E187-4C49-9276-911F0740DBF6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3194" b="3194"/>
          <a:stretch>
            <a:fillRect/>
          </a:stretch>
        </p:blipFill>
        <p:spPr/>
      </p:pic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F5EF0FBE-A24C-476B-B356-162EA9338D4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4231758" y="0"/>
            <a:ext cx="5881233" cy="6858000"/>
          </a:xfrm>
        </p:spPr>
        <p:txBody>
          <a:bodyPr/>
          <a:lstStyle/>
          <a:p>
            <a:r>
              <a:rPr lang="pt-BR" dirty="0"/>
              <a:t>Que eventos anuncia a quinta trombeta? Ap. 9:1-4</a:t>
            </a:r>
          </a:p>
        </p:txBody>
      </p:sp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E56FAB3D-5EE7-489E-85D4-F76D3937B111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dirty="0"/>
              <a:t>2</a:t>
            </a:r>
          </a:p>
        </p:txBody>
      </p:sp>
    </p:spTree>
    <p:extLst>
      <p:ext uri="{BB962C8B-B14F-4D97-AF65-F5344CB8AC3E}">
        <p14:creationId xmlns:p14="http://schemas.microsoft.com/office/powerpoint/2010/main" val="41294713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ço Reservado para Imagem 6">
            <a:extLst>
              <a:ext uri="{FF2B5EF4-FFF2-40B4-BE49-F238E27FC236}">
                <a16:creationId xmlns:a16="http://schemas.microsoft.com/office/drawing/2014/main" id="{BCFE536D-46E3-4BEC-A3F1-FAF5E5A20E6A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98" b="7798"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6103B53B-7A58-424F-9915-F510175CE2B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926306" y="2476603"/>
            <a:ext cx="4339388" cy="4182624"/>
          </a:xfrm>
        </p:spPr>
        <p:txBody>
          <a:bodyPr>
            <a:normAutofit fontScale="92500" lnSpcReduction="10000"/>
          </a:bodyPr>
          <a:lstStyle/>
          <a:p>
            <a:r>
              <a:rPr lang="pt-BR" dirty="0"/>
              <a:t>uma estrela com as chaves do abismo</a:t>
            </a:r>
          </a:p>
        </p:txBody>
      </p:sp>
    </p:spTree>
    <p:extLst>
      <p:ext uri="{BB962C8B-B14F-4D97-AF65-F5344CB8AC3E}">
        <p14:creationId xmlns:p14="http://schemas.microsoft.com/office/powerpoint/2010/main" val="32078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AE7BC8B1-8BC1-4378-B11F-7586C938F24D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 rotWithShape="1"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79" b="52223"/>
          <a:stretch/>
        </p:blipFill>
        <p:spPr>
          <a:xfrm>
            <a:off x="0" y="0"/>
            <a:ext cx="12192000" cy="6857999"/>
          </a:xfrm>
        </p:spPr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9A9F4AF5-2C36-487F-B9A4-2B50F838F40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47332" y="902984"/>
            <a:ext cx="4339388" cy="4182624"/>
          </a:xfrm>
        </p:spPr>
        <p:txBody>
          <a:bodyPr>
            <a:normAutofit fontScale="70000" lnSpcReduction="20000"/>
          </a:bodyPr>
          <a:lstStyle/>
          <a:p>
            <a:r>
              <a:rPr lang="pt-BR" dirty="0"/>
              <a:t>Esta estrela não é o líder dos gafanhotos, seu líder é o anjo destruidor </a:t>
            </a:r>
          </a:p>
        </p:txBody>
      </p:sp>
    </p:spTree>
    <p:extLst>
      <p:ext uri="{BB962C8B-B14F-4D97-AF65-F5344CB8AC3E}">
        <p14:creationId xmlns:p14="http://schemas.microsoft.com/office/powerpoint/2010/main" val="10052941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5" name="Espaço Reservado para Imagem 14">
            <a:extLst>
              <a:ext uri="{FF2B5EF4-FFF2-40B4-BE49-F238E27FC236}">
                <a16:creationId xmlns:a16="http://schemas.microsoft.com/office/drawing/2014/main" id="{3E69BCF4-FA33-4584-AD94-7FB203013671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6055" b="6055"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F4660E1B-0FD8-4529-93C7-59426DDAB5BE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/>
          <a:lstStyle/>
          <a:p>
            <a:r>
              <a:rPr lang="pt-BR" dirty="0"/>
              <a:t>Qual é a missão dos gafanhotos e por quanto tempo? </a:t>
            </a:r>
          </a:p>
          <a:p>
            <a:r>
              <a:rPr lang="pt-BR" dirty="0" err="1"/>
              <a:t>Ap</a:t>
            </a:r>
            <a:r>
              <a:rPr lang="pt-BR" dirty="0"/>
              <a:t> 9: 5-6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29373031-8C69-442B-9688-C1CDEF1218E0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dirty="0"/>
              <a:t>3</a:t>
            </a:r>
          </a:p>
        </p:txBody>
      </p:sp>
      <p:sp>
        <p:nvSpPr>
          <p:cNvPr id="8" name="CaixaDeTexto 7">
            <a:extLst>
              <a:ext uri="{FF2B5EF4-FFF2-40B4-BE49-F238E27FC236}">
                <a16:creationId xmlns:a16="http://schemas.microsoft.com/office/drawing/2014/main" id="{EE1DCE35-2334-4055-A190-970D4E8B37BF}"/>
              </a:ext>
            </a:extLst>
          </p:cNvPr>
          <p:cNvSpPr txBox="1"/>
          <p:nvPr/>
        </p:nvSpPr>
        <p:spPr>
          <a:xfrm>
            <a:off x="0" y="6857999"/>
            <a:ext cx="12192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00">
                <a:hlinkClick r:id="rId4" tooltip="http://lisboaempormenor.blogspot.com/2010/10/gafanhoto-gargula.html"/>
              </a:rPr>
              <a:t>Esta Foto</a:t>
            </a:r>
            <a:r>
              <a:rPr lang="pt-BR" sz="900"/>
              <a:t> de Autor Desconhecido está licenciado em </a:t>
            </a:r>
            <a:r>
              <a:rPr lang="pt-BR" sz="900">
                <a:hlinkClick r:id="rId5" tooltip="https://creativecommons.org/licenses/by-nc-sa/3.0/"/>
              </a:rPr>
              <a:t>CC BY-SA-NC</a:t>
            </a:r>
            <a:endParaRPr lang="pt-BR" sz="900"/>
          </a:p>
        </p:txBody>
      </p:sp>
      <p:sp>
        <p:nvSpPr>
          <p:cNvPr id="16" name="CaixaDeTexto 15">
            <a:extLst>
              <a:ext uri="{FF2B5EF4-FFF2-40B4-BE49-F238E27FC236}">
                <a16:creationId xmlns:a16="http://schemas.microsoft.com/office/drawing/2014/main" id="{7385CFAD-2BC5-4356-84B3-70C2667FAFB3}"/>
              </a:ext>
            </a:extLst>
          </p:cNvPr>
          <p:cNvSpPr txBox="1"/>
          <p:nvPr/>
        </p:nvSpPr>
        <p:spPr>
          <a:xfrm>
            <a:off x="0" y="6857999"/>
            <a:ext cx="12192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00">
                <a:hlinkClick r:id="rId3" tooltip="https://it.wikipedia.org/wiki/Calliptamus_italicus"/>
              </a:rPr>
              <a:t>Esta Foto</a:t>
            </a:r>
            <a:r>
              <a:rPr lang="pt-BR" sz="900"/>
              <a:t> de Autor Desconhecido está licenciado em </a:t>
            </a:r>
            <a:r>
              <a:rPr lang="pt-BR" sz="900">
                <a:hlinkClick r:id="rId6" tooltip="https://creativecommons.org/licenses/by-sa/3.0/"/>
              </a:rPr>
              <a:t>CC BY-SA</a:t>
            </a:r>
            <a:endParaRPr lang="pt-BR" sz="900"/>
          </a:p>
        </p:txBody>
      </p:sp>
    </p:spTree>
    <p:extLst>
      <p:ext uri="{BB962C8B-B14F-4D97-AF65-F5344CB8AC3E}">
        <p14:creationId xmlns:p14="http://schemas.microsoft.com/office/powerpoint/2010/main" val="359558051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Espaço Reservado para Imagem 7">
            <a:extLst>
              <a:ext uri="{FF2B5EF4-FFF2-40B4-BE49-F238E27FC236}">
                <a16:creationId xmlns:a16="http://schemas.microsoft.com/office/drawing/2014/main" id="{90CF5CC5-87AC-45A0-8843-A42A15282A9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99D33F0D-D4F7-45AD-B9F8-21584267D3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333462" y="1540938"/>
            <a:ext cx="4339388" cy="4182624"/>
          </a:xfrm>
        </p:spPr>
        <p:txBody>
          <a:bodyPr>
            <a:normAutofit fontScale="70000" lnSpcReduction="20000"/>
          </a:bodyPr>
          <a:lstStyle/>
          <a:p>
            <a:r>
              <a:rPr lang="pt-BR" dirty="0"/>
              <a:t>Os gafanhotos só devem atormentar aqueles que não têm o selo de Deus em suas testas,</a:t>
            </a:r>
          </a:p>
        </p:txBody>
      </p:sp>
    </p:spTree>
    <p:extLst>
      <p:ext uri="{BB962C8B-B14F-4D97-AF65-F5344CB8AC3E}">
        <p14:creationId xmlns:p14="http://schemas.microsoft.com/office/powerpoint/2010/main" val="74450216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BD03B37B-4170-4593-830F-C4D644E9B579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21937" b="21937"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9FC4724E-75D3-4571-8447-92D5C185464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123508" y="403254"/>
            <a:ext cx="4339388" cy="4182624"/>
          </a:xfrm>
        </p:spPr>
        <p:txBody>
          <a:bodyPr/>
          <a:lstStyle/>
          <a:p>
            <a:r>
              <a:rPr lang="pt-BR" dirty="0"/>
              <a:t>os cinco meses ou 150 dias </a:t>
            </a:r>
          </a:p>
        </p:txBody>
      </p:sp>
      <p:sp>
        <p:nvSpPr>
          <p:cNvPr id="6" name="CaixaDeTexto 5">
            <a:extLst>
              <a:ext uri="{FF2B5EF4-FFF2-40B4-BE49-F238E27FC236}">
                <a16:creationId xmlns:a16="http://schemas.microsoft.com/office/drawing/2014/main" id="{28C176C3-941F-403D-8E0C-F2B78B215E06}"/>
              </a:ext>
            </a:extLst>
          </p:cNvPr>
          <p:cNvSpPr txBox="1"/>
          <p:nvPr/>
        </p:nvSpPr>
        <p:spPr>
          <a:xfrm>
            <a:off x="0" y="6857999"/>
            <a:ext cx="12192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00">
                <a:hlinkClick r:id="rId3" tooltip="https://commons.wikimedia.org/wiki/File:Valdes_leal-la_retirada_de_los_sarracenos-sevilla.jpg"/>
              </a:rPr>
              <a:t>Esta Foto</a:t>
            </a:r>
            <a:r>
              <a:rPr lang="pt-BR" sz="900"/>
              <a:t> de Autor Desconhecido está licenciado em </a:t>
            </a:r>
            <a:r>
              <a:rPr lang="pt-BR" sz="900">
                <a:hlinkClick r:id="rId4" tooltip="https://creativecommons.org/licenses/by-sa/3.0/"/>
              </a:rPr>
              <a:t>CC BY-SA</a:t>
            </a:r>
            <a:endParaRPr lang="pt-BR" sz="900"/>
          </a:p>
        </p:txBody>
      </p:sp>
    </p:spTree>
    <p:extLst>
      <p:ext uri="{BB962C8B-B14F-4D97-AF65-F5344CB8AC3E}">
        <p14:creationId xmlns:p14="http://schemas.microsoft.com/office/powerpoint/2010/main" val="31526893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Título 3">
            <a:extLst>
              <a:ext uri="{FF2B5EF4-FFF2-40B4-BE49-F238E27FC236}">
                <a16:creationId xmlns:a16="http://schemas.microsoft.com/office/drawing/2014/main" id="{B85B2C8B-7E47-4854-8E65-997B50025415}"/>
              </a:ext>
            </a:extLst>
          </p:cNvPr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pt-BR" dirty="0"/>
              <a:t>09</a:t>
            </a:r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88D7D317-E047-4CE6-8798-4D1347DECA1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>
            <a:normAutofit fontScale="85000" lnSpcReduction="20000"/>
          </a:bodyPr>
          <a:lstStyle/>
          <a:p>
            <a:r>
              <a:rPr lang="pt-BR" dirty="0"/>
              <a:t>SEXTA E SÉTIMA TROMBETA</a:t>
            </a:r>
          </a:p>
        </p:txBody>
      </p:sp>
    </p:spTree>
    <p:extLst>
      <p:ext uri="{BB962C8B-B14F-4D97-AF65-F5344CB8AC3E}">
        <p14:creationId xmlns:p14="http://schemas.microsoft.com/office/powerpoint/2010/main" val="28831880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" name="Espaço Reservado para Imagem 12">
            <a:extLst>
              <a:ext uri="{FF2B5EF4-FFF2-40B4-BE49-F238E27FC236}">
                <a16:creationId xmlns:a16="http://schemas.microsoft.com/office/drawing/2014/main" id="{FF9B2098-5D17-47B4-B070-1EAD0C7A83B2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>
            <a:fillRect/>
          </a:stretch>
        </p:blipFill>
        <p:spPr>
          <a:xfrm>
            <a:off x="35093" y="0"/>
            <a:ext cx="12192000" cy="6857999"/>
          </a:xfrm>
        </p:spPr>
      </p:pic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D7519722-F3BE-4279-ACC1-353D326712B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530010" y="0"/>
            <a:ext cx="6582982" cy="6858000"/>
          </a:xfrm>
        </p:spPr>
        <p:txBody>
          <a:bodyPr/>
          <a:lstStyle/>
          <a:p>
            <a:r>
              <a:rPr lang="pt-BR" dirty="0"/>
              <a:t>Qual era o aspecto desses gafanhotos? </a:t>
            </a:r>
            <a:r>
              <a:rPr lang="pt-BR" dirty="0" err="1"/>
              <a:t>Ap</a:t>
            </a:r>
            <a:r>
              <a:rPr lang="pt-BR" dirty="0"/>
              <a:t> 9: 9-11</a:t>
            </a:r>
          </a:p>
        </p:txBody>
      </p:sp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0BA88BD6-6B2F-4143-9863-F58B6AD3B2DB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dirty="0"/>
              <a:t>4</a:t>
            </a:r>
          </a:p>
        </p:txBody>
      </p:sp>
    </p:spTree>
    <p:extLst>
      <p:ext uri="{BB962C8B-B14F-4D97-AF65-F5344CB8AC3E}">
        <p14:creationId xmlns:p14="http://schemas.microsoft.com/office/powerpoint/2010/main" val="33922252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E7A91774-418C-4F3F-88BA-01725555E55B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15806" b="15806"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3E1C351B-84C8-4D6F-95F0-2D4E903A3E3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16688" y="1679161"/>
            <a:ext cx="4582633" cy="4182624"/>
          </a:xfrm>
        </p:spPr>
        <p:txBody>
          <a:bodyPr>
            <a:normAutofit fontScale="92500"/>
          </a:bodyPr>
          <a:lstStyle/>
          <a:p>
            <a:r>
              <a:rPr lang="pt-BR" dirty="0"/>
              <a:t>gafanhotos com dentes como leões</a:t>
            </a:r>
          </a:p>
        </p:txBody>
      </p:sp>
      <p:sp>
        <p:nvSpPr>
          <p:cNvPr id="13" name="CaixaDeTexto 12">
            <a:extLst>
              <a:ext uri="{FF2B5EF4-FFF2-40B4-BE49-F238E27FC236}">
                <a16:creationId xmlns:a16="http://schemas.microsoft.com/office/drawing/2014/main" id="{3CC364F4-BD35-4445-9FE8-CDC2B4A07970}"/>
              </a:ext>
            </a:extLst>
          </p:cNvPr>
          <p:cNvSpPr txBox="1"/>
          <p:nvPr/>
        </p:nvSpPr>
        <p:spPr>
          <a:xfrm>
            <a:off x="5370343" y="5642485"/>
            <a:ext cx="2351314" cy="3693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00">
                <a:hlinkClick r:id="rId4" tooltip="http://lion-redmich.deviantart.com/art/Big-lion-mouth-313844951"/>
              </a:rPr>
              <a:t>Esta Foto</a:t>
            </a:r>
            <a:r>
              <a:rPr lang="pt-BR" sz="900"/>
              <a:t> de Autor Desconhecido está licenciado em </a:t>
            </a:r>
            <a:r>
              <a:rPr lang="pt-BR" sz="900">
                <a:hlinkClick r:id="rId5" tooltip="https://creativecommons.org/licenses/by-nc/3.0/"/>
              </a:rPr>
              <a:t>CC BY-NC</a:t>
            </a:r>
            <a:endParaRPr lang="pt-BR" sz="900"/>
          </a:p>
        </p:txBody>
      </p:sp>
    </p:spTree>
    <p:extLst>
      <p:ext uri="{BB962C8B-B14F-4D97-AF65-F5344CB8AC3E}">
        <p14:creationId xmlns:p14="http://schemas.microsoft.com/office/powerpoint/2010/main" val="14404067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28A324BE-780E-4C5A-9774-6CF1E5ABD4AD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19D73743-1D7E-4373-9CD5-7AA4BEC7172E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5442" y="1531089"/>
            <a:ext cx="5553739" cy="4805916"/>
          </a:xfrm>
        </p:spPr>
        <p:txBody>
          <a:bodyPr>
            <a:normAutofit fontScale="92500" lnSpcReduction="20000"/>
          </a:bodyPr>
          <a:lstStyle/>
          <a:p>
            <a:r>
              <a:rPr lang="pt-BR" dirty="0"/>
              <a:t>Os exércitos maometanos atormentaram os países católicos a partir de 613</a:t>
            </a:r>
          </a:p>
        </p:txBody>
      </p:sp>
    </p:spTree>
    <p:extLst>
      <p:ext uri="{BB962C8B-B14F-4D97-AF65-F5344CB8AC3E}">
        <p14:creationId xmlns:p14="http://schemas.microsoft.com/office/powerpoint/2010/main" val="427974705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ço Reservado para Imagem 6">
            <a:extLst>
              <a:ext uri="{FF2B5EF4-FFF2-40B4-BE49-F238E27FC236}">
                <a16:creationId xmlns:a16="http://schemas.microsoft.com/office/drawing/2014/main" id="{2DACD765-D1A7-4585-8B6B-4FC9026D7DB1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9" r="9"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67D9B47A-6980-4C18-A4C3-728F0EF4126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541182" y="0"/>
            <a:ext cx="7571810" cy="6858000"/>
          </a:xfrm>
        </p:spPr>
        <p:txBody>
          <a:bodyPr>
            <a:normAutofit/>
          </a:bodyPr>
          <a:lstStyle/>
          <a:p>
            <a:r>
              <a:rPr lang="pt-BR" dirty="0"/>
              <a:t>Onde e quando os exércitos da sexta trombeta deveriam agir? Ap.9: 13-15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042A1CAE-A5C8-4C5F-B4EF-34E08D757E7C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dirty="0"/>
              <a:t>5</a:t>
            </a:r>
          </a:p>
        </p:txBody>
      </p:sp>
    </p:spTree>
    <p:extLst>
      <p:ext uri="{BB962C8B-B14F-4D97-AF65-F5344CB8AC3E}">
        <p14:creationId xmlns:p14="http://schemas.microsoft.com/office/powerpoint/2010/main" val="69771302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32" name="Espaço Reservado para Imagem 31">
            <a:extLst>
              <a:ext uri="{FF2B5EF4-FFF2-40B4-BE49-F238E27FC236}">
                <a16:creationId xmlns:a16="http://schemas.microsoft.com/office/drawing/2014/main" id="{938C3513-104F-4AF2-ADB8-90E3C9EFF244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>
            <a:fillRect/>
          </a:stretch>
        </p:blipFill>
        <p:spPr>
          <a:xfrm>
            <a:off x="-48966" y="-1"/>
            <a:ext cx="12192000" cy="6857999"/>
          </a:xfrm>
        </p:spPr>
      </p:pic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B62C1902-69E1-4708-BA6A-624CA27ED1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626975" y="1592868"/>
            <a:ext cx="4339388" cy="4182624"/>
          </a:xfrm>
        </p:spPr>
        <p:txBody>
          <a:bodyPr>
            <a:normAutofit fontScale="62500" lnSpcReduction="20000"/>
          </a:bodyPr>
          <a:lstStyle/>
          <a:p>
            <a:r>
              <a:rPr lang="pt-BR" dirty="0"/>
              <a:t>A ordem na sexta trombeta é destruir o poder que está sentado sobre as águas do Eufrates, </a:t>
            </a:r>
          </a:p>
        </p:txBody>
      </p:sp>
    </p:spTree>
    <p:extLst>
      <p:ext uri="{BB962C8B-B14F-4D97-AF65-F5344CB8AC3E}">
        <p14:creationId xmlns:p14="http://schemas.microsoft.com/office/powerpoint/2010/main" val="36469442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Espaço Reservado para Imagem 7">
            <a:extLst>
              <a:ext uri="{FF2B5EF4-FFF2-40B4-BE49-F238E27FC236}">
                <a16:creationId xmlns:a16="http://schemas.microsoft.com/office/drawing/2014/main" id="{2DE03152-E527-402F-B4AA-1C76944835A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9296" b="9296"/>
          <a:stretch>
            <a:fillRect/>
          </a:stretch>
        </p:blipFill>
        <p:spPr/>
      </p:pic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183BCC09-4C92-4A5C-A9AB-FD6AD8323CF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797596" y="1213627"/>
            <a:ext cx="4596808" cy="4430744"/>
          </a:xfrm>
        </p:spPr>
        <p:txBody>
          <a:bodyPr>
            <a:normAutofit fontScale="77500" lnSpcReduction="20000"/>
          </a:bodyPr>
          <a:lstStyle/>
          <a:p>
            <a:r>
              <a:rPr lang="pt-BR" dirty="0" err="1"/>
              <a:t>Babilônia,é</a:t>
            </a:r>
            <a:r>
              <a:rPr lang="pt-BR" dirty="0"/>
              <a:t> um símbolo da mulher prostituta ou da igreja católica romana </a:t>
            </a:r>
          </a:p>
        </p:txBody>
      </p:sp>
    </p:spTree>
    <p:extLst>
      <p:ext uri="{BB962C8B-B14F-4D97-AF65-F5344CB8AC3E}">
        <p14:creationId xmlns:p14="http://schemas.microsoft.com/office/powerpoint/2010/main" val="27147109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882092BD-06B2-4BFB-A149-FAD389BB80A2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8E600EDF-18A7-4C7E-B780-23568B39589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1756612" y="954915"/>
            <a:ext cx="4339388" cy="4182624"/>
          </a:xfrm>
        </p:spPr>
        <p:txBody>
          <a:bodyPr>
            <a:normAutofit fontScale="70000" lnSpcReduction="20000"/>
          </a:bodyPr>
          <a:lstStyle/>
          <a:p>
            <a:r>
              <a:rPr lang="pt-BR" dirty="0"/>
              <a:t>Esta ferida mortal da Babilônia simbólica não é sua destruição final </a:t>
            </a:r>
          </a:p>
        </p:txBody>
      </p:sp>
    </p:spTree>
    <p:extLst>
      <p:ext uri="{BB962C8B-B14F-4D97-AF65-F5344CB8AC3E}">
        <p14:creationId xmlns:p14="http://schemas.microsoft.com/office/powerpoint/2010/main" val="229312229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3AB82BD7-DCE1-4EE4-831E-04C058437E12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30" b="12530"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0EF68144-96B9-43AA-B6EE-9CAA25794A50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096000" y="1657896"/>
            <a:ext cx="4339388" cy="4182624"/>
          </a:xfrm>
        </p:spPr>
        <p:txBody>
          <a:bodyPr>
            <a:normAutofit fontScale="62500" lnSpcReduction="20000"/>
          </a:bodyPr>
          <a:lstStyle/>
          <a:p>
            <a:r>
              <a:rPr lang="pt-BR" dirty="0"/>
              <a:t>Esse momento histórico foi cumprido em 10 de fevereiro de 1798, quando o papado recebe sua ferida mortal</a:t>
            </a:r>
          </a:p>
        </p:txBody>
      </p:sp>
    </p:spTree>
    <p:extLst>
      <p:ext uri="{BB962C8B-B14F-4D97-AF65-F5344CB8AC3E}">
        <p14:creationId xmlns:p14="http://schemas.microsoft.com/office/powerpoint/2010/main" val="230604794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8" name="Espaço Reservado para Imagem 7">
            <a:extLst>
              <a:ext uri="{FF2B5EF4-FFF2-40B4-BE49-F238E27FC236}">
                <a16:creationId xmlns:a16="http://schemas.microsoft.com/office/drawing/2014/main" id="{91E3D998-5107-4F68-AAE2-F6C6B1385069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58" b="7858"/>
          <a:stretch>
            <a:fillRect/>
          </a:stretch>
        </p:blipFill>
        <p:spPr/>
      </p:pic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61E75907-AD05-4133-B014-4C0C792713B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679406" y="0"/>
            <a:ext cx="7433586" cy="6858000"/>
          </a:xfrm>
        </p:spPr>
        <p:txBody>
          <a:bodyPr/>
          <a:lstStyle/>
          <a:p>
            <a:r>
              <a:rPr lang="pt-BR" dirty="0"/>
              <a:t>Quantos e como foram os cavaleiros da sexta trombeta? Ap.9: 16-19</a:t>
            </a:r>
          </a:p>
        </p:txBody>
      </p:sp>
      <p:sp>
        <p:nvSpPr>
          <p:cNvPr id="6" name="Espaço Reservado para Texto 5">
            <a:extLst>
              <a:ext uri="{FF2B5EF4-FFF2-40B4-BE49-F238E27FC236}">
                <a16:creationId xmlns:a16="http://schemas.microsoft.com/office/drawing/2014/main" id="{750B16CB-3A99-4D3B-ADF3-EE62186E54E6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dirty="0"/>
              <a:t>6</a:t>
            </a:r>
          </a:p>
        </p:txBody>
      </p:sp>
    </p:spTree>
    <p:extLst>
      <p:ext uri="{BB962C8B-B14F-4D97-AF65-F5344CB8AC3E}">
        <p14:creationId xmlns:p14="http://schemas.microsoft.com/office/powerpoint/2010/main" val="90633713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" name="Espaço Reservado para Imagem 8">
            <a:extLst>
              <a:ext uri="{FF2B5EF4-FFF2-40B4-BE49-F238E27FC236}">
                <a16:creationId xmlns:a16="http://schemas.microsoft.com/office/drawing/2014/main" id="{CB9AA4B1-92E4-4626-9374-37F7EE5C1956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l="11333" r="11333"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296E3D34-ABBF-49C3-BD78-B4CE30EE214F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22559" y="1955607"/>
            <a:ext cx="4339388" cy="4182624"/>
          </a:xfrm>
        </p:spPr>
        <p:txBody>
          <a:bodyPr>
            <a:normAutofit fontScale="70000" lnSpcReduction="20000"/>
          </a:bodyPr>
          <a:lstStyle/>
          <a:p>
            <a:r>
              <a:rPr lang="pt-BR" dirty="0"/>
              <a:t>Se os gafanhotos deviam atormentar, os cavalos deveriam matar.</a:t>
            </a:r>
          </a:p>
        </p:txBody>
      </p:sp>
    </p:spTree>
    <p:extLst>
      <p:ext uri="{BB962C8B-B14F-4D97-AF65-F5344CB8AC3E}">
        <p14:creationId xmlns:p14="http://schemas.microsoft.com/office/powerpoint/2010/main" val="76955012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" name="Espaço Reservado para Imagem 11">
            <a:extLst>
              <a:ext uri="{FF2B5EF4-FFF2-40B4-BE49-F238E27FC236}">
                <a16:creationId xmlns:a16="http://schemas.microsoft.com/office/drawing/2014/main" id="{3FDCFA9D-C692-463E-95EF-BB8F6142588A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7987" b="7987"/>
          <a:stretch>
            <a:fillRect/>
          </a:stretch>
        </p:blipFill>
        <p:spPr/>
      </p:pic>
      <p:sp>
        <p:nvSpPr>
          <p:cNvPr id="13" name="CaixaDeTexto 12">
            <a:extLst>
              <a:ext uri="{FF2B5EF4-FFF2-40B4-BE49-F238E27FC236}">
                <a16:creationId xmlns:a16="http://schemas.microsoft.com/office/drawing/2014/main" id="{C9A12BC1-8C58-4688-8FF2-F16EF7530B2B}"/>
              </a:ext>
            </a:extLst>
          </p:cNvPr>
          <p:cNvSpPr txBox="1"/>
          <p:nvPr/>
        </p:nvSpPr>
        <p:spPr>
          <a:xfrm>
            <a:off x="0" y="6857999"/>
            <a:ext cx="12192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00">
                <a:hlinkClick r:id="rId3" tooltip="https://he.wikipedia.org/wiki/%D7%A7%D7%95%D7%91%D7%A5:St._Peter%27s_Basilica_view_from_Saint_Peter%27s_Square,_Vatican_City,_Rome,_Italy.jpg"/>
              </a:rPr>
              <a:t>Esta Foto</a:t>
            </a:r>
            <a:r>
              <a:rPr lang="pt-BR" sz="900"/>
              <a:t> de Autor Desconhecido está licenciado em </a:t>
            </a:r>
            <a:r>
              <a:rPr lang="pt-BR" sz="900">
                <a:hlinkClick r:id="rId4" tooltip="https://creativecommons.org/licenses/by-sa/3.0/"/>
              </a:rPr>
              <a:t>CC BY-SA</a:t>
            </a:r>
            <a:endParaRPr lang="pt-BR" sz="900"/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D282AE06-27CF-46E8-AF1D-9C01E75F064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54457" y="1753589"/>
            <a:ext cx="4339388" cy="4182624"/>
          </a:xfrm>
        </p:spPr>
        <p:txBody>
          <a:bodyPr>
            <a:normAutofit fontScale="85000" lnSpcReduction="20000"/>
          </a:bodyPr>
          <a:lstStyle/>
          <a:p>
            <a:r>
              <a:rPr lang="pt-BR" dirty="0"/>
              <a:t>As três últimas trombetas afetam Roma papal. </a:t>
            </a:r>
          </a:p>
        </p:txBody>
      </p:sp>
    </p:spTree>
    <p:extLst>
      <p:ext uri="{BB962C8B-B14F-4D97-AF65-F5344CB8AC3E}">
        <p14:creationId xmlns:p14="http://schemas.microsoft.com/office/powerpoint/2010/main" val="251842691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DCAE1AF4-DA3C-4490-B722-A16CBAF03A8C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6260" b="6260"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7F9A5265-81F3-4EFE-B989-75B8535E3629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7269126" y="2253320"/>
            <a:ext cx="4339388" cy="4182624"/>
          </a:xfrm>
        </p:spPr>
        <p:txBody>
          <a:bodyPr>
            <a:normAutofit fontScale="85000" lnSpcReduction="10000"/>
          </a:bodyPr>
          <a:lstStyle/>
          <a:p>
            <a:r>
              <a:rPr lang="pt-BR" dirty="0"/>
              <a:t>Os cavalos simbolizam os soldados franceses de 1789 </a:t>
            </a:r>
          </a:p>
        </p:txBody>
      </p:sp>
    </p:spTree>
    <p:extLst>
      <p:ext uri="{BB962C8B-B14F-4D97-AF65-F5344CB8AC3E}">
        <p14:creationId xmlns:p14="http://schemas.microsoft.com/office/powerpoint/2010/main" val="271774695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8FA5EDFD-79E6-404E-B380-BB96A5C42478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30" b="12530"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8ECC909C-3C32-4CCD-ACD7-10901BF0CD97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886355" y="1870547"/>
            <a:ext cx="4339388" cy="4182624"/>
          </a:xfrm>
        </p:spPr>
        <p:txBody>
          <a:bodyPr>
            <a:normAutofit fontScale="70000" lnSpcReduction="20000"/>
          </a:bodyPr>
          <a:lstStyle/>
          <a:p>
            <a:r>
              <a:rPr lang="pt-BR" dirty="0"/>
              <a:t>Exilaram o Papa Pio VI, acabaram também com o poder das monarquias na Europa.</a:t>
            </a:r>
          </a:p>
        </p:txBody>
      </p:sp>
    </p:spTree>
    <p:extLst>
      <p:ext uri="{BB962C8B-B14F-4D97-AF65-F5344CB8AC3E}">
        <p14:creationId xmlns:p14="http://schemas.microsoft.com/office/powerpoint/2010/main" val="134256125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ço Reservado para Imagem 6">
            <a:extLst>
              <a:ext uri="{FF2B5EF4-FFF2-40B4-BE49-F238E27FC236}">
                <a16:creationId xmlns:a16="http://schemas.microsoft.com/office/drawing/2014/main" id="{AD26D3FA-FF42-465B-930B-8F273ECF1FC4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4767FD02-3A5B-4955-BBAA-7C8364083952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384523" y="0"/>
            <a:ext cx="7422954" cy="6858000"/>
          </a:xfrm>
        </p:spPr>
        <p:txBody>
          <a:bodyPr>
            <a:normAutofit/>
          </a:bodyPr>
          <a:lstStyle/>
          <a:p>
            <a:r>
              <a:rPr lang="pt-BR" dirty="0"/>
              <a:t>Como agiram os sobreviventes da Babilônia simbólica depois de sua queda? Ap. 9: 20-21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FE83476A-5F78-478A-B8B3-F9D1DC479959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dirty="0"/>
              <a:t>7</a:t>
            </a:r>
          </a:p>
        </p:txBody>
      </p:sp>
    </p:spTree>
    <p:extLst>
      <p:ext uri="{BB962C8B-B14F-4D97-AF65-F5344CB8AC3E}">
        <p14:creationId xmlns:p14="http://schemas.microsoft.com/office/powerpoint/2010/main" val="21878804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ço Reservado para Imagem 6">
            <a:extLst>
              <a:ext uri="{FF2B5EF4-FFF2-40B4-BE49-F238E27FC236}">
                <a16:creationId xmlns:a16="http://schemas.microsoft.com/office/drawing/2014/main" id="{4897343F-46FF-432F-B0FB-C973BA8751AD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2514" b="2514"/>
          <a:stretch>
            <a:fillRect/>
          </a:stretch>
        </p:blipFill>
        <p:spPr/>
      </p:pic>
      <p:sp>
        <p:nvSpPr>
          <p:cNvPr id="8" name="CaixaDeTexto 7">
            <a:extLst>
              <a:ext uri="{FF2B5EF4-FFF2-40B4-BE49-F238E27FC236}">
                <a16:creationId xmlns:a16="http://schemas.microsoft.com/office/drawing/2014/main" id="{997DDFA2-C312-4EE3-8CA1-6895715A33EC}"/>
              </a:ext>
            </a:extLst>
          </p:cNvPr>
          <p:cNvSpPr txBox="1"/>
          <p:nvPr/>
        </p:nvSpPr>
        <p:spPr>
          <a:xfrm>
            <a:off x="0" y="6857999"/>
            <a:ext cx="12192000" cy="230832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pt-BR" sz="900">
                <a:hlinkClick r:id="rId3" tooltip="https://enfermedadesytratamientos.com/como-desprenderse-de-los-enfados/"/>
              </a:rPr>
              <a:t>Esta Foto</a:t>
            </a:r>
            <a:r>
              <a:rPr lang="pt-BR" sz="900"/>
              <a:t> de Autor Desconhecido está licenciado em </a:t>
            </a:r>
            <a:r>
              <a:rPr lang="pt-BR" sz="900">
                <a:hlinkClick r:id="rId4" tooltip="https://creativecommons.org/licenses/by/3.0/"/>
              </a:rPr>
              <a:t>CC BY</a:t>
            </a:r>
            <a:endParaRPr lang="pt-BR" sz="900"/>
          </a:p>
        </p:txBody>
      </p:sp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340A7E9F-FE4A-4D5D-813E-D9F6D1E5D77B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847062" y="1337687"/>
            <a:ext cx="4339388" cy="4182624"/>
          </a:xfrm>
        </p:spPr>
        <p:txBody>
          <a:bodyPr>
            <a:normAutofit fontScale="62500" lnSpcReduction="20000"/>
          </a:bodyPr>
          <a:lstStyle/>
          <a:p>
            <a:r>
              <a:rPr lang="pt-BR" dirty="0"/>
              <a:t>"o resto" de Ap. 12:17 são filhos da mulher pura, enquanto que "o resto" de Ap. 9:20 é da Babilônia. </a:t>
            </a:r>
          </a:p>
        </p:txBody>
      </p:sp>
    </p:spTree>
    <p:extLst>
      <p:ext uri="{BB962C8B-B14F-4D97-AF65-F5344CB8AC3E}">
        <p14:creationId xmlns:p14="http://schemas.microsoft.com/office/powerpoint/2010/main" val="211326863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16AF961B-8A0D-472C-B9C2-1D308A287657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500" b="12500"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09651CE4-786E-4BD1-AF2A-1CA950FA30D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3292549" y="1551570"/>
            <a:ext cx="4724399" cy="4553726"/>
          </a:xfrm>
        </p:spPr>
        <p:txBody>
          <a:bodyPr>
            <a:normAutofit fontScale="55000" lnSpcReduction="20000"/>
          </a:bodyPr>
          <a:lstStyle/>
          <a:p>
            <a:r>
              <a:rPr lang="pt-BR" dirty="0"/>
              <a:t>A queda histórica da Babilônia medieval em 1798 permite o surgimento do último remanescente no tempo do fim para anunciar a breve vinda de Cristo </a:t>
            </a:r>
          </a:p>
        </p:txBody>
      </p:sp>
    </p:spTree>
    <p:extLst>
      <p:ext uri="{BB962C8B-B14F-4D97-AF65-F5344CB8AC3E}">
        <p14:creationId xmlns:p14="http://schemas.microsoft.com/office/powerpoint/2010/main" val="17220664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E4EE99F8-0964-4BB5-876B-D0BD88FA3230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13" b="7813"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C7CF3D7F-301B-4406-B6C8-A3143AF4AA36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503582" y="1636630"/>
            <a:ext cx="4339388" cy="4182624"/>
          </a:xfrm>
        </p:spPr>
        <p:txBody>
          <a:bodyPr>
            <a:normAutofit fontScale="85000" lnSpcReduction="20000"/>
          </a:bodyPr>
          <a:lstStyle/>
          <a:p>
            <a:r>
              <a:rPr lang="pt-BR" dirty="0"/>
              <a:t>Não espere o Senhor te chamar na dor, Deus diz para você: </a:t>
            </a:r>
          </a:p>
        </p:txBody>
      </p:sp>
    </p:spTree>
    <p:extLst>
      <p:ext uri="{BB962C8B-B14F-4D97-AF65-F5344CB8AC3E}">
        <p14:creationId xmlns:p14="http://schemas.microsoft.com/office/powerpoint/2010/main" val="287322290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" name="Espaço Reservado para Texto 3">
            <a:extLst>
              <a:ext uri="{FF2B5EF4-FFF2-40B4-BE49-F238E27FC236}">
                <a16:creationId xmlns:a16="http://schemas.microsoft.com/office/drawing/2014/main" id="{4F6C654A-B8D3-4DEF-8156-B1FC6C799FBE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dirty="0"/>
              <a:t>Eu te ouvi no tempo da oportunidade e te socorri no dia da salvação; eis, agora, o tempo sobremodo oportuno, eis, agora, o dia da salvação”.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220DD9C6-38A7-4823-8195-2B1681374A69}"/>
              </a:ext>
            </a:extLst>
          </p:cNvPr>
          <p:cNvSpPr>
            <a:spLocks noGrp="1"/>
          </p:cNvSpPr>
          <p:nvPr>
            <p:ph type="body" sz="quarter" idx="11"/>
          </p:nvPr>
        </p:nvSpPr>
        <p:spPr/>
        <p:txBody>
          <a:bodyPr/>
          <a:lstStyle/>
          <a:p>
            <a:r>
              <a:rPr lang="pt-BR" dirty="0"/>
              <a:t>2 Cor. 6:2</a:t>
            </a:r>
          </a:p>
        </p:txBody>
      </p:sp>
    </p:spTree>
    <p:extLst>
      <p:ext uri="{BB962C8B-B14F-4D97-AF65-F5344CB8AC3E}">
        <p14:creationId xmlns:p14="http://schemas.microsoft.com/office/powerpoint/2010/main" val="128605895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</p:spTree>
    <p:extLst>
      <p:ext uri="{BB962C8B-B14F-4D97-AF65-F5344CB8AC3E}">
        <p14:creationId xmlns:p14="http://schemas.microsoft.com/office/powerpoint/2010/main" val="57897400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11926AE2-3CD1-4BE8-9B9E-426D7A1C57D4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01892BBD-15DF-49A2-A036-5A4C2D34AE64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6694968" y="1337687"/>
            <a:ext cx="4339388" cy="4182624"/>
          </a:xfrm>
        </p:spPr>
        <p:txBody>
          <a:bodyPr>
            <a:normAutofit fontScale="70000" lnSpcReduction="20000"/>
          </a:bodyPr>
          <a:lstStyle/>
          <a:p>
            <a:r>
              <a:rPr lang="pt-BR" dirty="0"/>
              <a:t>Os juízos da quinta e sexta trombetas soam antes da decepção de 1844</a:t>
            </a:r>
          </a:p>
        </p:txBody>
      </p:sp>
    </p:spTree>
    <p:extLst>
      <p:ext uri="{BB962C8B-B14F-4D97-AF65-F5344CB8AC3E}">
        <p14:creationId xmlns:p14="http://schemas.microsoft.com/office/powerpoint/2010/main" val="316287688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ABDA4D86-7441-48AB-AE72-F557D2FC3422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" r="411"/>
          <a:stretch>
            <a:fillRect/>
          </a:stretch>
        </p:blipFill>
        <p:spPr>
          <a:xfrm>
            <a:off x="0" y="0"/>
            <a:ext cx="12192000" cy="6857999"/>
          </a:xfrm>
        </p:spPr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0EDB3CBA-8153-491F-BC9C-DFC252C0B565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23284" y="706328"/>
            <a:ext cx="5489944" cy="5445342"/>
          </a:xfrm>
        </p:spPr>
        <p:txBody>
          <a:bodyPr>
            <a:normAutofit/>
          </a:bodyPr>
          <a:lstStyle/>
          <a:p>
            <a:r>
              <a:rPr lang="pt-BR" sz="4000" dirty="0"/>
              <a:t>e no momento de cumprir a missão do remanescente final </a:t>
            </a:r>
          </a:p>
        </p:txBody>
      </p:sp>
      <p:pic>
        <p:nvPicPr>
          <p:cNvPr id="6" name="Espaço Reservado para Imagem 4">
            <a:extLst>
              <a:ext uri="{FF2B5EF4-FFF2-40B4-BE49-F238E27FC236}">
                <a16:creationId xmlns:a16="http://schemas.microsoft.com/office/drawing/2014/main" id="{F527CCC7-0DFF-4CC5-8713-DFB6D65B1BB3}"/>
              </a:ext>
            </a:extLst>
          </p:cNvPr>
          <p:cNvPicPr>
            <a:picLocks noChangeAspect="1"/>
          </p:cNvPicPr>
          <p:nvPr/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11" r="411"/>
          <a:stretch>
            <a:fillRect/>
          </a:stretch>
        </p:blipFill>
        <p:spPr>
          <a:xfrm>
            <a:off x="0" y="-31898"/>
            <a:ext cx="12192000" cy="6857999"/>
          </a:xfrm>
          <a:prstGeom prst="snip2DiagRect">
            <a:avLst>
              <a:gd name="adj1" fmla="val 0"/>
              <a:gd name="adj2" fmla="val 29614"/>
            </a:avLst>
          </a:prstGeom>
        </p:spPr>
      </p:pic>
      <p:sp>
        <p:nvSpPr>
          <p:cNvPr id="7" name="Espaço Reservado para Texto 2">
            <a:extLst>
              <a:ext uri="{FF2B5EF4-FFF2-40B4-BE49-F238E27FC236}">
                <a16:creationId xmlns:a16="http://schemas.microsoft.com/office/drawing/2014/main" id="{130AD1FB-FE58-48A2-9E51-001034D4FF6A}"/>
              </a:ext>
            </a:extLst>
          </p:cNvPr>
          <p:cNvSpPr txBox="1">
            <a:spLocks/>
          </p:cNvSpPr>
          <p:nvPr/>
        </p:nvSpPr>
        <p:spPr>
          <a:xfrm>
            <a:off x="5582093" y="812654"/>
            <a:ext cx="5489944" cy="5445342"/>
          </a:xfrm>
          <a:prstGeom prst="flowChartConnector">
            <a:avLst/>
          </a:prstGeom>
          <a:solidFill>
            <a:srgbClr val="033F5D">
              <a:alpha val="69804"/>
            </a:srgbClr>
          </a:solidFill>
          <a:ln w="57150">
            <a:solidFill>
              <a:schemeClr val="bg1"/>
            </a:solidFill>
          </a:ln>
          <a:effectLst/>
        </p:spPr>
        <p:txBody>
          <a:bodyPr vert="horz" lIns="91440" tIns="45720" rIns="91440" bIns="45720" rtlCol="0" anchor="ctr">
            <a:normAutofit/>
          </a:bodyPr>
          <a:lstStyle>
            <a:lvl1pPr marL="0" indent="0" algn="ctr" defTabSz="914400" rtl="0" eaLnBrk="1" latinLnBrk="0" hangingPunct="1">
              <a:lnSpc>
                <a:spcPct val="100000"/>
              </a:lnSpc>
              <a:spcBef>
                <a:spcPts val="0"/>
              </a:spcBef>
              <a:buFont typeface="Arial" panose="020B0604020202020204" pitchFamily="34" charset="0"/>
              <a:buNone/>
              <a:defRPr sz="4400" b="0" kern="1200" cap="none" baseline="0">
                <a:solidFill>
                  <a:schemeClr val="bg1"/>
                </a:solidFill>
                <a:effectLst/>
                <a:latin typeface="+mj-lt"/>
                <a:ea typeface="+mn-ea"/>
                <a:cs typeface="+mn-cs"/>
              </a:defRPr>
            </a:lvl1pPr>
            <a:lvl2pPr marL="457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4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2pPr>
            <a:lvl3pPr marL="914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2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3pPr>
            <a:lvl4pPr marL="1371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4pPr>
            <a:lvl5pPr marL="18288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bg1"/>
                </a:solidFill>
                <a:latin typeface="+mn-lt"/>
                <a:ea typeface="+mn-ea"/>
                <a:cs typeface="+mn-cs"/>
              </a:defRPr>
            </a:lvl5pPr>
            <a:lvl6pPr marL="22860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6pPr>
            <a:lvl7pPr marL="27432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7pPr>
            <a:lvl8pPr marL="32004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8pPr>
            <a:lvl9pPr marL="3657600" indent="0" algn="l" defTabSz="914400" rtl="0" eaLnBrk="1" latinLnBrk="0" hangingPunct="1">
              <a:lnSpc>
                <a:spcPct val="90000"/>
              </a:lnSpc>
              <a:spcBef>
                <a:spcPts val="500"/>
              </a:spcBef>
              <a:buFont typeface="Arial" panose="020B0604020202020204" pitchFamily="34" charset="0"/>
              <a:buNone/>
              <a:defRPr sz="1000" kern="1200">
                <a:solidFill>
                  <a:schemeClr val="tx1"/>
                </a:solidFill>
                <a:latin typeface="+mn-lt"/>
                <a:ea typeface="+mn-ea"/>
                <a:cs typeface="+mn-cs"/>
              </a:defRPr>
            </a:lvl9pPr>
          </a:lstStyle>
          <a:p>
            <a:r>
              <a:rPr lang="pt-BR" sz="4000" dirty="0"/>
              <a:t>e no momento de cumprir a missão do remanescente final </a:t>
            </a:r>
          </a:p>
        </p:txBody>
      </p:sp>
    </p:spTree>
    <p:extLst>
      <p:ext uri="{BB962C8B-B14F-4D97-AF65-F5344CB8AC3E}">
        <p14:creationId xmlns:p14="http://schemas.microsoft.com/office/powerpoint/2010/main" val="206579099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E58C87D9-94EB-4F02-B087-4A6354147DB2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639" r="2639"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A7318A3D-F8FF-4F13-87FE-B4F4174D5376}"/>
              </a:ext>
            </a:extLst>
          </p:cNvPr>
          <p:cNvSpPr>
            <a:spLocks noGrp="1"/>
          </p:cNvSpPr>
          <p:nvPr>
            <p:ph type="body" sz="half" idx="2"/>
          </p:nvPr>
        </p:nvSpPr>
        <p:spPr/>
        <p:txBody>
          <a:bodyPr>
            <a:normAutofit fontScale="92500" lnSpcReduction="10000"/>
          </a:bodyPr>
          <a:lstStyle/>
          <a:p>
            <a:r>
              <a:rPr lang="pt-BR" dirty="0"/>
              <a:t>a sétima trombeta é depois do fim da graça</a:t>
            </a:r>
          </a:p>
        </p:txBody>
      </p:sp>
    </p:spTree>
    <p:extLst>
      <p:ext uri="{BB962C8B-B14F-4D97-AF65-F5344CB8AC3E}">
        <p14:creationId xmlns:p14="http://schemas.microsoft.com/office/powerpoint/2010/main" val="66990204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Espaço Reservado para Imagem 6">
            <a:extLst>
              <a:ext uri="{FF2B5EF4-FFF2-40B4-BE49-F238E27FC236}">
                <a16:creationId xmlns:a16="http://schemas.microsoft.com/office/drawing/2014/main" id="{00F491D8-9AB2-48F6-A4BA-F2884D063ACF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12500" b="12500"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95C6D29D-8ECA-49CA-AC7B-8AFCDE5219E8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2190308" y="0"/>
            <a:ext cx="7922684" cy="6858000"/>
          </a:xfrm>
        </p:spPr>
        <p:txBody>
          <a:bodyPr>
            <a:normAutofit/>
          </a:bodyPr>
          <a:lstStyle/>
          <a:p>
            <a:r>
              <a:rPr lang="pt-BR" dirty="0"/>
              <a:t>Quem interrompe a sequência dos toques das trombetas entre os quatro primeiros e os três últimos? Ap.8: 13</a:t>
            </a:r>
          </a:p>
        </p:txBody>
      </p:sp>
      <p:sp>
        <p:nvSpPr>
          <p:cNvPr id="5" name="Espaço Reservado para Texto 4">
            <a:extLst>
              <a:ext uri="{FF2B5EF4-FFF2-40B4-BE49-F238E27FC236}">
                <a16:creationId xmlns:a16="http://schemas.microsoft.com/office/drawing/2014/main" id="{A8D15A56-70F3-451E-91DB-B7CE6D6B6D3A}"/>
              </a:ext>
            </a:extLst>
          </p:cNvPr>
          <p:cNvSpPr>
            <a:spLocks noGrp="1"/>
          </p:cNvSpPr>
          <p:nvPr>
            <p:ph type="body" sz="quarter" idx="10"/>
          </p:nvPr>
        </p:nvSpPr>
        <p:spPr/>
        <p:txBody>
          <a:bodyPr/>
          <a:lstStyle/>
          <a:p>
            <a:r>
              <a:rPr lang="pt-BR" dirty="0"/>
              <a:t>1</a:t>
            </a:r>
          </a:p>
        </p:txBody>
      </p:sp>
    </p:spTree>
    <p:extLst>
      <p:ext uri="{BB962C8B-B14F-4D97-AF65-F5344CB8AC3E}">
        <p14:creationId xmlns:p14="http://schemas.microsoft.com/office/powerpoint/2010/main" val="285229191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9F7310A3-88E7-4CC3-BCD6-E388C605BA43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ED6F23E9-90E9-4615-9B79-A9BE87F4667A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525387" y="2221421"/>
            <a:ext cx="4339388" cy="4182624"/>
          </a:xfrm>
        </p:spPr>
        <p:txBody>
          <a:bodyPr/>
          <a:lstStyle/>
          <a:p>
            <a:r>
              <a:rPr lang="pt-BR" dirty="0"/>
              <a:t>A águia </a:t>
            </a:r>
            <a:br>
              <a:rPr lang="pt-BR" dirty="0"/>
            </a:br>
            <a:r>
              <a:rPr lang="pt-BR" dirty="0"/>
              <a:t>e a serpente</a:t>
            </a:r>
          </a:p>
        </p:txBody>
      </p:sp>
    </p:spTree>
    <p:extLst>
      <p:ext uri="{BB962C8B-B14F-4D97-AF65-F5344CB8AC3E}">
        <p14:creationId xmlns:p14="http://schemas.microsoft.com/office/powerpoint/2010/main" val="410673733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Espaço Reservado para Imagem 4">
            <a:extLst>
              <a:ext uri="{FF2B5EF4-FFF2-40B4-BE49-F238E27FC236}">
                <a16:creationId xmlns:a16="http://schemas.microsoft.com/office/drawing/2014/main" id="{226B3F94-9693-43E2-88A2-CCA77C0C222A}"/>
              </a:ext>
            </a:extLst>
          </p:cNvPr>
          <p:cNvPicPr>
            <a:picLocks noGrp="1" noChangeAspect="1"/>
          </p:cNvPicPr>
          <p:nvPr>
            <p:ph type="pic" idx="1"/>
          </p:nvPr>
        </p:nvPicPr>
        <p:blipFill>
          <a:blip r:embed="rId2">
            <a:extLst>
              <a:ext uri="{28A0092B-C50C-407E-A947-70E740481C1C}">
                <a14:useLocalDpi xmlns:a14="http://schemas.microsoft.com/office/drawing/2010/main" val="0"/>
              </a:ext>
              <a:ext uri="{837473B0-CC2E-450A-ABE3-18F120FF3D39}">
                <a1611:picAttrSrcUrl xmlns:a1611="http://schemas.microsoft.com/office/drawing/2016/11/main" r:id="rId3"/>
              </a:ext>
            </a:extLst>
          </a:blip>
          <a:srcRect t="12500" b="12500"/>
          <a:stretch>
            <a:fillRect/>
          </a:stretch>
        </p:blipFill>
        <p:spPr/>
      </p:pic>
      <p:sp>
        <p:nvSpPr>
          <p:cNvPr id="3" name="Espaço Reservado para Texto 2">
            <a:extLst>
              <a:ext uri="{FF2B5EF4-FFF2-40B4-BE49-F238E27FC236}">
                <a16:creationId xmlns:a16="http://schemas.microsoft.com/office/drawing/2014/main" id="{E13A4AB0-67ED-4C54-AC17-AB49B32BDC3D}"/>
              </a:ext>
            </a:extLst>
          </p:cNvPr>
          <p:cNvSpPr>
            <a:spLocks noGrp="1"/>
          </p:cNvSpPr>
          <p:nvPr>
            <p:ph type="body" sz="half" idx="2"/>
          </p:nvPr>
        </p:nvSpPr>
        <p:spPr>
          <a:xfrm>
            <a:off x="5557284" y="1337687"/>
            <a:ext cx="4339388" cy="4182624"/>
          </a:xfrm>
        </p:spPr>
        <p:txBody>
          <a:bodyPr>
            <a:normAutofit fontScale="85000" lnSpcReduction="20000"/>
          </a:bodyPr>
          <a:lstStyle/>
          <a:p>
            <a:r>
              <a:rPr lang="pt-BR" dirty="0"/>
              <a:t>Animais mitológicos, </a:t>
            </a:r>
          </a:p>
          <a:p>
            <a:r>
              <a:rPr lang="pt-BR" dirty="0"/>
              <a:t> no AT representam exércitos destrutivos</a:t>
            </a:r>
          </a:p>
        </p:txBody>
      </p:sp>
    </p:spTree>
    <p:extLst>
      <p:ext uri="{BB962C8B-B14F-4D97-AF65-F5344CB8AC3E}">
        <p14:creationId xmlns:p14="http://schemas.microsoft.com/office/powerpoint/2010/main" val="20943770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med" p14:dur="700">
        <p:fade/>
      </p:transition>
    </mc:Choice>
    <mc:Fallback xmlns="">
      <p:transition spd="med">
        <p:fade/>
      </p:transition>
    </mc:Fallback>
  </mc:AlternateContent>
</p:sld>
</file>

<file path=ppt/theme/theme1.xml><?xml version="1.0" encoding="utf-8"?>
<a:theme xmlns:a="http://schemas.openxmlformats.org/drawingml/2006/main" name="de2018">
  <a:themeElements>
    <a:clrScheme name="Letreiro">
      <a:dk1>
        <a:srgbClr val="000000"/>
      </a:dk1>
      <a:lt1>
        <a:sysClr val="window" lastClr="FFFFFF"/>
      </a:lt1>
      <a:dk2>
        <a:srgbClr val="5E5E5E"/>
      </a:dk2>
      <a:lt2>
        <a:srgbClr val="DDDDDD"/>
      </a:lt2>
      <a:accent1>
        <a:srgbClr val="418AB3"/>
      </a:accent1>
      <a:accent2>
        <a:srgbClr val="A6B727"/>
      </a:accent2>
      <a:accent3>
        <a:srgbClr val="F69200"/>
      </a:accent3>
      <a:accent4>
        <a:srgbClr val="838383"/>
      </a:accent4>
      <a:accent5>
        <a:srgbClr val="FEC306"/>
      </a:accent5>
      <a:accent6>
        <a:srgbClr val="DF5327"/>
      </a:accent6>
      <a:hlink>
        <a:srgbClr val="F59E00"/>
      </a:hlink>
      <a:folHlink>
        <a:srgbClr val="B2B2B2"/>
      </a:folHlink>
    </a:clrScheme>
    <a:fontScheme name="Century Gothic">
      <a:maj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entury Gothic" panose="020F0302020204030204"/>
        <a:ea typeface=""/>
        <a:cs typeface=""/>
        <a:font script="Jpan" typeface="メイリオ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de2018" id="{C56DCEEE-35B8-4873-A25E-10174137D3BC}" vid="{96B8C735-AFC0-401B-BD8E-EF8129E52613}"/>
    </a:ext>
  </a:extLst>
</a:theme>
</file>

<file path=ppt/theme/theme2.xml><?xml version="1.0" encoding="utf-8"?>
<a:theme xmlns:a="http://schemas.openxmlformats.org/drawingml/2006/main" name="Tema do Office">
  <a:themeElements>
    <a:clrScheme name="Office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  <a:font script="Armn" typeface="Arial"/>
        <a:font script="Bugi" typeface="Leelawadee UI"/>
        <a:font script="Bopo" typeface="Microsoft JhengHei"/>
        <a:font script="Java" typeface="Javanese Text"/>
        <a:font script="Lisu" typeface="Segoe UI"/>
        <a:font script="Mymr" typeface="Myanmar Text"/>
        <a:font script="Nkoo" typeface="Ebrima"/>
        <a:font script="Olck" typeface="Nirmala UI"/>
        <a:font script="Osma" typeface="Ebrima"/>
        <a:font script="Phag" typeface="Phagspa"/>
        <a:font script="Syrn" typeface="Estrangelo Edessa"/>
        <a:font script="Syrj" typeface="Estrangelo Edessa"/>
        <a:font script="Syre" typeface="Estrangelo Edessa"/>
        <a:font script="Sora" typeface="Nirmala UI"/>
        <a:font script="Tale" typeface="Microsoft Tai Le"/>
        <a:font script="Talu" typeface="Microsoft New Tai Lue"/>
        <a:font script="Tfng" typeface="Ebrima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A3C46E8-61CC-4603-A589-7422A47A8E4A}"/>
    </a:ext>
  </a:extLst>
</a:theme>
</file>

<file path=ppt/webextensions/_rels/taskpanes.xml.rels><?xml version="1.0" encoding="UTF-8" standalone="yes"?>
<Relationships xmlns="http://schemas.openxmlformats.org/package/2006/relationships"><Relationship Id="rId2" Type="http://schemas.microsoft.com/office/2011/relationships/webextension" Target="webextension2.xml"/><Relationship Id="rId1" Type="http://schemas.microsoft.com/office/2011/relationships/webextension" Target="webextension1.xml"/></Relationships>
</file>

<file path=ppt/webextensions/taskpanes.xml><?xml version="1.0" encoding="utf-8"?>
<wetp:taskpanes xmlns:wetp="http://schemas.microsoft.com/office/webextensions/taskpanes/2010/11">
  <wetp:taskpane dockstate="right" visibility="0" width="525" row="7">
    <wetp:webextensionref xmlns:r="http://schemas.openxmlformats.org/officeDocument/2006/relationships" r:id="rId1"/>
  </wetp:taskpane>
  <wetp:taskpane dockstate="right" visibility="0" width="525" row="8">
    <wetp:webextensionref xmlns:r="http://schemas.openxmlformats.org/officeDocument/2006/relationships" r:id="rId2"/>
  </wetp:taskpane>
</wetp:taskpanes>
</file>

<file path=ppt/webextensions/webextension1.xml><?xml version="1.0" encoding="utf-8"?>
<we:webextension xmlns:we="http://schemas.microsoft.com/office/webextensions/webextension/2010/11" id="{C23D1BC3-2279-4032-8B5F-D705DB497FFC}">
  <we:reference id="wa104178141" version="3.10.0.152" store="pt-BR" storeType="OMEX"/>
  <we:alternateReferences>
    <we:reference id="wa104178141" version="3.10.0.152" store="wa104178141" storeType="OMEX"/>
  </we:alternateReferences>
  <we:properties/>
  <we:bindings/>
  <we:snapshot xmlns:r="http://schemas.openxmlformats.org/officeDocument/2006/relationships"/>
</we:webextension>
</file>

<file path=ppt/webextensions/webextension2.xml><?xml version="1.0" encoding="utf-8"?>
<we:webextension xmlns:we="http://schemas.microsoft.com/office/webextensions/webextension/2010/11" id="{E750A528-A4C1-42B2-8E75-162D14EAC9DD}">
  <we:reference id="wa104381335" version="1.0.0.1" store="en-US" storeType="OMEX"/>
  <we:alternateReferences>
    <we:reference id="wa104381335" version="1.0.0.1" store="wa104381335" storeType="OMEX"/>
  </we:alternateReferences>
  <we:properties/>
  <we:bindings/>
  <we:snapshot xmlns:r="http://schemas.openxmlformats.org/officeDocument/2006/relationships"/>
</we:webextension>
</file>

<file path=docProps/app.xml><?xml version="1.0" encoding="utf-8"?>
<Properties xmlns="http://schemas.openxmlformats.org/officeDocument/2006/extended-properties" xmlns:vt="http://schemas.openxmlformats.org/officeDocument/2006/docPropsVTypes">
  <Template>de2018</Template>
  <TotalTime>3173</TotalTime>
  <Words>545</Words>
  <Application>Microsoft Office PowerPoint</Application>
  <PresentationFormat>Widescreen</PresentationFormat>
  <Paragraphs>53</Paragraphs>
  <Slides>37</Slides>
  <Notes>0</Notes>
  <HiddenSlides>0</HiddenSlides>
  <MMClips>0</MMClips>
  <ScaleCrop>false</ScaleCrop>
  <HeadingPairs>
    <vt:vector size="6" baseType="variant">
      <vt:variant>
        <vt:lpstr>Fontes usadas</vt:lpstr>
      </vt:variant>
      <vt:variant>
        <vt:i4>4</vt:i4>
      </vt:variant>
      <vt:variant>
        <vt:lpstr>Tema</vt:lpstr>
      </vt:variant>
      <vt:variant>
        <vt:i4>1</vt:i4>
      </vt:variant>
      <vt:variant>
        <vt:lpstr>Títulos de slides</vt:lpstr>
      </vt:variant>
      <vt:variant>
        <vt:i4>37</vt:i4>
      </vt:variant>
    </vt:vector>
  </HeadingPairs>
  <TitlesOfParts>
    <vt:vector size="42" baseType="lpstr">
      <vt:lpstr>Century Gothic</vt:lpstr>
      <vt:lpstr>Arial</vt:lpstr>
      <vt:lpstr>Georgia</vt:lpstr>
      <vt:lpstr>Calibri</vt:lpstr>
      <vt:lpstr>de2018</vt:lpstr>
      <vt:lpstr>Apresentação do PowerPoint</vt:lpstr>
      <vt:lpstr>09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  <vt:lpstr>Apresentação do PowerPoint</vt:lpstr>
    </vt:vector>
  </TitlesOfParts>
  <LinksUpToDate>false</LinksUpToDate>
  <SharedDoc>false</SharedDoc>
  <HyperlinksChanged>false</HyperlinksChanged>
  <AppVersion>16.0000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Apresentação do PowerPoint</dc:title>
  <dc:creator>marcos aurelio gularte de castro</dc:creator>
  <cp:lastModifiedBy>marcos aurelio gularte de castro</cp:lastModifiedBy>
  <cp:revision>74</cp:revision>
  <dcterms:created xsi:type="dcterms:W3CDTF">2018-03-06T19:09:33Z</dcterms:created>
  <dcterms:modified xsi:type="dcterms:W3CDTF">2019-03-29T04:53:57Z</dcterms:modified>
</cp:coreProperties>
</file>