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38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297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F7189-9777-4869-893B-BFC68CC3D474}" v="115" dt="2019-03-27T22:33:23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D2E9506C-3BE9-49F1-8F0A-A3B60C49DA3D}"/>
    <pc:docChg chg="custSel addSld delSld modSld">
      <pc:chgData name="marcos aurelio gularte de castro" userId="67f50566e2aee3b4" providerId="LiveId" clId="{D2E9506C-3BE9-49F1-8F0A-A3B60C49DA3D}" dt="2019-03-27T22:33:27.285" v="322" actId="1076"/>
      <pc:docMkLst>
        <pc:docMk/>
      </pc:docMkLst>
      <pc:sldChg chg="modTransition">
        <pc:chgData name="marcos aurelio gularte de castro" userId="67f50566e2aee3b4" providerId="LiveId" clId="{D2E9506C-3BE9-49F1-8F0A-A3B60C49DA3D}" dt="2019-03-27T21:50:33.131" v="258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D2E9506C-3BE9-49F1-8F0A-A3B60C49DA3D}" dt="2019-03-27T21:50:33.131" v="258"/>
        <pc:sldMkLst>
          <pc:docMk/>
          <pc:sldMk cId="288318809" sldId="257"/>
        </pc:sldMkLst>
        <pc:spChg chg="mod">
          <ac:chgData name="marcos aurelio gularte de castro" userId="67f50566e2aee3b4" providerId="LiveId" clId="{D2E9506C-3BE9-49F1-8F0A-A3B60C49DA3D}" dt="2019-03-27T20:59:23.764" v="61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D2E9506C-3BE9-49F1-8F0A-A3B60C49DA3D}" dt="2019-03-27T20:50:04.308" v="58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D2E9506C-3BE9-49F1-8F0A-A3B60C49DA3D}" dt="2019-03-27T20:59:23.715" v="60"/>
          <ac:spMkLst>
            <pc:docMk/>
            <pc:sldMk cId="288318809" sldId="257"/>
            <ac:spMk id="6" creationId="{960D898F-0170-41B2-9CC6-9AC07D850142}"/>
          </ac:spMkLst>
        </pc:spChg>
        <pc:spChg chg="add del mod">
          <ac:chgData name="marcos aurelio gularte de castro" userId="67f50566e2aee3b4" providerId="LiveId" clId="{D2E9506C-3BE9-49F1-8F0A-A3B60C49DA3D}" dt="2019-03-27T20:59:23.715" v="60"/>
          <ac:spMkLst>
            <pc:docMk/>
            <pc:sldMk cId="288318809" sldId="257"/>
            <ac:spMk id="7" creationId="{9A56F96C-9381-4604-8837-996F5BB5414F}"/>
          </ac:spMkLst>
        </pc:spChg>
      </pc:sldChg>
      <pc:sldChg chg="modTransition">
        <pc:chgData name="marcos aurelio gularte de castro" userId="67f50566e2aee3b4" providerId="LiveId" clId="{D2E9506C-3BE9-49F1-8F0A-A3B60C49DA3D}" dt="2019-03-27T21:50:33.131" v="258"/>
        <pc:sldMkLst>
          <pc:docMk/>
          <pc:sldMk cId="578974007" sldId="297"/>
        </pc:sldMkLst>
      </pc:sldChg>
      <pc:sldChg chg="del">
        <pc:chgData name="marcos aurelio gularte de castro" userId="67f50566e2aee3b4" providerId="LiveId" clId="{D2E9506C-3BE9-49F1-8F0A-A3B60C49DA3D}" dt="2019-03-27T20:49:59.298" v="0" actId="2696"/>
        <pc:sldMkLst>
          <pc:docMk/>
          <pc:sldMk cId="371265763" sldId="298"/>
        </pc:sldMkLst>
      </pc:sldChg>
      <pc:sldChg chg="addSp delSp modSp add modTransition">
        <pc:chgData name="marcos aurelio gularte de castro" userId="67f50566e2aee3b4" providerId="LiveId" clId="{D2E9506C-3BE9-49F1-8F0A-A3B60C49DA3D}" dt="2019-03-27T21:51:09.302" v="260" actId="1076"/>
        <pc:sldMkLst>
          <pc:docMk/>
          <pc:sldMk cId="1438946630" sldId="298"/>
        </pc:sldMkLst>
        <pc:spChg chg="del">
          <ac:chgData name="marcos aurelio gularte de castro" userId="67f50566e2aee3b4" providerId="LiveId" clId="{D2E9506C-3BE9-49F1-8F0A-A3B60C49DA3D}" dt="2019-03-27T21:01:35.947" v="63"/>
          <ac:spMkLst>
            <pc:docMk/>
            <pc:sldMk cId="1438946630" sldId="298"/>
            <ac:spMk id="2" creationId="{8B0356E7-EFF2-4AEC-BAE2-2FA7CA1B1DBD}"/>
          </ac:spMkLst>
        </pc:spChg>
        <pc:spChg chg="del">
          <ac:chgData name="marcos aurelio gularte de castro" userId="67f50566e2aee3b4" providerId="LiveId" clId="{D2E9506C-3BE9-49F1-8F0A-A3B60C49DA3D}" dt="2019-03-27T21:01:35.947" v="63"/>
          <ac:spMkLst>
            <pc:docMk/>
            <pc:sldMk cId="1438946630" sldId="298"/>
            <ac:spMk id="3" creationId="{8BC78D12-1AFF-4236-B676-AA32EF5CE705}"/>
          </ac:spMkLst>
        </pc:spChg>
        <pc:spChg chg="add del mod">
          <ac:chgData name="marcos aurelio gularte de castro" userId="67f50566e2aee3b4" providerId="LiveId" clId="{D2E9506C-3BE9-49F1-8F0A-A3B60C49DA3D}" dt="2019-03-27T21:51:04.791" v="259" actId="931"/>
          <ac:spMkLst>
            <pc:docMk/>
            <pc:sldMk cId="1438946630" sldId="298"/>
            <ac:spMk id="4" creationId="{CB0A33CA-7432-4966-845B-A289675F4BB0}"/>
          </ac:spMkLst>
        </pc:spChg>
        <pc:spChg chg="add mod">
          <ac:chgData name="marcos aurelio gularte de castro" userId="67f50566e2aee3b4" providerId="LiveId" clId="{D2E9506C-3BE9-49F1-8F0A-A3B60C49DA3D}" dt="2019-03-27T21:51:09.302" v="260" actId="1076"/>
          <ac:spMkLst>
            <pc:docMk/>
            <pc:sldMk cId="1438946630" sldId="298"/>
            <ac:spMk id="5" creationId="{ACE6FBAA-322A-4313-A346-8759E5843563}"/>
          </ac:spMkLst>
        </pc:spChg>
        <pc:picChg chg="add mod">
          <ac:chgData name="marcos aurelio gularte de castro" userId="67f50566e2aee3b4" providerId="LiveId" clId="{D2E9506C-3BE9-49F1-8F0A-A3B60C49DA3D}" dt="2019-03-27T21:51:04.791" v="259" actId="931"/>
          <ac:picMkLst>
            <pc:docMk/>
            <pc:sldMk cId="1438946630" sldId="298"/>
            <ac:picMk id="7" creationId="{2A35D058-3E7F-4C88-9421-3895B3AC81C3}"/>
          </ac:picMkLst>
        </pc:picChg>
      </pc:sldChg>
      <pc:sldChg chg="addSp delSp modSp add modTransition">
        <pc:chgData name="marcos aurelio gularte de castro" userId="67f50566e2aee3b4" providerId="LiveId" clId="{D2E9506C-3BE9-49F1-8F0A-A3B60C49DA3D}" dt="2019-03-27T21:51:28.447" v="261" actId="931"/>
        <pc:sldMkLst>
          <pc:docMk/>
          <pc:sldMk cId="468988231" sldId="299"/>
        </pc:sldMkLst>
        <pc:spChg chg="del">
          <ac:chgData name="marcos aurelio gularte de castro" userId="67f50566e2aee3b4" providerId="LiveId" clId="{D2E9506C-3BE9-49F1-8F0A-A3B60C49DA3D}" dt="2019-03-27T21:51:28.447" v="261" actId="931"/>
          <ac:spMkLst>
            <pc:docMk/>
            <pc:sldMk cId="468988231" sldId="299"/>
            <ac:spMk id="2" creationId="{E6E76630-637B-4AD3-B35C-BE4454B1377B}"/>
          </ac:spMkLst>
        </pc:spChg>
        <pc:spChg chg="mod">
          <ac:chgData name="marcos aurelio gularte de castro" userId="67f50566e2aee3b4" providerId="LiveId" clId="{D2E9506C-3BE9-49F1-8F0A-A3B60C49DA3D}" dt="2019-03-27T21:03:05.319" v="79" actId="20577"/>
          <ac:spMkLst>
            <pc:docMk/>
            <pc:sldMk cId="468988231" sldId="299"/>
            <ac:spMk id="3" creationId="{B122326A-25AE-439E-AD53-9B9559E40239}"/>
          </ac:spMkLst>
        </pc:spChg>
        <pc:picChg chg="add mod">
          <ac:chgData name="marcos aurelio gularte de castro" userId="67f50566e2aee3b4" providerId="LiveId" clId="{D2E9506C-3BE9-49F1-8F0A-A3B60C49DA3D}" dt="2019-03-27T21:51:28.447" v="261" actId="931"/>
          <ac:picMkLst>
            <pc:docMk/>
            <pc:sldMk cId="468988231" sldId="299"/>
            <ac:picMk id="5" creationId="{E9AEE091-45DE-4334-BDF8-59F33224434A}"/>
          </ac:picMkLst>
        </pc:picChg>
      </pc:sldChg>
      <pc:sldChg chg="del">
        <pc:chgData name="marcos aurelio gularte de castro" userId="67f50566e2aee3b4" providerId="LiveId" clId="{D2E9506C-3BE9-49F1-8F0A-A3B60C49DA3D}" dt="2019-03-27T20:49:59.311" v="1" actId="2696"/>
        <pc:sldMkLst>
          <pc:docMk/>
          <pc:sldMk cId="473374368" sldId="299"/>
        </pc:sldMkLst>
      </pc:sldChg>
      <pc:sldChg chg="addSp delSp modSp add modTransition">
        <pc:chgData name="marcos aurelio gularte de castro" userId="67f50566e2aee3b4" providerId="LiveId" clId="{D2E9506C-3BE9-49F1-8F0A-A3B60C49DA3D}" dt="2019-03-27T21:52:40.181" v="262" actId="931"/>
        <pc:sldMkLst>
          <pc:docMk/>
          <pc:sldMk cId="3822745380" sldId="300"/>
        </pc:sldMkLst>
        <pc:spChg chg="del">
          <ac:chgData name="marcos aurelio gularte de castro" userId="67f50566e2aee3b4" providerId="LiveId" clId="{D2E9506C-3BE9-49F1-8F0A-A3B60C49DA3D}" dt="2019-03-27T21:03:25.263" v="81"/>
          <ac:spMkLst>
            <pc:docMk/>
            <pc:sldMk cId="3822745380" sldId="300"/>
            <ac:spMk id="2" creationId="{2C5D5897-281B-4572-A270-8703D0E6503D}"/>
          </ac:spMkLst>
        </pc:spChg>
        <pc:spChg chg="del">
          <ac:chgData name="marcos aurelio gularte de castro" userId="67f50566e2aee3b4" providerId="LiveId" clId="{D2E9506C-3BE9-49F1-8F0A-A3B60C49DA3D}" dt="2019-03-27T21:03:25.263" v="81"/>
          <ac:spMkLst>
            <pc:docMk/>
            <pc:sldMk cId="3822745380" sldId="300"/>
            <ac:spMk id="3" creationId="{828BD7CD-988C-4A95-A8EC-44F95D3548F8}"/>
          </ac:spMkLst>
        </pc:spChg>
        <pc:spChg chg="add del mod">
          <ac:chgData name="marcos aurelio gularte de castro" userId="67f50566e2aee3b4" providerId="LiveId" clId="{D2E9506C-3BE9-49F1-8F0A-A3B60C49DA3D}" dt="2019-03-27T21:52:40.181" v="262" actId="931"/>
          <ac:spMkLst>
            <pc:docMk/>
            <pc:sldMk cId="3822745380" sldId="300"/>
            <ac:spMk id="4" creationId="{4E8B5C92-1C04-4D1A-9408-82B8F86DDECE}"/>
          </ac:spMkLst>
        </pc:spChg>
        <pc:spChg chg="add mod">
          <ac:chgData name="marcos aurelio gularte de castro" userId="67f50566e2aee3b4" providerId="LiveId" clId="{D2E9506C-3BE9-49F1-8F0A-A3B60C49DA3D}" dt="2019-03-27T21:03:44.267" v="87" actId="14100"/>
          <ac:spMkLst>
            <pc:docMk/>
            <pc:sldMk cId="3822745380" sldId="300"/>
            <ac:spMk id="5" creationId="{3314C611-E7F9-4500-9361-B142C8185B50}"/>
          </ac:spMkLst>
        </pc:spChg>
        <pc:spChg chg="add mod">
          <ac:chgData name="marcos aurelio gularte de castro" userId="67f50566e2aee3b4" providerId="LiveId" clId="{D2E9506C-3BE9-49F1-8F0A-A3B60C49DA3D}" dt="2019-03-27T21:03:27.514" v="82" actId="20577"/>
          <ac:spMkLst>
            <pc:docMk/>
            <pc:sldMk cId="3822745380" sldId="300"/>
            <ac:spMk id="6" creationId="{9A4467B8-C905-4FDB-BFF0-AA9355BF7188}"/>
          </ac:spMkLst>
        </pc:spChg>
        <pc:spChg chg="add mod">
          <ac:chgData name="marcos aurelio gularte de castro" userId="67f50566e2aee3b4" providerId="LiveId" clId="{D2E9506C-3BE9-49F1-8F0A-A3B60C49DA3D}" dt="2019-03-27T21:52:40.181" v="262" actId="931"/>
          <ac:spMkLst>
            <pc:docMk/>
            <pc:sldMk cId="3822745380" sldId="300"/>
            <ac:spMk id="9" creationId="{60610B6A-6FA1-4EB6-8991-6A38621B489E}"/>
          </ac:spMkLst>
        </pc:spChg>
        <pc:picChg chg="add mod">
          <ac:chgData name="marcos aurelio gularte de castro" userId="67f50566e2aee3b4" providerId="LiveId" clId="{D2E9506C-3BE9-49F1-8F0A-A3B60C49DA3D}" dt="2019-03-27T21:52:40.181" v="262" actId="931"/>
          <ac:picMkLst>
            <pc:docMk/>
            <pc:sldMk cId="3822745380" sldId="300"/>
            <ac:picMk id="8" creationId="{C8AE9E97-0323-4DEA-A2E0-C21D232E0C73}"/>
          </ac:picMkLst>
        </pc:picChg>
      </pc:sldChg>
      <pc:sldChg chg="del">
        <pc:chgData name="marcos aurelio gularte de castro" userId="67f50566e2aee3b4" providerId="LiveId" clId="{D2E9506C-3BE9-49F1-8F0A-A3B60C49DA3D}" dt="2019-03-27T20:49:59.325" v="2" actId="2696"/>
        <pc:sldMkLst>
          <pc:docMk/>
          <pc:sldMk cId="3956935943" sldId="300"/>
        </pc:sldMkLst>
      </pc:sldChg>
      <pc:sldChg chg="del">
        <pc:chgData name="marcos aurelio gularte de castro" userId="67f50566e2aee3b4" providerId="LiveId" clId="{D2E9506C-3BE9-49F1-8F0A-A3B60C49DA3D}" dt="2019-03-27T20:49:59.337" v="3" actId="2696"/>
        <pc:sldMkLst>
          <pc:docMk/>
          <pc:sldMk cId="3659121902" sldId="301"/>
        </pc:sldMkLst>
      </pc:sldChg>
      <pc:sldChg chg="addSp delSp modSp add modTransition">
        <pc:chgData name="marcos aurelio gularte de castro" userId="67f50566e2aee3b4" providerId="LiveId" clId="{D2E9506C-3BE9-49F1-8F0A-A3B60C49DA3D}" dt="2019-03-27T21:53:12.752" v="264" actId="1076"/>
        <pc:sldMkLst>
          <pc:docMk/>
          <pc:sldMk cId="3701346458" sldId="301"/>
        </pc:sldMkLst>
        <pc:spChg chg="del">
          <ac:chgData name="marcos aurelio gularte de castro" userId="67f50566e2aee3b4" providerId="LiveId" clId="{D2E9506C-3BE9-49F1-8F0A-A3B60C49DA3D}" dt="2019-03-27T21:53:09.952" v="263" actId="931"/>
          <ac:spMkLst>
            <pc:docMk/>
            <pc:sldMk cId="3701346458" sldId="301"/>
            <ac:spMk id="2" creationId="{BE76CA91-6368-4E22-8BF0-028355A0E69F}"/>
          </ac:spMkLst>
        </pc:spChg>
        <pc:spChg chg="mod">
          <ac:chgData name="marcos aurelio gularte de castro" userId="67f50566e2aee3b4" providerId="LiveId" clId="{D2E9506C-3BE9-49F1-8F0A-A3B60C49DA3D}" dt="2019-03-27T21:53:12.752" v="264" actId="1076"/>
          <ac:spMkLst>
            <pc:docMk/>
            <pc:sldMk cId="3701346458" sldId="301"/>
            <ac:spMk id="3" creationId="{B36D5915-CA5A-40BE-9595-FF6CC0AA2103}"/>
          </ac:spMkLst>
        </pc:spChg>
        <pc:picChg chg="add mod">
          <ac:chgData name="marcos aurelio gularte de castro" userId="67f50566e2aee3b4" providerId="LiveId" clId="{D2E9506C-3BE9-49F1-8F0A-A3B60C49DA3D}" dt="2019-03-27T21:53:09.952" v="263" actId="931"/>
          <ac:picMkLst>
            <pc:docMk/>
            <pc:sldMk cId="3701346458" sldId="301"/>
            <ac:picMk id="5" creationId="{DB45AC16-9F73-4054-BDF0-28023602DA89}"/>
          </ac:picMkLst>
        </pc:picChg>
      </pc:sldChg>
      <pc:sldChg chg="addSp delSp modSp add modTransition">
        <pc:chgData name="marcos aurelio gularte de castro" userId="67f50566e2aee3b4" providerId="LiveId" clId="{D2E9506C-3BE9-49F1-8F0A-A3B60C49DA3D}" dt="2019-03-27T21:53:33.307" v="265" actId="931"/>
        <pc:sldMkLst>
          <pc:docMk/>
          <pc:sldMk cId="2356395737" sldId="302"/>
        </pc:sldMkLst>
        <pc:spChg chg="del">
          <ac:chgData name="marcos aurelio gularte de castro" userId="67f50566e2aee3b4" providerId="LiveId" clId="{D2E9506C-3BE9-49F1-8F0A-A3B60C49DA3D}" dt="2019-03-27T21:53:33.307" v="265" actId="931"/>
          <ac:spMkLst>
            <pc:docMk/>
            <pc:sldMk cId="2356395737" sldId="302"/>
            <ac:spMk id="2" creationId="{1DA27981-1B63-4B1D-AB23-8B6521CC75AC}"/>
          </ac:spMkLst>
        </pc:spChg>
        <pc:spChg chg="mod">
          <ac:chgData name="marcos aurelio gularte de castro" userId="67f50566e2aee3b4" providerId="LiveId" clId="{D2E9506C-3BE9-49F1-8F0A-A3B60C49DA3D}" dt="2019-03-27T21:06:32.931" v="93" actId="20577"/>
          <ac:spMkLst>
            <pc:docMk/>
            <pc:sldMk cId="2356395737" sldId="302"/>
            <ac:spMk id="3" creationId="{66EF9FE1-B36E-422F-BE77-F4CC3461D035}"/>
          </ac:spMkLst>
        </pc:spChg>
        <pc:picChg chg="add mod">
          <ac:chgData name="marcos aurelio gularte de castro" userId="67f50566e2aee3b4" providerId="LiveId" clId="{D2E9506C-3BE9-49F1-8F0A-A3B60C49DA3D}" dt="2019-03-27T21:53:33.307" v="265" actId="931"/>
          <ac:picMkLst>
            <pc:docMk/>
            <pc:sldMk cId="2356395737" sldId="302"/>
            <ac:picMk id="5" creationId="{70461F68-9A58-4E43-99CC-FEF360106223}"/>
          </ac:picMkLst>
        </pc:picChg>
      </pc:sldChg>
      <pc:sldChg chg="del">
        <pc:chgData name="marcos aurelio gularte de castro" userId="67f50566e2aee3b4" providerId="LiveId" clId="{D2E9506C-3BE9-49F1-8F0A-A3B60C49DA3D}" dt="2019-03-27T20:49:59.345" v="4" actId="2696"/>
        <pc:sldMkLst>
          <pc:docMk/>
          <pc:sldMk cId="3804701876" sldId="302"/>
        </pc:sldMkLst>
      </pc:sldChg>
      <pc:sldChg chg="addSp delSp modSp add modTransition">
        <pc:chgData name="marcos aurelio gularte de castro" userId="67f50566e2aee3b4" providerId="LiveId" clId="{D2E9506C-3BE9-49F1-8F0A-A3B60C49DA3D}" dt="2019-03-27T21:57:32.376" v="266" actId="931"/>
        <pc:sldMkLst>
          <pc:docMk/>
          <pc:sldMk cId="1457239019" sldId="303"/>
        </pc:sldMkLst>
        <pc:spChg chg="del">
          <ac:chgData name="marcos aurelio gularte de castro" userId="67f50566e2aee3b4" providerId="LiveId" clId="{D2E9506C-3BE9-49F1-8F0A-A3B60C49DA3D}" dt="2019-03-27T21:06:57.916" v="96"/>
          <ac:spMkLst>
            <pc:docMk/>
            <pc:sldMk cId="1457239019" sldId="303"/>
            <ac:spMk id="2" creationId="{A2EEDD00-A476-4353-9453-3066A37F7D95}"/>
          </ac:spMkLst>
        </pc:spChg>
        <pc:spChg chg="del">
          <ac:chgData name="marcos aurelio gularte de castro" userId="67f50566e2aee3b4" providerId="LiveId" clId="{D2E9506C-3BE9-49F1-8F0A-A3B60C49DA3D}" dt="2019-03-27T21:06:57.916" v="96"/>
          <ac:spMkLst>
            <pc:docMk/>
            <pc:sldMk cId="1457239019" sldId="303"/>
            <ac:spMk id="3" creationId="{76183C59-A41E-4AC4-8C1B-33C4E3EDF009}"/>
          </ac:spMkLst>
        </pc:spChg>
        <pc:spChg chg="add del mod">
          <ac:chgData name="marcos aurelio gularte de castro" userId="67f50566e2aee3b4" providerId="LiveId" clId="{D2E9506C-3BE9-49F1-8F0A-A3B60C49DA3D}" dt="2019-03-27T21:57:32.376" v="266" actId="931"/>
          <ac:spMkLst>
            <pc:docMk/>
            <pc:sldMk cId="1457239019" sldId="303"/>
            <ac:spMk id="4" creationId="{FBCFEFB2-62DC-4B38-9603-02201DD8A4E3}"/>
          </ac:spMkLst>
        </pc:spChg>
        <pc:spChg chg="add mod">
          <ac:chgData name="marcos aurelio gularte de castro" userId="67f50566e2aee3b4" providerId="LiveId" clId="{D2E9506C-3BE9-49F1-8F0A-A3B60C49DA3D}" dt="2019-03-27T21:07:08.804" v="100" actId="20577"/>
          <ac:spMkLst>
            <pc:docMk/>
            <pc:sldMk cId="1457239019" sldId="303"/>
            <ac:spMk id="5" creationId="{0D470CAE-7CFE-4630-A22C-0E90E1B9A575}"/>
          </ac:spMkLst>
        </pc:spChg>
        <pc:spChg chg="add mod">
          <ac:chgData name="marcos aurelio gularte de castro" userId="67f50566e2aee3b4" providerId="LiveId" clId="{D2E9506C-3BE9-49F1-8F0A-A3B60C49DA3D}" dt="2019-03-27T21:07:11.618" v="101" actId="20577"/>
          <ac:spMkLst>
            <pc:docMk/>
            <pc:sldMk cId="1457239019" sldId="303"/>
            <ac:spMk id="6" creationId="{476EFFDE-F740-470A-9104-B6550E89AE86}"/>
          </ac:spMkLst>
        </pc:spChg>
        <pc:picChg chg="add mod">
          <ac:chgData name="marcos aurelio gularte de castro" userId="67f50566e2aee3b4" providerId="LiveId" clId="{D2E9506C-3BE9-49F1-8F0A-A3B60C49DA3D}" dt="2019-03-27T21:57:32.376" v="266" actId="931"/>
          <ac:picMkLst>
            <pc:docMk/>
            <pc:sldMk cId="1457239019" sldId="303"/>
            <ac:picMk id="8" creationId="{50E51853-5481-42E7-9CCE-0E2F10C75C70}"/>
          </ac:picMkLst>
        </pc:picChg>
      </pc:sldChg>
      <pc:sldChg chg="del">
        <pc:chgData name="marcos aurelio gularte de castro" userId="67f50566e2aee3b4" providerId="LiveId" clId="{D2E9506C-3BE9-49F1-8F0A-A3B60C49DA3D}" dt="2019-03-27T20:49:59.355" v="5" actId="2696"/>
        <pc:sldMkLst>
          <pc:docMk/>
          <pc:sldMk cId="1864427066" sldId="303"/>
        </pc:sldMkLst>
      </pc:sldChg>
      <pc:sldChg chg="addSp delSp modSp add modTransition">
        <pc:chgData name="marcos aurelio gularte de castro" userId="67f50566e2aee3b4" providerId="LiveId" clId="{D2E9506C-3BE9-49F1-8F0A-A3B60C49DA3D}" dt="2019-03-27T22:04:15.351" v="268" actId="1076"/>
        <pc:sldMkLst>
          <pc:docMk/>
          <pc:sldMk cId="1947264655" sldId="304"/>
        </pc:sldMkLst>
        <pc:spChg chg="del">
          <ac:chgData name="marcos aurelio gularte de castro" userId="67f50566e2aee3b4" providerId="LiveId" clId="{D2E9506C-3BE9-49F1-8F0A-A3B60C49DA3D}" dt="2019-03-27T22:04:11.343" v="267" actId="931"/>
          <ac:spMkLst>
            <pc:docMk/>
            <pc:sldMk cId="1947264655" sldId="304"/>
            <ac:spMk id="2" creationId="{E54D649A-64B1-4737-8850-85B192B42D25}"/>
          </ac:spMkLst>
        </pc:spChg>
        <pc:spChg chg="mod">
          <ac:chgData name="marcos aurelio gularte de castro" userId="67f50566e2aee3b4" providerId="LiveId" clId="{D2E9506C-3BE9-49F1-8F0A-A3B60C49DA3D}" dt="2019-03-27T22:04:15.351" v="268" actId="1076"/>
          <ac:spMkLst>
            <pc:docMk/>
            <pc:sldMk cId="1947264655" sldId="304"/>
            <ac:spMk id="3" creationId="{9D0768C0-4F18-4E05-9F2F-8F66C11F8AB6}"/>
          </ac:spMkLst>
        </pc:spChg>
        <pc:picChg chg="add mod">
          <ac:chgData name="marcos aurelio gularte de castro" userId="67f50566e2aee3b4" providerId="LiveId" clId="{D2E9506C-3BE9-49F1-8F0A-A3B60C49DA3D}" dt="2019-03-27T22:04:11.343" v="267" actId="931"/>
          <ac:picMkLst>
            <pc:docMk/>
            <pc:sldMk cId="1947264655" sldId="304"/>
            <ac:picMk id="5" creationId="{D4F14F69-15A7-4773-B175-D3930972E303}"/>
          </ac:picMkLst>
        </pc:picChg>
      </pc:sldChg>
      <pc:sldChg chg="del">
        <pc:chgData name="marcos aurelio gularte de castro" userId="67f50566e2aee3b4" providerId="LiveId" clId="{D2E9506C-3BE9-49F1-8F0A-A3B60C49DA3D}" dt="2019-03-27T20:49:59.363" v="6" actId="2696"/>
        <pc:sldMkLst>
          <pc:docMk/>
          <pc:sldMk cId="3597825812" sldId="304"/>
        </pc:sldMkLst>
      </pc:sldChg>
      <pc:sldChg chg="addSp delSp modSp add modTransition">
        <pc:chgData name="marcos aurelio gularte de castro" userId="67f50566e2aee3b4" providerId="LiveId" clId="{D2E9506C-3BE9-49F1-8F0A-A3B60C49DA3D}" dt="2019-03-27T22:04:56.933" v="271" actId="1076"/>
        <pc:sldMkLst>
          <pc:docMk/>
          <pc:sldMk cId="862704876" sldId="305"/>
        </pc:sldMkLst>
        <pc:spChg chg="del">
          <ac:chgData name="marcos aurelio gularte de castro" userId="67f50566e2aee3b4" providerId="LiveId" clId="{D2E9506C-3BE9-49F1-8F0A-A3B60C49DA3D}" dt="2019-03-27T22:04:50.348" v="269" actId="931"/>
          <ac:spMkLst>
            <pc:docMk/>
            <pc:sldMk cId="862704876" sldId="305"/>
            <ac:spMk id="2" creationId="{FECCF2EB-C42F-4724-97E2-3DA7CD15CD03}"/>
          </ac:spMkLst>
        </pc:spChg>
        <pc:spChg chg="mod">
          <ac:chgData name="marcos aurelio gularte de castro" userId="67f50566e2aee3b4" providerId="LiveId" clId="{D2E9506C-3BE9-49F1-8F0A-A3B60C49DA3D}" dt="2019-03-27T22:04:56.933" v="271" actId="1076"/>
          <ac:spMkLst>
            <pc:docMk/>
            <pc:sldMk cId="862704876" sldId="305"/>
            <ac:spMk id="3" creationId="{225A602E-A75B-46BB-B7CD-EBE3ED3B3BD7}"/>
          </ac:spMkLst>
        </pc:spChg>
        <pc:picChg chg="add mod">
          <ac:chgData name="marcos aurelio gularte de castro" userId="67f50566e2aee3b4" providerId="LiveId" clId="{D2E9506C-3BE9-49F1-8F0A-A3B60C49DA3D}" dt="2019-03-27T22:04:50.348" v="269" actId="931"/>
          <ac:picMkLst>
            <pc:docMk/>
            <pc:sldMk cId="862704876" sldId="305"/>
            <ac:picMk id="5" creationId="{E32EDA4E-75D6-4A8F-AC73-8A37CB73A746}"/>
          </ac:picMkLst>
        </pc:picChg>
      </pc:sldChg>
      <pc:sldChg chg="del">
        <pc:chgData name="marcos aurelio gularte de castro" userId="67f50566e2aee3b4" providerId="LiveId" clId="{D2E9506C-3BE9-49F1-8F0A-A3B60C49DA3D}" dt="2019-03-27T20:49:59.375" v="7" actId="2696"/>
        <pc:sldMkLst>
          <pc:docMk/>
          <pc:sldMk cId="3284641170" sldId="305"/>
        </pc:sldMkLst>
      </pc:sldChg>
      <pc:sldChg chg="addSp delSp modSp add modTransition">
        <pc:chgData name="marcos aurelio gularte de castro" userId="67f50566e2aee3b4" providerId="LiveId" clId="{D2E9506C-3BE9-49F1-8F0A-A3B60C49DA3D}" dt="2019-03-27T22:05:53.203" v="272" actId="931"/>
        <pc:sldMkLst>
          <pc:docMk/>
          <pc:sldMk cId="1770229935" sldId="306"/>
        </pc:sldMkLst>
        <pc:spChg chg="del">
          <ac:chgData name="marcos aurelio gularte de castro" userId="67f50566e2aee3b4" providerId="LiveId" clId="{D2E9506C-3BE9-49F1-8F0A-A3B60C49DA3D}" dt="2019-03-27T22:05:53.203" v="272" actId="931"/>
          <ac:spMkLst>
            <pc:docMk/>
            <pc:sldMk cId="1770229935" sldId="306"/>
            <ac:spMk id="2" creationId="{5A281C60-FB19-49BE-8196-755BCD1313D7}"/>
          </ac:spMkLst>
        </pc:spChg>
        <pc:spChg chg="mod">
          <ac:chgData name="marcos aurelio gularte de castro" userId="67f50566e2aee3b4" providerId="LiveId" clId="{D2E9506C-3BE9-49F1-8F0A-A3B60C49DA3D}" dt="2019-03-27T21:09:53.872" v="117" actId="20577"/>
          <ac:spMkLst>
            <pc:docMk/>
            <pc:sldMk cId="1770229935" sldId="306"/>
            <ac:spMk id="3" creationId="{6D35920B-9E6B-40B7-9F8F-6DCE73F019A8}"/>
          </ac:spMkLst>
        </pc:spChg>
        <pc:picChg chg="add mod">
          <ac:chgData name="marcos aurelio gularte de castro" userId="67f50566e2aee3b4" providerId="LiveId" clId="{D2E9506C-3BE9-49F1-8F0A-A3B60C49DA3D}" dt="2019-03-27T22:05:53.203" v="272" actId="931"/>
          <ac:picMkLst>
            <pc:docMk/>
            <pc:sldMk cId="1770229935" sldId="306"/>
            <ac:picMk id="5" creationId="{8C157B0F-5511-4FFD-9673-BEE62816FF1A}"/>
          </ac:picMkLst>
        </pc:picChg>
      </pc:sldChg>
      <pc:sldChg chg="del">
        <pc:chgData name="marcos aurelio gularte de castro" userId="67f50566e2aee3b4" providerId="LiveId" clId="{D2E9506C-3BE9-49F1-8F0A-A3B60C49DA3D}" dt="2019-03-27T20:49:59.387" v="8" actId="2696"/>
        <pc:sldMkLst>
          <pc:docMk/>
          <pc:sldMk cId="2865741909" sldId="306"/>
        </pc:sldMkLst>
      </pc:sldChg>
      <pc:sldChg chg="addSp delSp modSp add modTransition">
        <pc:chgData name="marcos aurelio gularte de castro" userId="67f50566e2aee3b4" providerId="LiveId" clId="{D2E9506C-3BE9-49F1-8F0A-A3B60C49DA3D}" dt="2019-03-27T22:17:14.935" v="274" actId="931"/>
        <pc:sldMkLst>
          <pc:docMk/>
          <pc:sldMk cId="92936792" sldId="307"/>
        </pc:sldMkLst>
        <pc:spChg chg="del">
          <ac:chgData name="marcos aurelio gularte de castro" userId="67f50566e2aee3b4" providerId="LiveId" clId="{D2E9506C-3BE9-49F1-8F0A-A3B60C49DA3D}" dt="2019-03-27T21:11:07.013" v="128"/>
          <ac:spMkLst>
            <pc:docMk/>
            <pc:sldMk cId="92936792" sldId="307"/>
            <ac:spMk id="2" creationId="{F8E117D3-815E-4603-8F05-A59D4CF1DD20}"/>
          </ac:spMkLst>
        </pc:spChg>
        <pc:spChg chg="del mod">
          <ac:chgData name="marcos aurelio gularte de castro" userId="67f50566e2aee3b4" providerId="LiveId" clId="{D2E9506C-3BE9-49F1-8F0A-A3B60C49DA3D}" dt="2019-03-27T21:11:07.013" v="128"/>
          <ac:spMkLst>
            <pc:docMk/>
            <pc:sldMk cId="92936792" sldId="307"/>
            <ac:spMk id="3" creationId="{42ADF549-FB7B-4B35-90E0-735471932919}"/>
          </ac:spMkLst>
        </pc:spChg>
        <pc:spChg chg="add del mod">
          <ac:chgData name="marcos aurelio gularte de castro" userId="67f50566e2aee3b4" providerId="LiveId" clId="{D2E9506C-3BE9-49F1-8F0A-A3B60C49DA3D}" dt="2019-03-27T22:17:14.935" v="274" actId="931"/>
          <ac:spMkLst>
            <pc:docMk/>
            <pc:sldMk cId="92936792" sldId="307"/>
            <ac:spMk id="4" creationId="{2FE3F68E-7E65-4D20-ABD4-AE9ADF9D194B}"/>
          </ac:spMkLst>
        </pc:spChg>
        <pc:spChg chg="add mod">
          <ac:chgData name="marcos aurelio gularte de castro" userId="67f50566e2aee3b4" providerId="LiveId" clId="{D2E9506C-3BE9-49F1-8F0A-A3B60C49DA3D}" dt="2019-03-27T22:06:06.206" v="273" actId="14100"/>
          <ac:spMkLst>
            <pc:docMk/>
            <pc:sldMk cId="92936792" sldId="307"/>
            <ac:spMk id="5" creationId="{98265C14-C0DB-4BE7-96EA-34637412BCA2}"/>
          </ac:spMkLst>
        </pc:spChg>
        <pc:spChg chg="add mod">
          <ac:chgData name="marcos aurelio gularte de castro" userId="67f50566e2aee3b4" providerId="LiveId" clId="{D2E9506C-3BE9-49F1-8F0A-A3B60C49DA3D}" dt="2019-03-27T21:11:20.996" v="129" actId="20577"/>
          <ac:spMkLst>
            <pc:docMk/>
            <pc:sldMk cId="92936792" sldId="307"/>
            <ac:spMk id="6" creationId="{130AF3DF-C53E-46D3-A6CC-43DB833E5F5F}"/>
          </ac:spMkLst>
        </pc:spChg>
        <pc:picChg chg="add mod">
          <ac:chgData name="marcos aurelio gularte de castro" userId="67f50566e2aee3b4" providerId="LiveId" clId="{D2E9506C-3BE9-49F1-8F0A-A3B60C49DA3D}" dt="2019-03-27T22:17:14.935" v="274" actId="931"/>
          <ac:picMkLst>
            <pc:docMk/>
            <pc:sldMk cId="92936792" sldId="307"/>
            <ac:picMk id="8" creationId="{41F5CE24-6273-414B-A2CC-AB60957A0700}"/>
          </ac:picMkLst>
        </pc:picChg>
      </pc:sldChg>
      <pc:sldChg chg="del">
        <pc:chgData name="marcos aurelio gularte de castro" userId="67f50566e2aee3b4" providerId="LiveId" clId="{D2E9506C-3BE9-49F1-8F0A-A3B60C49DA3D}" dt="2019-03-27T20:49:59.395" v="9" actId="2696"/>
        <pc:sldMkLst>
          <pc:docMk/>
          <pc:sldMk cId="1752570050" sldId="307"/>
        </pc:sldMkLst>
      </pc:sldChg>
      <pc:sldChg chg="addSp delSp modSp add modTransition">
        <pc:chgData name="marcos aurelio gularte de castro" userId="67f50566e2aee3b4" providerId="LiveId" clId="{D2E9506C-3BE9-49F1-8F0A-A3B60C49DA3D}" dt="2019-03-27T22:18:03.352" v="276" actId="1076"/>
        <pc:sldMkLst>
          <pc:docMk/>
          <pc:sldMk cId="914238405" sldId="308"/>
        </pc:sldMkLst>
        <pc:spChg chg="del">
          <ac:chgData name="marcos aurelio gularte de castro" userId="67f50566e2aee3b4" providerId="LiveId" clId="{D2E9506C-3BE9-49F1-8F0A-A3B60C49DA3D}" dt="2019-03-27T22:17:53.589" v="275" actId="931"/>
          <ac:spMkLst>
            <pc:docMk/>
            <pc:sldMk cId="914238405" sldId="308"/>
            <ac:spMk id="2" creationId="{1280CFAC-5528-417B-B29A-E2724DF9D000}"/>
          </ac:spMkLst>
        </pc:spChg>
        <pc:spChg chg="mod">
          <ac:chgData name="marcos aurelio gularte de castro" userId="67f50566e2aee3b4" providerId="LiveId" clId="{D2E9506C-3BE9-49F1-8F0A-A3B60C49DA3D}" dt="2019-03-27T22:18:03.352" v="276" actId="1076"/>
          <ac:spMkLst>
            <pc:docMk/>
            <pc:sldMk cId="914238405" sldId="308"/>
            <ac:spMk id="3" creationId="{23B9796C-B5F4-42C0-BF6B-F4DDCC9A0D2C}"/>
          </ac:spMkLst>
        </pc:spChg>
        <pc:picChg chg="add mod">
          <ac:chgData name="marcos aurelio gularte de castro" userId="67f50566e2aee3b4" providerId="LiveId" clId="{D2E9506C-3BE9-49F1-8F0A-A3B60C49DA3D}" dt="2019-03-27T22:17:53.589" v="275" actId="931"/>
          <ac:picMkLst>
            <pc:docMk/>
            <pc:sldMk cId="914238405" sldId="308"/>
            <ac:picMk id="5" creationId="{8D8B88CA-ADE4-44BA-B6EC-10D7398DE006}"/>
          </ac:picMkLst>
        </pc:picChg>
      </pc:sldChg>
      <pc:sldChg chg="del">
        <pc:chgData name="marcos aurelio gularte de castro" userId="67f50566e2aee3b4" providerId="LiveId" clId="{D2E9506C-3BE9-49F1-8F0A-A3B60C49DA3D}" dt="2019-03-27T20:49:59.408" v="10" actId="2696"/>
        <pc:sldMkLst>
          <pc:docMk/>
          <pc:sldMk cId="3046771314" sldId="308"/>
        </pc:sldMkLst>
      </pc:sldChg>
      <pc:sldChg chg="addSp delSp modSp add modTransition">
        <pc:chgData name="marcos aurelio gularte de castro" userId="67f50566e2aee3b4" providerId="LiveId" clId="{D2E9506C-3BE9-49F1-8F0A-A3B60C49DA3D}" dt="2019-03-27T22:18:18.002" v="277" actId="931"/>
        <pc:sldMkLst>
          <pc:docMk/>
          <pc:sldMk cId="399475850" sldId="309"/>
        </pc:sldMkLst>
        <pc:spChg chg="del">
          <ac:chgData name="marcos aurelio gularte de castro" userId="67f50566e2aee3b4" providerId="LiveId" clId="{D2E9506C-3BE9-49F1-8F0A-A3B60C49DA3D}" dt="2019-03-27T22:18:18.002" v="277" actId="931"/>
          <ac:spMkLst>
            <pc:docMk/>
            <pc:sldMk cId="399475850" sldId="309"/>
            <ac:spMk id="2" creationId="{A6E452F4-7CCC-4E69-8932-E960DF1EEBDF}"/>
          </ac:spMkLst>
        </pc:spChg>
        <pc:spChg chg="mod">
          <ac:chgData name="marcos aurelio gularte de castro" userId="67f50566e2aee3b4" providerId="LiveId" clId="{D2E9506C-3BE9-49F1-8F0A-A3B60C49DA3D}" dt="2019-03-27T21:12:24.425" v="137" actId="20577"/>
          <ac:spMkLst>
            <pc:docMk/>
            <pc:sldMk cId="399475850" sldId="309"/>
            <ac:spMk id="3" creationId="{CFCD3422-5281-4B4E-A35D-7BB10D4B606C}"/>
          </ac:spMkLst>
        </pc:spChg>
        <pc:picChg chg="add mod">
          <ac:chgData name="marcos aurelio gularte de castro" userId="67f50566e2aee3b4" providerId="LiveId" clId="{D2E9506C-3BE9-49F1-8F0A-A3B60C49DA3D}" dt="2019-03-27T22:18:18.002" v="277" actId="931"/>
          <ac:picMkLst>
            <pc:docMk/>
            <pc:sldMk cId="399475850" sldId="309"/>
            <ac:picMk id="5" creationId="{8BEEB2EA-C974-496A-994B-C6CB399DBD4B}"/>
          </ac:picMkLst>
        </pc:picChg>
      </pc:sldChg>
      <pc:sldChg chg="del">
        <pc:chgData name="marcos aurelio gularte de castro" userId="67f50566e2aee3b4" providerId="LiveId" clId="{D2E9506C-3BE9-49F1-8F0A-A3B60C49DA3D}" dt="2019-03-27T20:49:59.421" v="11" actId="2696"/>
        <pc:sldMkLst>
          <pc:docMk/>
          <pc:sldMk cId="3282220029" sldId="309"/>
        </pc:sldMkLst>
      </pc:sldChg>
      <pc:sldChg chg="addSp delSp modSp add modTransition">
        <pc:chgData name="marcos aurelio gularte de castro" userId="67f50566e2aee3b4" providerId="LiveId" clId="{D2E9506C-3BE9-49F1-8F0A-A3B60C49DA3D}" dt="2019-03-27T22:18:51.945" v="278" actId="931"/>
        <pc:sldMkLst>
          <pc:docMk/>
          <pc:sldMk cId="1001905363" sldId="310"/>
        </pc:sldMkLst>
        <pc:spChg chg="del">
          <ac:chgData name="marcos aurelio gularte de castro" userId="67f50566e2aee3b4" providerId="LiveId" clId="{D2E9506C-3BE9-49F1-8F0A-A3B60C49DA3D}" dt="2019-03-27T21:12:52.423" v="141"/>
          <ac:spMkLst>
            <pc:docMk/>
            <pc:sldMk cId="1001905363" sldId="310"/>
            <ac:spMk id="2" creationId="{71A35BA8-9877-47AD-90A8-C1209EE96AAA}"/>
          </ac:spMkLst>
        </pc:spChg>
        <pc:spChg chg="del">
          <ac:chgData name="marcos aurelio gularte de castro" userId="67f50566e2aee3b4" providerId="LiveId" clId="{D2E9506C-3BE9-49F1-8F0A-A3B60C49DA3D}" dt="2019-03-27T21:12:52.423" v="141"/>
          <ac:spMkLst>
            <pc:docMk/>
            <pc:sldMk cId="1001905363" sldId="310"/>
            <ac:spMk id="3" creationId="{EB676776-2C64-44AD-91AE-33DC5C48CB00}"/>
          </ac:spMkLst>
        </pc:spChg>
        <pc:spChg chg="add del mod">
          <ac:chgData name="marcos aurelio gularte de castro" userId="67f50566e2aee3b4" providerId="LiveId" clId="{D2E9506C-3BE9-49F1-8F0A-A3B60C49DA3D}" dt="2019-03-27T22:18:51.945" v="278" actId="931"/>
          <ac:spMkLst>
            <pc:docMk/>
            <pc:sldMk cId="1001905363" sldId="310"/>
            <ac:spMk id="4" creationId="{CE8C46E3-B83F-444A-9499-6CFFD13B1900}"/>
          </ac:spMkLst>
        </pc:spChg>
        <pc:spChg chg="add mod">
          <ac:chgData name="marcos aurelio gularte de castro" userId="67f50566e2aee3b4" providerId="LiveId" clId="{D2E9506C-3BE9-49F1-8F0A-A3B60C49DA3D}" dt="2019-03-27T21:12:55.872" v="143" actId="20577"/>
          <ac:spMkLst>
            <pc:docMk/>
            <pc:sldMk cId="1001905363" sldId="310"/>
            <ac:spMk id="5" creationId="{FA2F07C2-1F67-4187-8A89-42F740FE3C2F}"/>
          </ac:spMkLst>
        </pc:spChg>
        <pc:spChg chg="add mod">
          <ac:chgData name="marcos aurelio gularte de castro" userId="67f50566e2aee3b4" providerId="LiveId" clId="{D2E9506C-3BE9-49F1-8F0A-A3B60C49DA3D}" dt="2019-03-27T21:13:00.843" v="144" actId="20577"/>
          <ac:spMkLst>
            <pc:docMk/>
            <pc:sldMk cId="1001905363" sldId="310"/>
            <ac:spMk id="6" creationId="{E92C6A4F-9978-40F2-A60A-FA3A174B681E}"/>
          </ac:spMkLst>
        </pc:spChg>
        <pc:picChg chg="add mod">
          <ac:chgData name="marcos aurelio gularte de castro" userId="67f50566e2aee3b4" providerId="LiveId" clId="{D2E9506C-3BE9-49F1-8F0A-A3B60C49DA3D}" dt="2019-03-27T22:18:51.945" v="278" actId="931"/>
          <ac:picMkLst>
            <pc:docMk/>
            <pc:sldMk cId="1001905363" sldId="310"/>
            <ac:picMk id="8" creationId="{1B56B426-BC8A-40E2-BBAE-6A2E3BFC1C61}"/>
          </ac:picMkLst>
        </pc:picChg>
      </pc:sldChg>
      <pc:sldChg chg="del">
        <pc:chgData name="marcos aurelio gularte de castro" userId="67f50566e2aee3b4" providerId="LiveId" clId="{D2E9506C-3BE9-49F1-8F0A-A3B60C49DA3D}" dt="2019-03-27T20:49:59.429" v="12" actId="2696"/>
        <pc:sldMkLst>
          <pc:docMk/>
          <pc:sldMk cId="3520483378" sldId="310"/>
        </pc:sldMkLst>
      </pc:sldChg>
      <pc:sldChg chg="addSp delSp modSp add modTransition">
        <pc:chgData name="marcos aurelio gularte de castro" userId="67f50566e2aee3b4" providerId="LiveId" clId="{D2E9506C-3BE9-49F1-8F0A-A3B60C49DA3D}" dt="2019-03-27T22:19:16.650" v="279" actId="931"/>
        <pc:sldMkLst>
          <pc:docMk/>
          <pc:sldMk cId="584329484" sldId="311"/>
        </pc:sldMkLst>
        <pc:spChg chg="del">
          <ac:chgData name="marcos aurelio gularte de castro" userId="67f50566e2aee3b4" providerId="LiveId" clId="{D2E9506C-3BE9-49F1-8F0A-A3B60C49DA3D}" dt="2019-03-27T22:19:16.650" v="279" actId="931"/>
          <ac:spMkLst>
            <pc:docMk/>
            <pc:sldMk cId="584329484" sldId="311"/>
            <ac:spMk id="2" creationId="{450E764E-6E69-440D-A04C-8AF1EA0E6CDA}"/>
          </ac:spMkLst>
        </pc:spChg>
        <pc:spChg chg="mod">
          <ac:chgData name="marcos aurelio gularte de castro" userId="67f50566e2aee3b4" providerId="LiveId" clId="{D2E9506C-3BE9-49F1-8F0A-A3B60C49DA3D}" dt="2019-03-27T21:13:20.295" v="146" actId="27636"/>
          <ac:spMkLst>
            <pc:docMk/>
            <pc:sldMk cId="584329484" sldId="311"/>
            <ac:spMk id="3" creationId="{3D031445-8E6C-49DD-AD3F-B110EC4FA45B}"/>
          </ac:spMkLst>
        </pc:spChg>
        <pc:picChg chg="add mod">
          <ac:chgData name="marcos aurelio gularte de castro" userId="67f50566e2aee3b4" providerId="LiveId" clId="{D2E9506C-3BE9-49F1-8F0A-A3B60C49DA3D}" dt="2019-03-27T22:19:16.650" v="279" actId="931"/>
          <ac:picMkLst>
            <pc:docMk/>
            <pc:sldMk cId="584329484" sldId="311"/>
            <ac:picMk id="5" creationId="{38D6D25F-2A83-458C-AAC8-A42FE35E12DD}"/>
          </ac:picMkLst>
        </pc:picChg>
      </pc:sldChg>
      <pc:sldChg chg="del">
        <pc:chgData name="marcos aurelio gularte de castro" userId="67f50566e2aee3b4" providerId="LiveId" clId="{D2E9506C-3BE9-49F1-8F0A-A3B60C49DA3D}" dt="2019-03-27T20:49:59.441" v="13" actId="2696"/>
        <pc:sldMkLst>
          <pc:docMk/>
          <pc:sldMk cId="3193504992" sldId="311"/>
        </pc:sldMkLst>
      </pc:sldChg>
      <pc:sldChg chg="del">
        <pc:chgData name="marcos aurelio gularte de castro" userId="67f50566e2aee3b4" providerId="LiveId" clId="{D2E9506C-3BE9-49F1-8F0A-A3B60C49DA3D}" dt="2019-03-27T20:49:59.450" v="14" actId="2696"/>
        <pc:sldMkLst>
          <pc:docMk/>
          <pc:sldMk cId="2138421088" sldId="312"/>
        </pc:sldMkLst>
      </pc:sldChg>
      <pc:sldChg chg="addSp delSp modSp add modTransition">
        <pc:chgData name="marcos aurelio gularte de castro" userId="67f50566e2aee3b4" providerId="LiveId" clId="{D2E9506C-3BE9-49F1-8F0A-A3B60C49DA3D}" dt="2019-03-27T22:20:19.709" v="280" actId="931"/>
        <pc:sldMkLst>
          <pc:docMk/>
          <pc:sldMk cId="3416344802" sldId="312"/>
        </pc:sldMkLst>
        <pc:spChg chg="del">
          <ac:chgData name="marcos aurelio gularte de castro" userId="67f50566e2aee3b4" providerId="LiveId" clId="{D2E9506C-3BE9-49F1-8F0A-A3B60C49DA3D}" dt="2019-03-27T22:20:19.709" v="280" actId="931"/>
          <ac:spMkLst>
            <pc:docMk/>
            <pc:sldMk cId="3416344802" sldId="312"/>
            <ac:spMk id="2" creationId="{13F9D392-0E9C-4586-98B4-62D02B13536D}"/>
          </ac:spMkLst>
        </pc:spChg>
        <pc:spChg chg="mod">
          <ac:chgData name="marcos aurelio gularte de castro" userId="67f50566e2aee3b4" providerId="LiveId" clId="{D2E9506C-3BE9-49F1-8F0A-A3B60C49DA3D}" dt="2019-03-27T21:14:46.775" v="150" actId="20577"/>
          <ac:spMkLst>
            <pc:docMk/>
            <pc:sldMk cId="3416344802" sldId="312"/>
            <ac:spMk id="3" creationId="{DBE311DA-16FB-49E3-AF45-51966F06FAB6}"/>
          </ac:spMkLst>
        </pc:spChg>
        <pc:picChg chg="add mod">
          <ac:chgData name="marcos aurelio gularte de castro" userId="67f50566e2aee3b4" providerId="LiveId" clId="{D2E9506C-3BE9-49F1-8F0A-A3B60C49DA3D}" dt="2019-03-27T22:20:19.709" v="280" actId="931"/>
          <ac:picMkLst>
            <pc:docMk/>
            <pc:sldMk cId="3416344802" sldId="312"/>
            <ac:picMk id="5" creationId="{84690747-351E-40D5-ACAC-5819EBD91045}"/>
          </ac:picMkLst>
        </pc:picChg>
      </pc:sldChg>
      <pc:sldChg chg="del">
        <pc:chgData name="marcos aurelio gularte de castro" userId="67f50566e2aee3b4" providerId="LiveId" clId="{D2E9506C-3BE9-49F1-8F0A-A3B60C49DA3D}" dt="2019-03-27T20:49:59.461" v="15" actId="2696"/>
        <pc:sldMkLst>
          <pc:docMk/>
          <pc:sldMk cId="3420805778" sldId="313"/>
        </pc:sldMkLst>
      </pc:sldChg>
      <pc:sldChg chg="addSp delSp modSp add modTransition">
        <pc:chgData name="marcos aurelio gularte de castro" userId="67f50566e2aee3b4" providerId="LiveId" clId="{D2E9506C-3BE9-49F1-8F0A-A3B60C49DA3D}" dt="2019-03-27T22:20:57.266" v="281" actId="931"/>
        <pc:sldMkLst>
          <pc:docMk/>
          <pc:sldMk cId="3965669924" sldId="313"/>
        </pc:sldMkLst>
        <pc:spChg chg="del">
          <ac:chgData name="marcos aurelio gularte de castro" userId="67f50566e2aee3b4" providerId="LiveId" clId="{D2E9506C-3BE9-49F1-8F0A-A3B60C49DA3D}" dt="2019-03-27T21:15:04.958" v="153"/>
          <ac:spMkLst>
            <pc:docMk/>
            <pc:sldMk cId="3965669924" sldId="313"/>
            <ac:spMk id="2" creationId="{E3FEBE2A-F29E-4B93-B724-16C6344D1837}"/>
          </ac:spMkLst>
        </pc:spChg>
        <pc:spChg chg="del">
          <ac:chgData name="marcos aurelio gularte de castro" userId="67f50566e2aee3b4" providerId="LiveId" clId="{D2E9506C-3BE9-49F1-8F0A-A3B60C49DA3D}" dt="2019-03-27T21:15:04.958" v="153"/>
          <ac:spMkLst>
            <pc:docMk/>
            <pc:sldMk cId="3965669924" sldId="313"/>
            <ac:spMk id="3" creationId="{99451FCB-901C-4881-9B57-3BD4D271A995}"/>
          </ac:spMkLst>
        </pc:spChg>
        <pc:spChg chg="add del mod">
          <ac:chgData name="marcos aurelio gularte de castro" userId="67f50566e2aee3b4" providerId="LiveId" clId="{D2E9506C-3BE9-49F1-8F0A-A3B60C49DA3D}" dt="2019-03-27T22:20:57.266" v="281" actId="931"/>
          <ac:spMkLst>
            <pc:docMk/>
            <pc:sldMk cId="3965669924" sldId="313"/>
            <ac:spMk id="4" creationId="{DB55C9B0-267E-454E-ACA6-E3AB30805958}"/>
          </ac:spMkLst>
        </pc:spChg>
        <pc:spChg chg="add mod">
          <ac:chgData name="marcos aurelio gularte de castro" userId="67f50566e2aee3b4" providerId="LiveId" clId="{D2E9506C-3BE9-49F1-8F0A-A3B60C49DA3D}" dt="2019-03-27T21:15:12.238" v="156" actId="14100"/>
          <ac:spMkLst>
            <pc:docMk/>
            <pc:sldMk cId="3965669924" sldId="313"/>
            <ac:spMk id="5" creationId="{83FD8386-E059-4536-B233-BD2D5A0BCFAA}"/>
          </ac:spMkLst>
        </pc:spChg>
        <pc:spChg chg="add mod">
          <ac:chgData name="marcos aurelio gularte de castro" userId="67f50566e2aee3b4" providerId="LiveId" clId="{D2E9506C-3BE9-49F1-8F0A-A3B60C49DA3D}" dt="2019-03-27T21:15:15.160" v="157" actId="20577"/>
          <ac:spMkLst>
            <pc:docMk/>
            <pc:sldMk cId="3965669924" sldId="313"/>
            <ac:spMk id="6" creationId="{5904B250-9744-45A2-9AAE-BF98B32204F3}"/>
          </ac:spMkLst>
        </pc:spChg>
        <pc:picChg chg="add mod">
          <ac:chgData name="marcos aurelio gularte de castro" userId="67f50566e2aee3b4" providerId="LiveId" clId="{D2E9506C-3BE9-49F1-8F0A-A3B60C49DA3D}" dt="2019-03-27T22:20:57.266" v="281" actId="931"/>
          <ac:picMkLst>
            <pc:docMk/>
            <pc:sldMk cId="3965669924" sldId="313"/>
            <ac:picMk id="8" creationId="{D79C60D6-A9B6-496B-BDE9-B643CE6277E4}"/>
          </ac:picMkLst>
        </pc:picChg>
      </pc:sldChg>
      <pc:sldChg chg="addSp delSp modSp add modTransition">
        <pc:chgData name="marcos aurelio gularte de castro" userId="67f50566e2aee3b4" providerId="LiveId" clId="{D2E9506C-3BE9-49F1-8F0A-A3B60C49DA3D}" dt="2019-03-27T22:21:25.345" v="282" actId="931"/>
        <pc:sldMkLst>
          <pc:docMk/>
          <pc:sldMk cId="710153919" sldId="314"/>
        </pc:sldMkLst>
        <pc:spChg chg="del">
          <ac:chgData name="marcos aurelio gularte de castro" userId="67f50566e2aee3b4" providerId="LiveId" clId="{D2E9506C-3BE9-49F1-8F0A-A3B60C49DA3D}" dt="2019-03-27T22:21:25.345" v="282" actId="931"/>
          <ac:spMkLst>
            <pc:docMk/>
            <pc:sldMk cId="710153919" sldId="314"/>
            <ac:spMk id="2" creationId="{95F8EB13-7B92-4166-970C-C170FD7C7302}"/>
          </ac:spMkLst>
        </pc:spChg>
        <pc:spChg chg="mod">
          <ac:chgData name="marcos aurelio gularte de castro" userId="67f50566e2aee3b4" providerId="LiveId" clId="{D2E9506C-3BE9-49F1-8F0A-A3B60C49DA3D}" dt="2019-03-27T21:16:36.587" v="159" actId="27636"/>
          <ac:spMkLst>
            <pc:docMk/>
            <pc:sldMk cId="710153919" sldId="314"/>
            <ac:spMk id="3" creationId="{03D464C8-3DE1-4EEF-8FF5-C66C9BEC2A18}"/>
          </ac:spMkLst>
        </pc:spChg>
        <pc:picChg chg="add mod">
          <ac:chgData name="marcos aurelio gularte de castro" userId="67f50566e2aee3b4" providerId="LiveId" clId="{D2E9506C-3BE9-49F1-8F0A-A3B60C49DA3D}" dt="2019-03-27T22:21:25.345" v="282" actId="931"/>
          <ac:picMkLst>
            <pc:docMk/>
            <pc:sldMk cId="710153919" sldId="314"/>
            <ac:picMk id="5" creationId="{854273DD-5EB6-4694-BA1B-C8F3235B48E4}"/>
          </ac:picMkLst>
        </pc:picChg>
      </pc:sldChg>
      <pc:sldChg chg="del">
        <pc:chgData name="marcos aurelio gularte de castro" userId="67f50566e2aee3b4" providerId="LiveId" clId="{D2E9506C-3BE9-49F1-8F0A-A3B60C49DA3D}" dt="2019-03-27T20:49:59.472" v="16" actId="2696"/>
        <pc:sldMkLst>
          <pc:docMk/>
          <pc:sldMk cId="2083165072" sldId="314"/>
        </pc:sldMkLst>
      </pc:sldChg>
      <pc:sldChg chg="del">
        <pc:chgData name="marcos aurelio gularte de castro" userId="67f50566e2aee3b4" providerId="LiveId" clId="{D2E9506C-3BE9-49F1-8F0A-A3B60C49DA3D}" dt="2019-03-27T20:49:59.482" v="17" actId="2696"/>
        <pc:sldMkLst>
          <pc:docMk/>
          <pc:sldMk cId="816263614" sldId="315"/>
        </pc:sldMkLst>
      </pc:sldChg>
      <pc:sldChg chg="addSp delSp modSp add modTransition">
        <pc:chgData name="marcos aurelio gularte de castro" userId="67f50566e2aee3b4" providerId="LiveId" clId="{D2E9506C-3BE9-49F1-8F0A-A3B60C49DA3D}" dt="2019-03-27T22:22:18.810" v="283" actId="931"/>
        <pc:sldMkLst>
          <pc:docMk/>
          <pc:sldMk cId="2200648232" sldId="315"/>
        </pc:sldMkLst>
        <pc:spChg chg="del">
          <ac:chgData name="marcos aurelio gularte de castro" userId="67f50566e2aee3b4" providerId="LiveId" clId="{D2E9506C-3BE9-49F1-8F0A-A3B60C49DA3D}" dt="2019-03-27T22:22:18.810" v="283" actId="931"/>
          <ac:spMkLst>
            <pc:docMk/>
            <pc:sldMk cId="2200648232" sldId="315"/>
            <ac:spMk id="2" creationId="{1955BC5E-ABD6-4BB2-9E06-9FA1AD6EA196}"/>
          </ac:spMkLst>
        </pc:spChg>
        <pc:spChg chg="mod">
          <ac:chgData name="marcos aurelio gularte de castro" userId="67f50566e2aee3b4" providerId="LiveId" clId="{D2E9506C-3BE9-49F1-8F0A-A3B60C49DA3D}" dt="2019-03-27T21:17:00.385" v="162" actId="27636"/>
          <ac:spMkLst>
            <pc:docMk/>
            <pc:sldMk cId="2200648232" sldId="315"/>
            <ac:spMk id="3" creationId="{DDC25684-88F3-4C2F-B2C4-3A00FEAC1D7E}"/>
          </ac:spMkLst>
        </pc:spChg>
        <pc:picChg chg="add mod">
          <ac:chgData name="marcos aurelio gularte de castro" userId="67f50566e2aee3b4" providerId="LiveId" clId="{D2E9506C-3BE9-49F1-8F0A-A3B60C49DA3D}" dt="2019-03-27T22:22:18.810" v="283" actId="931"/>
          <ac:picMkLst>
            <pc:docMk/>
            <pc:sldMk cId="2200648232" sldId="315"/>
            <ac:picMk id="5" creationId="{DB3675B3-B0C2-4315-9B83-2CCA3FFB6315}"/>
          </ac:picMkLst>
        </pc:picChg>
      </pc:sldChg>
      <pc:sldChg chg="addSp delSp modSp add modTransition">
        <pc:chgData name="marcos aurelio gularte de castro" userId="67f50566e2aee3b4" providerId="LiveId" clId="{D2E9506C-3BE9-49F1-8F0A-A3B60C49DA3D}" dt="2019-03-27T22:22:46.528" v="285" actId="931"/>
        <pc:sldMkLst>
          <pc:docMk/>
          <pc:sldMk cId="307691080" sldId="316"/>
        </pc:sldMkLst>
        <pc:spChg chg="del">
          <ac:chgData name="marcos aurelio gularte de castro" userId="67f50566e2aee3b4" providerId="LiveId" clId="{D2E9506C-3BE9-49F1-8F0A-A3B60C49DA3D}" dt="2019-03-27T21:42:28.316" v="165"/>
          <ac:spMkLst>
            <pc:docMk/>
            <pc:sldMk cId="307691080" sldId="316"/>
            <ac:spMk id="2" creationId="{6BD9BD2B-557D-42D0-BA28-233A17AE8DF5}"/>
          </ac:spMkLst>
        </pc:spChg>
        <pc:spChg chg="del">
          <ac:chgData name="marcos aurelio gularte de castro" userId="67f50566e2aee3b4" providerId="LiveId" clId="{D2E9506C-3BE9-49F1-8F0A-A3B60C49DA3D}" dt="2019-03-27T21:42:28.316" v="165"/>
          <ac:spMkLst>
            <pc:docMk/>
            <pc:sldMk cId="307691080" sldId="316"/>
            <ac:spMk id="3" creationId="{B61F2FFF-43A0-4B0E-99C4-BEC7F66E7991}"/>
          </ac:spMkLst>
        </pc:spChg>
        <pc:spChg chg="add del mod">
          <ac:chgData name="marcos aurelio gularte de castro" userId="67f50566e2aee3b4" providerId="LiveId" clId="{D2E9506C-3BE9-49F1-8F0A-A3B60C49DA3D}" dt="2019-03-27T22:22:46.528" v="285" actId="931"/>
          <ac:spMkLst>
            <pc:docMk/>
            <pc:sldMk cId="307691080" sldId="316"/>
            <ac:spMk id="4" creationId="{BC8CECFC-4803-4CBF-ACEA-12A805A5EFB0}"/>
          </ac:spMkLst>
        </pc:spChg>
        <pc:spChg chg="add mod">
          <ac:chgData name="marcos aurelio gularte de castro" userId="67f50566e2aee3b4" providerId="LiveId" clId="{D2E9506C-3BE9-49F1-8F0A-A3B60C49DA3D}" dt="2019-03-27T22:22:32.103" v="284" actId="14100"/>
          <ac:spMkLst>
            <pc:docMk/>
            <pc:sldMk cId="307691080" sldId="316"/>
            <ac:spMk id="5" creationId="{95E4DB2F-2FFB-45DB-B715-F9B5CDFF4B90}"/>
          </ac:spMkLst>
        </pc:spChg>
        <pc:spChg chg="add mod">
          <ac:chgData name="marcos aurelio gularte de castro" userId="67f50566e2aee3b4" providerId="LiveId" clId="{D2E9506C-3BE9-49F1-8F0A-A3B60C49DA3D}" dt="2019-03-27T21:42:44.496" v="167" actId="20577"/>
          <ac:spMkLst>
            <pc:docMk/>
            <pc:sldMk cId="307691080" sldId="316"/>
            <ac:spMk id="6" creationId="{D657EF8A-D10A-4B5E-857D-22179FB62A58}"/>
          </ac:spMkLst>
        </pc:spChg>
        <pc:picChg chg="add mod">
          <ac:chgData name="marcos aurelio gularte de castro" userId="67f50566e2aee3b4" providerId="LiveId" clId="{D2E9506C-3BE9-49F1-8F0A-A3B60C49DA3D}" dt="2019-03-27T22:22:46.528" v="285" actId="931"/>
          <ac:picMkLst>
            <pc:docMk/>
            <pc:sldMk cId="307691080" sldId="316"/>
            <ac:picMk id="8" creationId="{9EC1EACD-4E5F-4BEE-8783-59BFE232C595}"/>
          </ac:picMkLst>
        </pc:picChg>
      </pc:sldChg>
      <pc:sldChg chg="del">
        <pc:chgData name="marcos aurelio gularte de castro" userId="67f50566e2aee3b4" providerId="LiveId" clId="{D2E9506C-3BE9-49F1-8F0A-A3B60C49DA3D}" dt="2019-03-27T20:49:59.494" v="18" actId="2696"/>
        <pc:sldMkLst>
          <pc:docMk/>
          <pc:sldMk cId="3593397017" sldId="316"/>
        </pc:sldMkLst>
      </pc:sldChg>
      <pc:sldChg chg="addSp delSp modSp add modTransition">
        <pc:chgData name="marcos aurelio gularte de castro" userId="67f50566e2aee3b4" providerId="LiveId" clId="{D2E9506C-3BE9-49F1-8F0A-A3B60C49DA3D}" dt="2019-03-27T22:23:19.366" v="287" actId="1076"/>
        <pc:sldMkLst>
          <pc:docMk/>
          <pc:sldMk cId="3222796204" sldId="317"/>
        </pc:sldMkLst>
        <pc:spChg chg="del">
          <ac:chgData name="marcos aurelio gularte de castro" userId="67f50566e2aee3b4" providerId="LiveId" clId="{D2E9506C-3BE9-49F1-8F0A-A3B60C49DA3D}" dt="2019-03-27T22:23:15.798" v="286" actId="931"/>
          <ac:spMkLst>
            <pc:docMk/>
            <pc:sldMk cId="3222796204" sldId="317"/>
            <ac:spMk id="2" creationId="{64E3767D-EF02-45D6-87E3-26F7873DAFBB}"/>
          </ac:spMkLst>
        </pc:spChg>
        <pc:spChg chg="mod">
          <ac:chgData name="marcos aurelio gularte de castro" userId="67f50566e2aee3b4" providerId="LiveId" clId="{D2E9506C-3BE9-49F1-8F0A-A3B60C49DA3D}" dt="2019-03-27T22:23:19.366" v="287" actId="1076"/>
          <ac:spMkLst>
            <pc:docMk/>
            <pc:sldMk cId="3222796204" sldId="317"/>
            <ac:spMk id="3" creationId="{43201F13-2E23-4FB2-863C-05E2CA8711AF}"/>
          </ac:spMkLst>
        </pc:spChg>
        <pc:picChg chg="add mod">
          <ac:chgData name="marcos aurelio gularte de castro" userId="67f50566e2aee3b4" providerId="LiveId" clId="{D2E9506C-3BE9-49F1-8F0A-A3B60C49DA3D}" dt="2019-03-27T22:23:15.798" v="286" actId="931"/>
          <ac:picMkLst>
            <pc:docMk/>
            <pc:sldMk cId="3222796204" sldId="317"/>
            <ac:picMk id="5" creationId="{6D719507-7EC3-4A88-AD14-E630879B4807}"/>
          </ac:picMkLst>
        </pc:picChg>
      </pc:sldChg>
      <pc:sldChg chg="del">
        <pc:chgData name="marcos aurelio gularte de castro" userId="67f50566e2aee3b4" providerId="LiveId" clId="{D2E9506C-3BE9-49F1-8F0A-A3B60C49DA3D}" dt="2019-03-27T20:49:59.506" v="19" actId="2696"/>
        <pc:sldMkLst>
          <pc:docMk/>
          <pc:sldMk cId="3924144018" sldId="317"/>
        </pc:sldMkLst>
      </pc:sldChg>
      <pc:sldChg chg="addSp delSp modSp add modTransition">
        <pc:chgData name="marcos aurelio gularte de castro" userId="67f50566e2aee3b4" providerId="LiveId" clId="{D2E9506C-3BE9-49F1-8F0A-A3B60C49DA3D}" dt="2019-03-27T22:23:37.519" v="292" actId="171"/>
        <pc:sldMkLst>
          <pc:docMk/>
          <pc:sldMk cId="2042901857" sldId="318"/>
        </pc:sldMkLst>
        <pc:spChg chg="del">
          <ac:chgData name="marcos aurelio gularte de castro" userId="67f50566e2aee3b4" providerId="LiveId" clId="{D2E9506C-3BE9-49F1-8F0A-A3B60C49DA3D}" dt="2019-03-27T21:44:03.628" v="174"/>
          <ac:spMkLst>
            <pc:docMk/>
            <pc:sldMk cId="2042901857" sldId="318"/>
            <ac:spMk id="2" creationId="{8DBB6A6F-E27B-48C5-83D4-E4149DC64815}"/>
          </ac:spMkLst>
        </pc:spChg>
        <pc:spChg chg="mod">
          <ac:chgData name="marcos aurelio gularte de castro" userId="67f50566e2aee3b4" providerId="LiveId" clId="{D2E9506C-3BE9-49F1-8F0A-A3B60C49DA3D}" dt="2019-03-27T22:23:27.568" v="288" actId="14100"/>
          <ac:spMkLst>
            <pc:docMk/>
            <pc:sldMk cId="2042901857" sldId="318"/>
            <ac:spMk id="3" creationId="{8DBDAACA-F12C-491F-837C-41A2AF53951E}"/>
          </ac:spMkLst>
        </pc:spChg>
        <pc:spChg chg="add del mod">
          <ac:chgData name="marcos aurelio gularte de castro" userId="67f50566e2aee3b4" providerId="LiveId" clId="{D2E9506C-3BE9-49F1-8F0A-A3B60C49DA3D}" dt="2019-03-27T22:23:33.835" v="289"/>
          <ac:spMkLst>
            <pc:docMk/>
            <pc:sldMk cId="2042901857" sldId="318"/>
            <ac:spMk id="4" creationId="{FC320F76-951B-4A01-A8EE-8C2129C951DD}"/>
          </ac:spMkLst>
        </pc:spChg>
        <pc:spChg chg="add mod">
          <ac:chgData name="marcos aurelio gularte de castro" userId="67f50566e2aee3b4" providerId="LiveId" clId="{D2E9506C-3BE9-49F1-8F0A-A3B60C49DA3D}" dt="2019-03-27T21:44:05.527" v="176" actId="20577"/>
          <ac:spMkLst>
            <pc:docMk/>
            <pc:sldMk cId="2042901857" sldId="318"/>
            <ac:spMk id="5" creationId="{4C6BFF18-1355-4594-BFB1-72A9C85B0756}"/>
          </ac:spMkLst>
        </pc:spChg>
        <pc:picChg chg="add ord">
          <ac:chgData name="marcos aurelio gularte de castro" userId="67f50566e2aee3b4" providerId="LiveId" clId="{D2E9506C-3BE9-49F1-8F0A-A3B60C49DA3D}" dt="2019-03-27T22:23:37.519" v="292" actId="171"/>
          <ac:picMkLst>
            <pc:docMk/>
            <pc:sldMk cId="2042901857" sldId="318"/>
            <ac:picMk id="6" creationId="{AC3CA3AC-E211-42C6-8310-9AFA08385EFD}"/>
          </ac:picMkLst>
        </pc:picChg>
      </pc:sldChg>
      <pc:sldChg chg="del">
        <pc:chgData name="marcos aurelio gularte de castro" userId="67f50566e2aee3b4" providerId="LiveId" clId="{D2E9506C-3BE9-49F1-8F0A-A3B60C49DA3D}" dt="2019-03-27T20:49:59.512" v="20" actId="2696"/>
        <pc:sldMkLst>
          <pc:docMk/>
          <pc:sldMk cId="2438470167" sldId="318"/>
        </pc:sldMkLst>
      </pc:sldChg>
      <pc:sldChg chg="addSp delSp modSp add modTransition">
        <pc:chgData name="marcos aurelio gularte de castro" userId="67f50566e2aee3b4" providerId="LiveId" clId="{D2E9506C-3BE9-49F1-8F0A-A3B60C49DA3D}" dt="2019-03-27T22:24:48.610" v="299" actId="1076"/>
        <pc:sldMkLst>
          <pc:docMk/>
          <pc:sldMk cId="270804532" sldId="319"/>
        </pc:sldMkLst>
        <pc:spChg chg="del">
          <ac:chgData name="marcos aurelio gularte de castro" userId="67f50566e2aee3b4" providerId="LiveId" clId="{D2E9506C-3BE9-49F1-8F0A-A3B60C49DA3D}" dt="2019-03-27T21:44:35.506" v="178"/>
          <ac:spMkLst>
            <pc:docMk/>
            <pc:sldMk cId="270804532" sldId="319"/>
            <ac:spMk id="2" creationId="{81DB7D95-B2B7-468A-BA7B-6A11FE7C227C}"/>
          </ac:spMkLst>
        </pc:spChg>
        <pc:spChg chg="del">
          <ac:chgData name="marcos aurelio gularte de castro" userId="67f50566e2aee3b4" providerId="LiveId" clId="{D2E9506C-3BE9-49F1-8F0A-A3B60C49DA3D}" dt="2019-03-27T21:44:35.506" v="178"/>
          <ac:spMkLst>
            <pc:docMk/>
            <pc:sldMk cId="270804532" sldId="319"/>
            <ac:spMk id="3" creationId="{D9C3908E-CD24-4032-A732-EF524473D213}"/>
          </ac:spMkLst>
        </pc:spChg>
        <pc:spChg chg="del">
          <ac:chgData name="marcos aurelio gularte de castro" userId="67f50566e2aee3b4" providerId="LiveId" clId="{D2E9506C-3BE9-49F1-8F0A-A3B60C49DA3D}" dt="2019-03-27T21:44:35.506" v="178"/>
          <ac:spMkLst>
            <pc:docMk/>
            <pc:sldMk cId="270804532" sldId="319"/>
            <ac:spMk id="4" creationId="{66F92479-67BA-4CAC-8E69-2225A0F2E2D0}"/>
          </ac:spMkLst>
        </pc:spChg>
        <pc:spChg chg="add del mod">
          <ac:chgData name="marcos aurelio gularte de castro" userId="67f50566e2aee3b4" providerId="LiveId" clId="{D2E9506C-3BE9-49F1-8F0A-A3B60C49DA3D}" dt="2019-03-27T22:23:55.995" v="293" actId="931"/>
          <ac:spMkLst>
            <pc:docMk/>
            <pc:sldMk cId="270804532" sldId="319"/>
            <ac:spMk id="5" creationId="{CBD2E7A6-A1EC-499D-8880-4B040E10B20D}"/>
          </ac:spMkLst>
        </pc:spChg>
        <pc:spChg chg="add mod">
          <ac:chgData name="marcos aurelio gularte de castro" userId="67f50566e2aee3b4" providerId="LiveId" clId="{D2E9506C-3BE9-49F1-8F0A-A3B60C49DA3D}" dt="2019-03-27T22:24:48.610" v="299" actId="1076"/>
          <ac:spMkLst>
            <pc:docMk/>
            <pc:sldMk cId="270804532" sldId="319"/>
            <ac:spMk id="6" creationId="{53E1047D-F10A-46AC-961F-CBDDDEE98C2E}"/>
          </ac:spMkLst>
        </pc:spChg>
        <pc:spChg chg="add del mod">
          <ac:chgData name="marcos aurelio gularte de castro" userId="67f50566e2aee3b4" providerId="LiveId" clId="{D2E9506C-3BE9-49F1-8F0A-A3B60C49DA3D}" dt="2019-03-27T22:24:41.671" v="296" actId="931"/>
          <ac:spMkLst>
            <pc:docMk/>
            <pc:sldMk cId="270804532" sldId="319"/>
            <ac:spMk id="10" creationId="{440C48DE-B653-47E1-807B-FEE969D264ED}"/>
          </ac:spMkLst>
        </pc:spChg>
        <pc:picChg chg="add del mod">
          <ac:chgData name="marcos aurelio gularte de castro" userId="67f50566e2aee3b4" providerId="LiveId" clId="{D2E9506C-3BE9-49F1-8F0A-A3B60C49DA3D}" dt="2019-03-27T22:24:29.220" v="295" actId="478"/>
          <ac:picMkLst>
            <pc:docMk/>
            <pc:sldMk cId="270804532" sldId="319"/>
            <ac:picMk id="8" creationId="{81190B79-2E5C-4E47-BB68-0E4D50D39717}"/>
          </ac:picMkLst>
        </pc:picChg>
        <pc:picChg chg="add mod ord">
          <ac:chgData name="marcos aurelio gularte de castro" userId="67f50566e2aee3b4" providerId="LiveId" clId="{D2E9506C-3BE9-49F1-8F0A-A3B60C49DA3D}" dt="2019-03-27T22:24:43.705" v="298" actId="171"/>
          <ac:picMkLst>
            <pc:docMk/>
            <pc:sldMk cId="270804532" sldId="319"/>
            <ac:picMk id="12" creationId="{426E2D0F-6103-405C-81D5-C36FAEE5BBDD}"/>
          </ac:picMkLst>
        </pc:picChg>
      </pc:sldChg>
      <pc:sldChg chg="del">
        <pc:chgData name="marcos aurelio gularte de castro" userId="67f50566e2aee3b4" providerId="LiveId" clId="{D2E9506C-3BE9-49F1-8F0A-A3B60C49DA3D}" dt="2019-03-27T20:49:59.524" v="21" actId="2696"/>
        <pc:sldMkLst>
          <pc:docMk/>
          <pc:sldMk cId="2107204592" sldId="319"/>
        </pc:sldMkLst>
      </pc:sldChg>
      <pc:sldChg chg="addSp delSp modSp add modTransition">
        <pc:chgData name="marcos aurelio gularte de castro" userId="67f50566e2aee3b4" providerId="LiveId" clId="{D2E9506C-3BE9-49F1-8F0A-A3B60C49DA3D}" dt="2019-03-27T22:25:12.478" v="302" actId="171"/>
        <pc:sldMkLst>
          <pc:docMk/>
          <pc:sldMk cId="727774400" sldId="320"/>
        </pc:sldMkLst>
        <pc:spChg chg="del">
          <ac:chgData name="marcos aurelio gularte de castro" userId="67f50566e2aee3b4" providerId="LiveId" clId="{D2E9506C-3BE9-49F1-8F0A-A3B60C49DA3D}" dt="2019-03-27T22:24:17.141" v="294" actId="931"/>
          <ac:spMkLst>
            <pc:docMk/>
            <pc:sldMk cId="727774400" sldId="320"/>
            <ac:spMk id="2" creationId="{4325FC05-BCF2-48DD-A406-8A59CA457DD3}"/>
          </ac:spMkLst>
        </pc:spChg>
        <pc:spChg chg="mod">
          <ac:chgData name="marcos aurelio gularte de castro" userId="67f50566e2aee3b4" providerId="LiveId" clId="{D2E9506C-3BE9-49F1-8F0A-A3B60C49DA3D}" dt="2019-03-27T21:45:04.378" v="187" actId="20577"/>
          <ac:spMkLst>
            <pc:docMk/>
            <pc:sldMk cId="727774400" sldId="320"/>
            <ac:spMk id="3" creationId="{8214A6A3-4D1E-45C1-AB46-5F6E0A1730A0}"/>
          </ac:spMkLst>
        </pc:spChg>
        <pc:spChg chg="add del mod">
          <ac:chgData name="marcos aurelio gularte de castro" userId="67f50566e2aee3b4" providerId="LiveId" clId="{D2E9506C-3BE9-49F1-8F0A-A3B60C49DA3D}" dt="2019-03-27T22:25:10.206" v="301" actId="931"/>
          <ac:spMkLst>
            <pc:docMk/>
            <pc:sldMk cId="727774400" sldId="320"/>
            <ac:spMk id="7" creationId="{D098AC33-1545-47D1-95A8-315625F8F724}"/>
          </ac:spMkLst>
        </pc:spChg>
        <pc:picChg chg="add del mod">
          <ac:chgData name="marcos aurelio gularte de castro" userId="67f50566e2aee3b4" providerId="LiveId" clId="{D2E9506C-3BE9-49F1-8F0A-A3B60C49DA3D}" dt="2019-03-27T22:24:53.747" v="300" actId="478"/>
          <ac:picMkLst>
            <pc:docMk/>
            <pc:sldMk cId="727774400" sldId="320"/>
            <ac:picMk id="5" creationId="{D9D8AACD-23DC-49F4-8FD1-3D4702D96CC8}"/>
          </ac:picMkLst>
        </pc:picChg>
        <pc:picChg chg="add mod ord">
          <ac:chgData name="marcos aurelio gularte de castro" userId="67f50566e2aee3b4" providerId="LiveId" clId="{D2E9506C-3BE9-49F1-8F0A-A3B60C49DA3D}" dt="2019-03-27T22:25:12.478" v="302" actId="171"/>
          <ac:picMkLst>
            <pc:docMk/>
            <pc:sldMk cId="727774400" sldId="320"/>
            <ac:picMk id="9" creationId="{3CF4432E-03A4-4220-B7E1-D7E838A460AA}"/>
          </ac:picMkLst>
        </pc:picChg>
      </pc:sldChg>
      <pc:sldChg chg="del">
        <pc:chgData name="marcos aurelio gularte de castro" userId="67f50566e2aee3b4" providerId="LiveId" clId="{D2E9506C-3BE9-49F1-8F0A-A3B60C49DA3D}" dt="2019-03-27T20:49:59.531" v="22" actId="2696"/>
        <pc:sldMkLst>
          <pc:docMk/>
          <pc:sldMk cId="1142575811" sldId="320"/>
        </pc:sldMkLst>
      </pc:sldChg>
      <pc:sldChg chg="addSp delSp modSp add modTransition">
        <pc:chgData name="marcos aurelio gularte de castro" userId="67f50566e2aee3b4" providerId="LiveId" clId="{D2E9506C-3BE9-49F1-8F0A-A3B60C49DA3D}" dt="2019-03-27T22:26:39.065" v="306" actId="1076"/>
        <pc:sldMkLst>
          <pc:docMk/>
          <pc:sldMk cId="686159264" sldId="321"/>
        </pc:sldMkLst>
        <pc:spChg chg="del">
          <ac:chgData name="marcos aurelio gularte de castro" userId="67f50566e2aee3b4" providerId="LiveId" clId="{D2E9506C-3BE9-49F1-8F0A-A3B60C49DA3D}" dt="2019-03-27T22:26:32.400" v="303"/>
          <ac:spMkLst>
            <pc:docMk/>
            <pc:sldMk cId="686159264" sldId="321"/>
            <ac:spMk id="2" creationId="{09D68A3A-0FA7-4DDC-8402-9899BCD06B4C}"/>
          </ac:spMkLst>
        </pc:spChg>
        <pc:spChg chg="mod">
          <ac:chgData name="marcos aurelio gularte de castro" userId="67f50566e2aee3b4" providerId="LiveId" clId="{D2E9506C-3BE9-49F1-8F0A-A3B60C49DA3D}" dt="2019-03-27T22:26:39.065" v="306" actId="1076"/>
          <ac:spMkLst>
            <pc:docMk/>
            <pc:sldMk cId="686159264" sldId="321"/>
            <ac:spMk id="3" creationId="{74F95FAF-BAF3-47EE-9A42-DE5D13BCC586}"/>
          </ac:spMkLst>
        </pc:spChg>
        <pc:picChg chg="add ord">
          <ac:chgData name="marcos aurelio gularte de castro" userId="67f50566e2aee3b4" providerId="LiveId" clId="{D2E9506C-3BE9-49F1-8F0A-A3B60C49DA3D}" dt="2019-03-27T22:26:36.262" v="305" actId="171"/>
          <ac:picMkLst>
            <pc:docMk/>
            <pc:sldMk cId="686159264" sldId="321"/>
            <ac:picMk id="4" creationId="{0644035F-BB0C-4FC2-BDCE-3576A0C4A713}"/>
          </ac:picMkLst>
        </pc:picChg>
      </pc:sldChg>
      <pc:sldChg chg="del">
        <pc:chgData name="marcos aurelio gularte de castro" userId="67f50566e2aee3b4" providerId="LiveId" clId="{D2E9506C-3BE9-49F1-8F0A-A3B60C49DA3D}" dt="2019-03-27T20:49:59.543" v="23" actId="2696"/>
        <pc:sldMkLst>
          <pc:docMk/>
          <pc:sldMk cId="3854523485" sldId="321"/>
        </pc:sldMkLst>
      </pc:sldChg>
      <pc:sldChg chg="addSp delSp modSp add modTransition">
        <pc:chgData name="marcos aurelio gularte de castro" userId="67f50566e2aee3b4" providerId="LiveId" clId="{D2E9506C-3BE9-49F1-8F0A-A3B60C49DA3D}" dt="2019-03-27T22:28:00.685" v="307" actId="931"/>
        <pc:sldMkLst>
          <pc:docMk/>
          <pc:sldMk cId="1673941696" sldId="322"/>
        </pc:sldMkLst>
        <pc:spChg chg="del">
          <ac:chgData name="marcos aurelio gularte de castro" userId="67f50566e2aee3b4" providerId="LiveId" clId="{D2E9506C-3BE9-49F1-8F0A-A3B60C49DA3D}" dt="2019-03-27T22:28:00.685" v="307" actId="931"/>
          <ac:spMkLst>
            <pc:docMk/>
            <pc:sldMk cId="1673941696" sldId="322"/>
            <ac:spMk id="2" creationId="{F5543490-9563-4B2D-A8EE-25CFA50BEA3C}"/>
          </ac:spMkLst>
        </pc:spChg>
        <pc:spChg chg="mod">
          <ac:chgData name="marcos aurelio gularte de castro" userId="67f50566e2aee3b4" providerId="LiveId" clId="{D2E9506C-3BE9-49F1-8F0A-A3B60C49DA3D}" dt="2019-03-27T21:46:09.862" v="215" actId="20577"/>
          <ac:spMkLst>
            <pc:docMk/>
            <pc:sldMk cId="1673941696" sldId="322"/>
            <ac:spMk id="3" creationId="{CE26A499-D98C-40E1-83A7-F090FF6871FF}"/>
          </ac:spMkLst>
        </pc:spChg>
        <pc:picChg chg="add mod">
          <ac:chgData name="marcos aurelio gularte de castro" userId="67f50566e2aee3b4" providerId="LiveId" clId="{D2E9506C-3BE9-49F1-8F0A-A3B60C49DA3D}" dt="2019-03-27T22:28:00.685" v="307" actId="931"/>
          <ac:picMkLst>
            <pc:docMk/>
            <pc:sldMk cId="1673941696" sldId="322"/>
            <ac:picMk id="5" creationId="{19466E6C-9EC6-4592-8CDB-6FB91C7FCD76}"/>
          </ac:picMkLst>
        </pc:picChg>
      </pc:sldChg>
      <pc:sldChg chg="del">
        <pc:chgData name="marcos aurelio gularte de castro" userId="67f50566e2aee3b4" providerId="LiveId" clId="{D2E9506C-3BE9-49F1-8F0A-A3B60C49DA3D}" dt="2019-03-27T20:49:59.554" v="24" actId="2696"/>
        <pc:sldMkLst>
          <pc:docMk/>
          <pc:sldMk cId="3622297097" sldId="322"/>
        </pc:sldMkLst>
      </pc:sldChg>
      <pc:sldChg chg="addSp delSp modSp add modTransition">
        <pc:chgData name="marcos aurelio gularte de castro" userId="67f50566e2aee3b4" providerId="LiveId" clId="{D2E9506C-3BE9-49F1-8F0A-A3B60C49DA3D}" dt="2019-03-27T22:28:25.579" v="308" actId="931"/>
        <pc:sldMkLst>
          <pc:docMk/>
          <pc:sldMk cId="1446195741" sldId="323"/>
        </pc:sldMkLst>
        <pc:spChg chg="del">
          <ac:chgData name="marcos aurelio gularte de castro" userId="67f50566e2aee3b4" providerId="LiveId" clId="{D2E9506C-3BE9-49F1-8F0A-A3B60C49DA3D}" dt="2019-03-27T22:28:25.579" v="308" actId="931"/>
          <ac:spMkLst>
            <pc:docMk/>
            <pc:sldMk cId="1446195741" sldId="323"/>
            <ac:spMk id="2" creationId="{39F25BB7-544D-48B4-8BAC-DBD7F35F2196}"/>
          </ac:spMkLst>
        </pc:spChg>
        <pc:spChg chg="mod">
          <ac:chgData name="marcos aurelio gularte de castro" userId="67f50566e2aee3b4" providerId="LiveId" clId="{D2E9506C-3BE9-49F1-8F0A-A3B60C49DA3D}" dt="2019-03-27T21:46:29.497" v="218" actId="20577"/>
          <ac:spMkLst>
            <pc:docMk/>
            <pc:sldMk cId="1446195741" sldId="323"/>
            <ac:spMk id="3" creationId="{C4D3D080-1C3B-4C81-9280-912C0E5519D3}"/>
          </ac:spMkLst>
        </pc:spChg>
        <pc:picChg chg="add mod">
          <ac:chgData name="marcos aurelio gularte de castro" userId="67f50566e2aee3b4" providerId="LiveId" clId="{D2E9506C-3BE9-49F1-8F0A-A3B60C49DA3D}" dt="2019-03-27T22:28:25.579" v="308" actId="931"/>
          <ac:picMkLst>
            <pc:docMk/>
            <pc:sldMk cId="1446195741" sldId="323"/>
            <ac:picMk id="5" creationId="{6791F084-BB4F-4022-8BC1-9285A8081D3E}"/>
          </ac:picMkLst>
        </pc:picChg>
      </pc:sldChg>
      <pc:sldChg chg="del">
        <pc:chgData name="marcos aurelio gularte de castro" userId="67f50566e2aee3b4" providerId="LiveId" clId="{D2E9506C-3BE9-49F1-8F0A-A3B60C49DA3D}" dt="2019-03-27T20:49:59.563" v="25" actId="2696"/>
        <pc:sldMkLst>
          <pc:docMk/>
          <pc:sldMk cId="2711031010" sldId="323"/>
        </pc:sldMkLst>
      </pc:sldChg>
      <pc:sldChg chg="addSp delSp modSp add modTransition">
        <pc:chgData name="marcos aurelio gularte de castro" userId="67f50566e2aee3b4" providerId="LiveId" clId="{D2E9506C-3BE9-49F1-8F0A-A3B60C49DA3D}" dt="2019-03-27T22:28:46.564" v="309" actId="931"/>
        <pc:sldMkLst>
          <pc:docMk/>
          <pc:sldMk cId="190319019" sldId="324"/>
        </pc:sldMkLst>
        <pc:spChg chg="del">
          <ac:chgData name="marcos aurelio gularte de castro" userId="67f50566e2aee3b4" providerId="LiveId" clId="{D2E9506C-3BE9-49F1-8F0A-A3B60C49DA3D}" dt="2019-03-27T22:28:46.564" v="309" actId="931"/>
          <ac:spMkLst>
            <pc:docMk/>
            <pc:sldMk cId="190319019" sldId="324"/>
            <ac:spMk id="2" creationId="{A4BE9F07-009B-4263-8FD8-7F273E3B602F}"/>
          </ac:spMkLst>
        </pc:spChg>
        <pc:spChg chg="mod">
          <ac:chgData name="marcos aurelio gularte de castro" userId="67f50566e2aee3b4" providerId="LiveId" clId="{D2E9506C-3BE9-49F1-8F0A-A3B60C49DA3D}" dt="2019-03-27T21:46:47.575" v="223" actId="20577"/>
          <ac:spMkLst>
            <pc:docMk/>
            <pc:sldMk cId="190319019" sldId="324"/>
            <ac:spMk id="3" creationId="{486648D9-997C-4EE9-A282-FDFBB945E9F9}"/>
          </ac:spMkLst>
        </pc:spChg>
        <pc:picChg chg="add mod">
          <ac:chgData name="marcos aurelio gularte de castro" userId="67f50566e2aee3b4" providerId="LiveId" clId="{D2E9506C-3BE9-49F1-8F0A-A3B60C49DA3D}" dt="2019-03-27T22:28:46.564" v="309" actId="931"/>
          <ac:picMkLst>
            <pc:docMk/>
            <pc:sldMk cId="190319019" sldId="324"/>
            <ac:picMk id="5" creationId="{F36AC19C-5702-4C99-B9D9-E1E7E33C80F8}"/>
          </ac:picMkLst>
        </pc:picChg>
      </pc:sldChg>
      <pc:sldChg chg="del">
        <pc:chgData name="marcos aurelio gularte de castro" userId="67f50566e2aee3b4" providerId="LiveId" clId="{D2E9506C-3BE9-49F1-8F0A-A3B60C49DA3D}" dt="2019-03-27T20:49:59.574" v="26" actId="2696"/>
        <pc:sldMkLst>
          <pc:docMk/>
          <pc:sldMk cId="2689848139" sldId="324"/>
        </pc:sldMkLst>
      </pc:sldChg>
      <pc:sldChg chg="addSp delSp modSp add modTransition">
        <pc:chgData name="marcos aurelio gularte de castro" userId="67f50566e2aee3b4" providerId="LiveId" clId="{D2E9506C-3BE9-49F1-8F0A-A3B60C49DA3D}" dt="2019-03-27T21:50:33.131" v="258"/>
        <pc:sldMkLst>
          <pc:docMk/>
          <pc:sldMk cId="1202018802" sldId="325"/>
        </pc:sldMkLst>
        <pc:spChg chg="del">
          <ac:chgData name="marcos aurelio gularte de castro" userId="67f50566e2aee3b4" providerId="LiveId" clId="{D2E9506C-3BE9-49F1-8F0A-A3B60C49DA3D}" dt="2019-03-27T21:47:09.783" v="226"/>
          <ac:spMkLst>
            <pc:docMk/>
            <pc:sldMk cId="1202018802" sldId="325"/>
            <ac:spMk id="2" creationId="{E7AB37F9-F7D9-4716-9B20-70724FB0A583}"/>
          </ac:spMkLst>
        </pc:spChg>
        <pc:spChg chg="del">
          <ac:chgData name="marcos aurelio gularte de castro" userId="67f50566e2aee3b4" providerId="LiveId" clId="{D2E9506C-3BE9-49F1-8F0A-A3B60C49DA3D}" dt="2019-03-27T21:47:09.783" v="226"/>
          <ac:spMkLst>
            <pc:docMk/>
            <pc:sldMk cId="1202018802" sldId="325"/>
            <ac:spMk id="3" creationId="{9E968E25-6371-4107-83ED-A8EB5C4E88D7}"/>
          </ac:spMkLst>
        </pc:spChg>
        <pc:spChg chg="add mod">
          <ac:chgData name="marcos aurelio gularte de castro" userId="67f50566e2aee3b4" providerId="LiveId" clId="{D2E9506C-3BE9-49F1-8F0A-A3B60C49DA3D}" dt="2019-03-27T21:47:09.783" v="226"/>
          <ac:spMkLst>
            <pc:docMk/>
            <pc:sldMk cId="1202018802" sldId="325"/>
            <ac:spMk id="4" creationId="{CD57B73B-8915-47CA-ADA2-A86D636CF5C7}"/>
          </ac:spMkLst>
        </pc:spChg>
        <pc:spChg chg="add mod">
          <ac:chgData name="marcos aurelio gularte de castro" userId="67f50566e2aee3b4" providerId="LiveId" clId="{D2E9506C-3BE9-49F1-8F0A-A3B60C49DA3D}" dt="2019-03-27T21:47:16.479" v="229" actId="20577"/>
          <ac:spMkLst>
            <pc:docMk/>
            <pc:sldMk cId="1202018802" sldId="325"/>
            <ac:spMk id="5" creationId="{320BFD48-848B-4A15-B169-3FECA9AEB2E5}"/>
          </ac:spMkLst>
        </pc:spChg>
        <pc:spChg chg="add mod">
          <ac:chgData name="marcos aurelio gularte de castro" userId="67f50566e2aee3b4" providerId="LiveId" clId="{D2E9506C-3BE9-49F1-8F0A-A3B60C49DA3D}" dt="2019-03-27T21:47:09.783" v="226"/>
          <ac:spMkLst>
            <pc:docMk/>
            <pc:sldMk cId="1202018802" sldId="325"/>
            <ac:spMk id="6" creationId="{A28751F2-7AB8-40F3-B60A-CC6474D8E92F}"/>
          </ac:spMkLst>
        </pc:spChg>
      </pc:sldChg>
      <pc:sldChg chg="del">
        <pc:chgData name="marcos aurelio gularte de castro" userId="67f50566e2aee3b4" providerId="LiveId" clId="{D2E9506C-3BE9-49F1-8F0A-A3B60C49DA3D}" dt="2019-03-27T20:49:59.582" v="27" actId="2696"/>
        <pc:sldMkLst>
          <pc:docMk/>
          <pc:sldMk cId="3362801469" sldId="325"/>
        </pc:sldMkLst>
      </pc:sldChg>
      <pc:sldChg chg="del">
        <pc:chgData name="marcos aurelio gularte de castro" userId="67f50566e2aee3b4" providerId="LiveId" clId="{D2E9506C-3BE9-49F1-8F0A-A3B60C49DA3D}" dt="2019-03-27T20:49:59.593" v="28" actId="2696"/>
        <pc:sldMkLst>
          <pc:docMk/>
          <pc:sldMk cId="1548669154" sldId="326"/>
        </pc:sldMkLst>
      </pc:sldChg>
      <pc:sldChg chg="addSp delSp modSp add modTransition">
        <pc:chgData name="marcos aurelio gularte de castro" userId="67f50566e2aee3b4" providerId="LiveId" clId="{D2E9506C-3BE9-49F1-8F0A-A3B60C49DA3D}" dt="2019-03-27T22:31:43.816" v="315" actId="1076"/>
        <pc:sldMkLst>
          <pc:docMk/>
          <pc:sldMk cId="2779689019" sldId="326"/>
        </pc:sldMkLst>
        <pc:spChg chg="del">
          <ac:chgData name="marcos aurelio gularte de castro" userId="67f50566e2aee3b4" providerId="LiveId" clId="{D2E9506C-3BE9-49F1-8F0A-A3B60C49DA3D}" dt="2019-03-27T22:29:10.904" v="310" actId="931"/>
          <ac:spMkLst>
            <pc:docMk/>
            <pc:sldMk cId="2779689019" sldId="326"/>
            <ac:spMk id="2" creationId="{FB938C32-7A49-4196-82B6-F3372C327A78}"/>
          </ac:spMkLst>
        </pc:spChg>
        <pc:spChg chg="mod">
          <ac:chgData name="marcos aurelio gularte de castro" userId="67f50566e2aee3b4" providerId="LiveId" clId="{D2E9506C-3BE9-49F1-8F0A-A3B60C49DA3D}" dt="2019-03-27T22:31:43.816" v="315" actId="1076"/>
          <ac:spMkLst>
            <pc:docMk/>
            <pc:sldMk cId="2779689019" sldId="326"/>
            <ac:spMk id="3" creationId="{80312D47-01D8-4738-8365-FF39E25A5B0B}"/>
          </ac:spMkLst>
        </pc:spChg>
        <pc:spChg chg="add del mod">
          <ac:chgData name="marcos aurelio gularte de castro" userId="67f50566e2aee3b4" providerId="LiveId" clId="{D2E9506C-3BE9-49F1-8F0A-A3B60C49DA3D}" dt="2019-03-27T22:31:33.107" v="312" actId="931"/>
          <ac:spMkLst>
            <pc:docMk/>
            <pc:sldMk cId="2779689019" sldId="326"/>
            <ac:spMk id="7" creationId="{032A6D6A-2160-4CC0-B83B-E78072F306F1}"/>
          </ac:spMkLst>
        </pc:spChg>
        <pc:picChg chg="add del mod">
          <ac:chgData name="marcos aurelio gularte de castro" userId="67f50566e2aee3b4" providerId="LiveId" clId="{D2E9506C-3BE9-49F1-8F0A-A3B60C49DA3D}" dt="2019-03-27T22:29:12.559" v="311" actId="478"/>
          <ac:picMkLst>
            <pc:docMk/>
            <pc:sldMk cId="2779689019" sldId="326"/>
            <ac:picMk id="5" creationId="{6D28C850-187B-4100-BFFF-DD3CF5658941}"/>
          </ac:picMkLst>
        </pc:picChg>
        <pc:picChg chg="add mod ord">
          <ac:chgData name="marcos aurelio gularte de castro" userId="67f50566e2aee3b4" providerId="LiveId" clId="{D2E9506C-3BE9-49F1-8F0A-A3B60C49DA3D}" dt="2019-03-27T22:31:37.200" v="314" actId="171"/>
          <ac:picMkLst>
            <pc:docMk/>
            <pc:sldMk cId="2779689019" sldId="326"/>
            <ac:picMk id="9" creationId="{15F223AA-18FA-4116-97FF-F177463DA5B6}"/>
          </ac:picMkLst>
        </pc:picChg>
      </pc:sldChg>
      <pc:sldChg chg="del">
        <pc:chgData name="marcos aurelio gularte de castro" userId="67f50566e2aee3b4" providerId="LiveId" clId="{D2E9506C-3BE9-49F1-8F0A-A3B60C49DA3D}" dt="2019-03-27T20:49:59.604" v="29" actId="2696"/>
        <pc:sldMkLst>
          <pc:docMk/>
          <pc:sldMk cId="87169205" sldId="327"/>
        </pc:sldMkLst>
      </pc:sldChg>
      <pc:sldChg chg="addSp delSp modSp add modTransition">
        <pc:chgData name="marcos aurelio gularte de castro" userId="67f50566e2aee3b4" providerId="LiveId" clId="{D2E9506C-3BE9-49F1-8F0A-A3B60C49DA3D}" dt="2019-03-27T22:32:24.292" v="316" actId="931"/>
        <pc:sldMkLst>
          <pc:docMk/>
          <pc:sldMk cId="4111476836" sldId="327"/>
        </pc:sldMkLst>
        <pc:spChg chg="del">
          <ac:chgData name="marcos aurelio gularte de castro" userId="67f50566e2aee3b4" providerId="LiveId" clId="{D2E9506C-3BE9-49F1-8F0A-A3B60C49DA3D}" dt="2019-03-27T22:32:24.292" v="316" actId="931"/>
          <ac:spMkLst>
            <pc:docMk/>
            <pc:sldMk cId="4111476836" sldId="327"/>
            <ac:spMk id="2" creationId="{9D0263F1-3D79-4DC2-99E5-69E1326A55FC}"/>
          </ac:spMkLst>
        </pc:spChg>
        <pc:spChg chg="mod">
          <ac:chgData name="marcos aurelio gularte de castro" userId="67f50566e2aee3b4" providerId="LiveId" clId="{D2E9506C-3BE9-49F1-8F0A-A3B60C49DA3D}" dt="2019-03-27T21:48:45.926" v="237" actId="27636"/>
          <ac:spMkLst>
            <pc:docMk/>
            <pc:sldMk cId="4111476836" sldId="327"/>
            <ac:spMk id="3" creationId="{EB4C4227-1200-43EE-91A5-1C0816DCBBA1}"/>
          </ac:spMkLst>
        </pc:spChg>
        <pc:picChg chg="add mod">
          <ac:chgData name="marcos aurelio gularte de castro" userId="67f50566e2aee3b4" providerId="LiveId" clId="{D2E9506C-3BE9-49F1-8F0A-A3B60C49DA3D}" dt="2019-03-27T22:32:24.292" v="316" actId="931"/>
          <ac:picMkLst>
            <pc:docMk/>
            <pc:sldMk cId="4111476836" sldId="327"/>
            <ac:picMk id="5" creationId="{421E5C99-1B00-4DC7-89D7-6BA58EEC0AA3}"/>
          </ac:picMkLst>
        </pc:picChg>
      </pc:sldChg>
      <pc:sldChg chg="del">
        <pc:chgData name="marcos aurelio gularte de castro" userId="67f50566e2aee3b4" providerId="LiveId" clId="{D2E9506C-3BE9-49F1-8F0A-A3B60C49DA3D}" dt="2019-03-27T20:49:59.612" v="30" actId="2696"/>
        <pc:sldMkLst>
          <pc:docMk/>
          <pc:sldMk cId="152053272" sldId="328"/>
        </pc:sldMkLst>
      </pc:sldChg>
      <pc:sldChg chg="addSp delSp modSp add modTransition">
        <pc:chgData name="marcos aurelio gularte de castro" userId="67f50566e2aee3b4" providerId="LiveId" clId="{D2E9506C-3BE9-49F1-8F0A-A3B60C49DA3D}" dt="2019-03-27T22:32:36.325" v="318" actId="1076"/>
        <pc:sldMkLst>
          <pc:docMk/>
          <pc:sldMk cId="535789158" sldId="328"/>
        </pc:sldMkLst>
        <pc:spChg chg="del">
          <ac:chgData name="marcos aurelio gularte de castro" userId="67f50566e2aee3b4" providerId="LiveId" clId="{D2E9506C-3BE9-49F1-8F0A-A3B60C49DA3D}" dt="2019-03-27T22:32:34.486" v="317" actId="931"/>
          <ac:spMkLst>
            <pc:docMk/>
            <pc:sldMk cId="535789158" sldId="328"/>
            <ac:spMk id="2" creationId="{B8ED35F3-6D6F-4E3B-BE9B-18E4379FBE5E}"/>
          </ac:spMkLst>
        </pc:spChg>
        <pc:spChg chg="mod">
          <ac:chgData name="marcos aurelio gularte de castro" userId="67f50566e2aee3b4" providerId="LiveId" clId="{D2E9506C-3BE9-49F1-8F0A-A3B60C49DA3D}" dt="2019-03-27T22:32:36.325" v="318" actId="1076"/>
          <ac:spMkLst>
            <pc:docMk/>
            <pc:sldMk cId="535789158" sldId="328"/>
            <ac:spMk id="3" creationId="{0FAE02D3-2547-4E92-B090-5981AFD6900C}"/>
          </ac:spMkLst>
        </pc:spChg>
        <pc:picChg chg="add mod">
          <ac:chgData name="marcos aurelio gularte de castro" userId="67f50566e2aee3b4" providerId="LiveId" clId="{D2E9506C-3BE9-49F1-8F0A-A3B60C49DA3D}" dt="2019-03-27T22:32:34.486" v="317" actId="931"/>
          <ac:picMkLst>
            <pc:docMk/>
            <pc:sldMk cId="535789158" sldId="328"/>
            <ac:picMk id="5" creationId="{133E6D16-3431-4BE7-BFB6-C432D0DCD88D}"/>
          </ac:picMkLst>
        </pc:picChg>
      </pc:sldChg>
      <pc:sldChg chg="addSp delSp modSp add modTransition">
        <pc:chgData name="marcos aurelio gularte de castro" userId="67f50566e2aee3b4" providerId="LiveId" clId="{D2E9506C-3BE9-49F1-8F0A-A3B60C49DA3D}" dt="2019-03-27T22:32:59.745" v="320" actId="1076"/>
        <pc:sldMkLst>
          <pc:docMk/>
          <pc:sldMk cId="299209999" sldId="329"/>
        </pc:sldMkLst>
        <pc:spChg chg="del">
          <ac:chgData name="marcos aurelio gularte de castro" userId="67f50566e2aee3b4" providerId="LiveId" clId="{D2E9506C-3BE9-49F1-8F0A-A3B60C49DA3D}" dt="2019-03-27T22:32:57.218" v="319" actId="931"/>
          <ac:spMkLst>
            <pc:docMk/>
            <pc:sldMk cId="299209999" sldId="329"/>
            <ac:spMk id="2" creationId="{0DE0488C-939E-4B71-9386-B503255D2874}"/>
          </ac:spMkLst>
        </pc:spChg>
        <pc:spChg chg="mod">
          <ac:chgData name="marcos aurelio gularte de castro" userId="67f50566e2aee3b4" providerId="LiveId" clId="{D2E9506C-3BE9-49F1-8F0A-A3B60C49DA3D}" dt="2019-03-27T22:32:59.745" v="320" actId="1076"/>
          <ac:spMkLst>
            <pc:docMk/>
            <pc:sldMk cId="299209999" sldId="329"/>
            <ac:spMk id="3" creationId="{9BCC4783-DDD6-4006-8317-A6DF02023840}"/>
          </ac:spMkLst>
        </pc:spChg>
        <pc:picChg chg="add mod">
          <ac:chgData name="marcos aurelio gularte de castro" userId="67f50566e2aee3b4" providerId="LiveId" clId="{D2E9506C-3BE9-49F1-8F0A-A3B60C49DA3D}" dt="2019-03-27T22:32:57.218" v="319" actId="931"/>
          <ac:picMkLst>
            <pc:docMk/>
            <pc:sldMk cId="299209999" sldId="329"/>
            <ac:picMk id="5" creationId="{81E48D0D-0530-48BC-A3F9-A0C26C31051E}"/>
          </ac:picMkLst>
        </pc:picChg>
      </pc:sldChg>
      <pc:sldChg chg="del">
        <pc:chgData name="marcos aurelio gularte de castro" userId="67f50566e2aee3b4" providerId="LiveId" clId="{D2E9506C-3BE9-49F1-8F0A-A3B60C49DA3D}" dt="2019-03-27T20:49:59.624" v="31" actId="2696"/>
        <pc:sldMkLst>
          <pc:docMk/>
          <pc:sldMk cId="484238004" sldId="329"/>
        </pc:sldMkLst>
      </pc:sldChg>
      <pc:sldChg chg="del">
        <pc:chgData name="marcos aurelio gularte de castro" userId="67f50566e2aee3b4" providerId="LiveId" clId="{D2E9506C-3BE9-49F1-8F0A-A3B60C49DA3D}" dt="2019-03-27T20:49:59.631" v="32" actId="2696"/>
        <pc:sldMkLst>
          <pc:docMk/>
          <pc:sldMk cId="628636255" sldId="330"/>
        </pc:sldMkLst>
      </pc:sldChg>
      <pc:sldChg chg="addSp delSp modSp add modTransition">
        <pc:chgData name="marcos aurelio gularte de castro" userId="67f50566e2aee3b4" providerId="LiveId" clId="{D2E9506C-3BE9-49F1-8F0A-A3B60C49DA3D}" dt="2019-03-27T22:33:27.285" v="322" actId="1076"/>
        <pc:sldMkLst>
          <pc:docMk/>
          <pc:sldMk cId="1746551058" sldId="330"/>
        </pc:sldMkLst>
        <pc:spChg chg="del">
          <ac:chgData name="marcos aurelio gularte de castro" userId="67f50566e2aee3b4" providerId="LiveId" clId="{D2E9506C-3BE9-49F1-8F0A-A3B60C49DA3D}" dt="2019-03-27T22:33:23.679" v="321" actId="931"/>
          <ac:spMkLst>
            <pc:docMk/>
            <pc:sldMk cId="1746551058" sldId="330"/>
            <ac:spMk id="2" creationId="{73E618FD-6288-41BB-BA21-AD776AF4C2FE}"/>
          </ac:spMkLst>
        </pc:spChg>
        <pc:spChg chg="mod">
          <ac:chgData name="marcos aurelio gularte de castro" userId="67f50566e2aee3b4" providerId="LiveId" clId="{D2E9506C-3BE9-49F1-8F0A-A3B60C49DA3D}" dt="2019-03-27T22:33:27.285" v="322" actId="1076"/>
          <ac:spMkLst>
            <pc:docMk/>
            <pc:sldMk cId="1746551058" sldId="330"/>
            <ac:spMk id="3" creationId="{0E3AA9C5-45D5-49B8-A70D-5A2506F74F3F}"/>
          </ac:spMkLst>
        </pc:spChg>
        <pc:picChg chg="add mod">
          <ac:chgData name="marcos aurelio gularte de castro" userId="67f50566e2aee3b4" providerId="LiveId" clId="{D2E9506C-3BE9-49F1-8F0A-A3B60C49DA3D}" dt="2019-03-27T22:33:23.679" v="321" actId="931"/>
          <ac:picMkLst>
            <pc:docMk/>
            <pc:sldMk cId="1746551058" sldId="330"/>
            <ac:picMk id="5" creationId="{03502C18-33FF-425A-83FB-618588B3C445}"/>
          </ac:picMkLst>
        </pc:picChg>
      </pc:sldChg>
      <pc:sldChg chg="del">
        <pc:chgData name="marcos aurelio gularte de castro" userId="67f50566e2aee3b4" providerId="LiveId" clId="{D2E9506C-3BE9-49F1-8F0A-A3B60C49DA3D}" dt="2019-03-27T20:49:59.641" v="33" actId="2696"/>
        <pc:sldMkLst>
          <pc:docMk/>
          <pc:sldMk cId="2545724103" sldId="331"/>
        </pc:sldMkLst>
      </pc:sldChg>
      <pc:sldChg chg="del">
        <pc:chgData name="marcos aurelio gularte de castro" userId="67f50566e2aee3b4" providerId="LiveId" clId="{D2E9506C-3BE9-49F1-8F0A-A3B60C49DA3D}" dt="2019-03-27T20:49:59.650" v="34" actId="2696"/>
        <pc:sldMkLst>
          <pc:docMk/>
          <pc:sldMk cId="594820036" sldId="332"/>
        </pc:sldMkLst>
      </pc:sldChg>
      <pc:sldChg chg="del">
        <pc:chgData name="marcos aurelio gularte de castro" userId="67f50566e2aee3b4" providerId="LiveId" clId="{D2E9506C-3BE9-49F1-8F0A-A3B60C49DA3D}" dt="2019-03-27T20:49:59.666" v="36" actId="2696"/>
        <pc:sldMkLst>
          <pc:docMk/>
          <pc:sldMk cId="746563174" sldId="333"/>
        </pc:sldMkLst>
      </pc:sldChg>
      <pc:sldChg chg="del">
        <pc:chgData name="marcos aurelio gularte de castro" userId="67f50566e2aee3b4" providerId="LiveId" clId="{D2E9506C-3BE9-49F1-8F0A-A3B60C49DA3D}" dt="2019-03-27T20:49:59.675" v="37" actId="2696"/>
        <pc:sldMkLst>
          <pc:docMk/>
          <pc:sldMk cId="1216133551" sldId="334"/>
        </pc:sldMkLst>
      </pc:sldChg>
      <pc:sldChg chg="del">
        <pc:chgData name="marcos aurelio gularte de castro" userId="67f50566e2aee3b4" providerId="LiveId" clId="{D2E9506C-3BE9-49F1-8F0A-A3B60C49DA3D}" dt="2019-03-27T20:49:59.681" v="38" actId="2696"/>
        <pc:sldMkLst>
          <pc:docMk/>
          <pc:sldMk cId="591344052" sldId="335"/>
        </pc:sldMkLst>
      </pc:sldChg>
      <pc:sldChg chg="del">
        <pc:chgData name="marcos aurelio gularte de castro" userId="67f50566e2aee3b4" providerId="LiveId" clId="{D2E9506C-3BE9-49F1-8F0A-A3B60C49DA3D}" dt="2019-03-27T20:49:59.690" v="39" actId="2696"/>
        <pc:sldMkLst>
          <pc:docMk/>
          <pc:sldMk cId="3748849167" sldId="336"/>
        </pc:sldMkLst>
      </pc:sldChg>
      <pc:sldChg chg="del">
        <pc:chgData name="marcos aurelio gularte de castro" userId="67f50566e2aee3b4" providerId="LiveId" clId="{D2E9506C-3BE9-49F1-8F0A-A3B60C49DA3D}" dt="2019-03-27T20:49:59.659" v="35" actId="2696"/>
        <pc:sldMkLst>
          <pc:docMk/>
          <pc:sldMk cId="3529083513" sldId="337"/>
        </pc:sldMkLst>
      </pc:sldChg>
      <pc:sldChg chg="del">
        <pc:chgData name="marcos aurelio gularte de castro" userId="67f50566e2aee3b4" providerId="LiveId" clId="{D2E9506C-3BE9-49F1-8F0A-A3B60C49DA3D}" dt="2019-03-27T20:49:59.697" v="40" actId="2696"/>
        <pc:sldMkLst>
          <pc:docMk/>
          <pc:sldMk cId="4242958681" sldId="338"/>
        </pc:sldMkLst>
      </pc:sldChg>
      <pc:sldChg chg="del">
        <pc:chgData name="marcos aurelio gularte de castro" userId="67f50566e2aee3b4" providerId="LiveId" clId="{D2E9506C-3BE9-49F1-8F0A-A3B60C49DA3D}" dt="2019-03-27T20:49:59.707" v="41" actId="2696"/>
        <pc:sldMkLst>
          <pc:docMk/>
          <pc:sldMk cId="220850775" sldId="339"/>
        </pc:sldMkLst>
      </pc:sldChg>
      <pc:sldChg chg="del">
        <pc:chgData name="marcos aurelio gularte de castro" userId="67f50566e2aee3b4" providerId="LiveId" clId="{D2E9506C-3BE9-49F1-8F0A-A3B60C49DA3D}" dt="2019-03-27T20:49:59.714" v="42" actId="2696"/>
        <pc:sldMkLst>
          <pc:docMk/>
          <pc:sldMk cId="409128597" sldId="340"/>
        </pc:sldMkLst>
      </pc:sldChg>
      <pc:sldChg chg="del">
        <pc:chgData name="marcos aurelio gularte de castro" userId="67f50566e2aee3b4" providerId="LiveId" clId="{D2E9506C-3BE9-49F1-8F0A-A3B60C49DA3D}" dt="2019-03-27T20:49:59.724" v="43" actId="2696"/>
        <pc:sldMkLst>
          <pc:docMk/>
          <pc:sldMk cId="223787717" sldId="341"/>
        </pc:sldMkLst>
      </pc:sldChg>
      <pc:sldChg chg="del">
        <pc:chgData name="marcos aurelio gularte de castro" userId="67f50566e2aee3b4" providerId="LiveId" clId="{D2E9506C-3BE9-49F1-8F0A-A3B60C49DA3D}" dt="2019-03-27T20:49:59.730" v="44" actId="2696"/>
        <pc:sldMkLst>
          <pc:docMk/>
          <pc:sldMk cId="423680243" sldId="342"/>
        </pc:sldMkLst>
      </pc:sldChg>
      <pc:sldChg chg="del">
        <pc:chgData name="marcos aurelio gularte de castro" userId="67f50566e2aee3b4" providerId="LiveId" clId="{D2E9506C-3BE9-49F1-8F0A-A3B60C49DA3D}" dt="2019-03-27T20:49:59.741" v="45" actId="2696"/>
        <pc:sldMkLst>
          <pc:docMk/>
          <pc:sldMk cId="3126083589" sldId="343"/>
        </pc:sldMkLst>
      </pc:sldChg>
      <pc:sldChg chg="del">
        <pc:chgData name="marcos aurelio gularte de castro" userId="67f50566e2aee3b4" providerId="LiveId" clId="{D2E9506C-3BE9-49F1-8F0A-A3B60C49DA3D}" dt="2019-03-27T20:49:59.752" v="46" actId="2696"/>
        <pc:sldMkLst>
          <pc:docMk/>
          <pc:sldMk cId="4005426009" sldId="344"/>
        </pc:sldMkLst>
      </pc:sldChg>
      <pc:sldChg chg="del">
        <pc:chgData name="marcos aurelio gularte de castro" userId="67f50566e2aee3b4" providerId="LiveId" clId="{D2E9506C-3BE9-49F1-8F0A-A3B60C49DA3D}" dt="2019-03-27T20:49:59.763" v="47" actId="2696"/>
        <pc:sldMkLst>
          <pc:docMk/>
          <pc:sldMk cId="3385751394" sldId="345"/>
        </pc:sldMkLst>
      </pc:sldChg>
      <pc:sldChg chg="del">
        <pc:chgData name="marcos aurelio gularte de castro" userId="67f50566e2aee3b4" providerId="LiveId" clId="{D2E9506C-3BE9-49F1-8F0A-A3B60C49DA3D}" dt="2019-03-27T20:49:59.774" v="48" actId="2696"/>
        <pc:sldMkLst>
          <pc:docMk/>
          <pc:sldMk cId="3560962071" sldId="346"/>
        </pc:sldMkLst>
      </pc:sldChg>
      <pc:sldChg chg="del">
        <pc:chgData name="marcos aurelio gularte de castro" userId="67f50566e2aee3b4" providerId="LiveId" clId="{D2E9506C-3BE9-49F1-8F0A-A3B60C49DA3D}" dt="2019-03-27T20:49:59.792" v="50" actId="2696"/>
        <pc:sldMkLst>
          <pc:docMk/>
          <pc:sldMk cId="737004642" sldId="347"/>
        </pc:sldMkLst>
      </pc:sldChg>
      <pc:sldChg chg="del">
        <pc:chgData name="marcos aurelio gularte de castro" userId="67f50566e2aee3b4" providerId="LiveId" clId="{D2E9506C-3BE9-49F1-8F0A-A3B60C49DA3D}" dt="2019-03-27T20:49:59.781" v="49" actId="2696"/>
        <pc:sldMkLst>
          <pc:docMk/>
          <pc:sldMk cId="1947744302" sldId="348"/>
        </pc:sldMkLst>
      </pc:sldChg>
      <pc:sldChg chg="del">
        <pc:chgData name="marcos aurelio gularte de castro" userId="67f50566e2aee3b4" providerId="LiveId" clId="{D2E9506C-3BE9-49F1-8F0A-A3B60C49DA3D}" dt="2019-03-27T20:49:59.803" v="51" actId="2696"/>
        <pc:sldMkLst>
          <pc:docMk/>
          <pc:sldMk cId="1448539726" sldId="349"/>
        </pc:sldMkLst>
      </pc:sldChg>
      <pc:sldChg chg="del">
        <pc:chgData name="marcos aurelio gularte de castro" userId="67f50566e2aee3b4" providerId="LiveId" clId="{D2E9506C-3BE9-49F1-8F0A-A3B60C49DA3D}" dt="2019-03-27T20:49:59.810" v="52" actId="2696"/>
        <pc:sldMkLst>
          <pc:docMk/>
          <pc:sldMk cId="475345227" sldId="350"/>
        </pc:sldMkLst>
      </pc:sldChg>
      <pc:sldChg chg="del">
        <pc:chgData name="marcos aurelio gularte de castro" userId="67f50566e2aee3b4" providerId="LiveId" clId="{D2E9506C-3BE9-49F1-8F0A-A3B60C49DA3D}" dt="2019-03-27T20:49:59.819" v="53" actId="2696"/>
        <pc:sldMkLst>
          <pc:docMk/>
          <pc:sldMk cId="326760123" sldId="351"/>
        </pc:sldMkLst>
      </pc:sldChg>
      <pc:sldChg chg="del">
        <pc:chgData name="marcos aurelio gularte de castro" userId="67f50566e2aee3b4" providerId="LiveId" clId="{D2E9506C-3BE9-49F1-8F0A-A3B60C49DA3D}" dt="2019-03-27T20:49:59.827" v="54" actId="2696"/>
        <pc:sldMkLst>
          <pc:docMk/>
          <pc:sldMk cId="2538221945" sldId="352"/>
        </pc:sldMkLst>
      </pc:sldChg>
      <pc:sldChg chg="del">
        <pc:chgData name="marcos aurelio gularte de castro" userId="67f50566e2aee3b4" providerId="LiveId" clId="{D2E9506C-3BE9-49F1-8F0A-A3B60C49DA3D}" dt="2019-03-27T20:49:59.838" v="55" actId="2696"/>
        <pc:sldMkLst>
          <pc:docMk/>
          <pc:sldMk cId="1291115451" sldId="353"/>
        </pc:sldMkLst>
      </pc:sldChg>
      <pc:sldChg chg="del">
        <pc:chgData name="marcos aurelio gularte de castro" userId="67f50566e2aee3b4" providerId="LiveId" clId="{D2E9506C-3BE9-49F1-8F0A-A3B60C49DA3D}" dt="2019-03-27T20:49:59.843" v="56" actId="2696"/>
        <pc:sldMkLst>
          <pc:docMk/>
          <pc:sldMk cId="2154031434" sldId="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lamb-farm-sheep-livestock-2216160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Fright_(fear)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32EDA4E-75D6-4A8F-AC73-8A37CB73A7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5A602E-A75B-46BB-B7CD-EBE3ED3B3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25" y="126807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Cristo ainda intercede pelo pecador</a:t>
            </a:r>
          </a:p>
        </p:txBody>
      </p:sp>
    </p:spTree>
    <p:extLst>
      <p:ext uri="{BB962C8B-B14F-4D97-AF65-F5344CB8AC3E}">
        <p14:creationId xmlns:p14="http://schemas.microsoft.com/office/powerpoint/2010/main" val="86270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C157B0F-5511-4FFD-9673-BEE62816FF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35920B-9E6B-40B7-9F8F-6DCE73F01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Selar na fronte é um símbolo de proteção antes do juízo</a:t>
            </a:r>
          </a:p>
        </p:txBody>
      </p:sp>
    </p:spTree>
    <p:extLst>
      <p:ext uri="{BB962C8B-B14F-4D97-AF65-F5344CB8AC3E}">
        <p14:creationId xmlns:p14="http://schemas.microsoft.com/office/powerpoint/2010/main" val="177022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1F5CE24-6273-414B-A2CC-AB60957A07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2639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265C14-C0DB-4BE7-96EA-34637412B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4884" y="0"/>
            <a:ext cx="9132256" cy="6858000"/>
          </a:xfrm>
        </p:spPr>
        <p:txBody>
          <a:bodyPr/>
          <a:lstStyle/>
          <a:p>
            <a:r>
              <a:rPr lang="pt-BR" dirty="0"/>
              <a:t>Quantos serão selados antes que se feche a porta da graça à humanidade? </a:t>
            </a:r>
            <a:r>
              <a:rPr lang="pt-BR" dirty="0" err="1"/>
              <a:t>Ap</a:t>
            </a:r>
            <a:r>
              <a:rPr lang="pt-BR" dirty="0"/>
              <a:t> 7:4</a:t>
            </a:r>
          </a:p>
          <a:p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30AF3DF-C53E-46D3-A6CC-43DB833E5F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93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D8B88CA-ADE4-44BA-B6EC-10D7398DE0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B9796C-B5F4-42C0-BF6B-F4DDCC9A0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4094" y="1700426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Os que serão selados antes do fim do tempo de graça, poderão permanecer em pé diante da ira divina, serão livrados das últimas pragas </a:t>
            </a:r>
          </a:p>
        </p:txBody>
      </p:sp>
    </p:spTree>
    <p:extLst>
      <p:ext uri="{BB962C8B-B14F-4D97-AF65-F5344CB8AC3E}">
        <p14:creationId xmlns:p14="http://schemas.microsoft.com/office/powerpoint/2010/main" val="91423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BEEB2EA-C974-496A-994B-C6CB399DBD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355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CD3422-5281-4B4E-A35D-7BB10D4B6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Receberão o selo porque primeiro foram avaliados e achados dignos de recebê-lo</a:t>
            </a:r>
          </a:p>
        </p:txBody>
      </p:sp>
    </p:spTree>
    <p:extLst>
      <p:ext uri="{BB962C8B-B14F-4D97-AF65-F5344CB8AC3E}">
        <p14:creationId xmlns:p14="http://schemas.microsoft.com/office/powerpoint/2010/main" val="39947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B56B426-BC8A-40E2-BBAE-6A2E3BFC1C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A2F07C2-1F67-4187-8A89-42F740FE3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estão distribuídos os 144.000? </a:t>
            </a:r>
            <a:r>
              <a:rPr lang="pt-BR" dirty="0" err="1"/>
              <a:t>Ap</a:t>
            </a:r>
            <a:r>
              <a:rPr lang="pt-BR" dirty="0"/>
              <a:t> 7:5-8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92C6A4F-9978-40F2-A60A-FA3A174B6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19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D6D25F-2A83-458C-AAC8-A42FE35E12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031445-8E6C-49DD-AD3F-B110EC4FA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 figura dos 144.000, somando 12.000 de cada tribo, é tomada do ambiente bélico da conquista</a:t>
            </a:r>
          </a:p>
        </p:txBody>
      </p:sp>
    </p:spTree>
    <p:extLst>
      <p:ext uri="{BB962C8B-B14F-4D97-AF65-F5344CB8AC3E}">
        <p14:creationId xmlns:p14="http://schemas.microsoft.com/office/powerpoint/2010/main" val="58432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4690747-351E-40D5-ACAC-5819EBD910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1088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E311DA-16FB-49E3-AF45-51966F06F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Os 144.000 são 12.000 x 12; o numero 12 e seus múltiplos é um símbolo do Reino de Deus na Bíblia.</a:t>
            </a:r>
          </a:p>
        </p:txBody>
      </p:sp>
    </p:spTree>
    <p:extLst>
      <p:ext uri="{BB962C8B-B14F-4D97-AF65-F5344CB8AC3E}">
        <p14:creationId xmlns:p14="http://schemas.microsoft.com/office/powerpoint/2010/main" val="341634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D79C60D6-A9B6-496B-BDE9-B643CE6277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FD8386-E059-4536-B233-BD2D5A0BC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9406" y="0"/>
            <a:ext cx="7433586" cy="6858000"/>
          </a:xfrm>
        </p:spPr>
        <p:txBody>
          <a:bodyPr/>
          <a:lstStyle/>
          <a:p>
            <a:r>
              <a:rPr lang="pt-BR" dirty="0"/>
              <a:t>Que outra figura é usada neste segmento para representar a última geração dos fiéis? </a:t>
            </a:r>
            <a:r>
              <a:rPr lang="pt-BR" dirty="0" err="1"/>
              <a:t>Ap</a:t>
            </a:r>
            <a:r>
              <a:rPr lang="pt-BR" dirty="0"/>
              <a:t> 7:9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904B250-9744-45A2-9AAE-BF98B3220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6566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54273DD-5EB6-4694-BA1B-C8F3235B48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0" b="2751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464C8-3DE1-4EEF-8FF5-C66C9BEC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Até aqui João não havia vistos os fiéis, apenas havia ouvido seu número </a:t>
            </a:r>
          </a:p>
        </p:txBody>
      </p:sp>
    </p:spTree>
    <p:extLst>
      <p:ext uri="{BB962C8B-B14F-4D97-AF65-F5344CB8AC3E}">
        <p14:creationId xmlns:p14="http://schemas.microsoft.com/office/powerpoint/2010/main" val="71015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os 144.000 e a vitória final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3675B3-B0C2-4315-9B83-2CCA3FFB63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C25684-88F3-4C2F-B2C4-3A00FEAC1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Parecem dois grupos distintos, mas são duas imagens distintas de um mesmo remanescente final </a:t>
            </a:r>
          </a:p>
        </p:txBody>
      </p:sp>
    </p:spTree>
    <p:extLst>
      <p:ext uri="{BB962C8B-B14F-4D97-AF65-F5344CB8AC3E}">
        <p14:creationId xmlns:p14="http://schemas.microsoft.com/office/powerpoint/2010/main" val="220064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EC1EACD-4E5F-4BEE-8783-59BFE232C5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E4DB2F-2FFB-45DB-B715-F9B5CDFF4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9768" y="0"/>
            <a:ext cx="6923224" cy="6858000"/>
          </a:xfrm>
        </p:spPr>
        <p:txBody>
          <a:bodyPr/>
          <a:lstStyle/>
          <a:p>
            <a:r>
              <a:rPr lang="pt-BR" dirty="0"/>
              <a:t>Por que usar duas imagens distintas para representar o mesmo grupo de fiéis? Ap. 5:5-6</a:t>
            </a:r>
          </a:p>
          <a:p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657EF8A-D10A-4B5E-857D-22179FB62A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69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D719507-7EC3-4A88-AD14-E630879B48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201F13-2E23-4FB2-863C-05E2CA871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4606" y="1668528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É comum na Bíblia usar duas imagens distintas para representar um mesmo grupo</a:t>
            </a:r>
          </a:p>
        </p:txBody>
      </p:sp>
    </p:spTree>
    <p:extLst>
      <p:ext uri="{BB962C8B-B14F-4D97-AF65-F5344CB8AC3E}">
        <p14:creationId xmlns:p14="http://schemas.microsoft.com/office/powerpoint/2010/main" val="322279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AC3CA3AC-E211-42C6-8310-9AFA08385E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BDAACA-F12C-491F-837C-41A2AF539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09284" y="0"/>
            <a:ext cx="7603707" cy="6858000"/>
          </a:xfrm>
        </p:spPr>
        <p:txBody>
          <a:bodyPr>
            <a:normAutofit/>
          </a:bodyPr>
          <a:lstStyle/>
          <a:p>
            <a:r>
              <a:rPr lang="pt-BR" dirty="0"/>
              <a:t>O que faz essa grande multidão que João vê? </a:t>
            </a:r>
            <a:r>
              <a:rPr lang="pt-BR" dirty="0" err="1"/>
              <a:t>Ap</a:t>
            </a:r>
            <a:r>
              <a:rPr lang="pt-BR" dirty="0"/>
              <a:t> 7:10-12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6BFF18-1355-4594-BFB1-72A9C85B0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4290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426E2D0F-6103-405C-81D5-C36FAEE5BB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3E1047D-F10A-46AC-961F-CBDDDEE98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0150" y="178548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louvam e adoram o que está sentado no trono e o Cordeiro. </a:t>
            </a:r>
          </a:p>
        </p:txBody>
      </p:sp>
    </p:spTree>
    <p:extLst>
      <p:ext uri="{BB962C8B-B14F-4D97-AF65-F5344CB8AC3E}">
        <p14:creationId xmlns:p14="http://schemas.microsoft.com/office/powerpoint/2010/main" val="27080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CF4432E-03A4-4220-B7E1-D7E838A460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14A6A3-4D1E-45C1-AB46-5F6E0A173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vestes brancas </a:t>
            </a:r>
          </a:p>
        </p:txBody>
      </p:sp>
    </p:spTree>
    <p:extLst>
      <p:ext uri="{BB962C8B-B14F-4D97-AF65-F5344CB8AC3E}">
        <p14:creationId xmlns:p14="http://schemas.microsoft.com/office/powerpoint/2010/main" val="72777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4">
            <a:extLst>
              <a:ext uri="{FF2B5EF4-FFF2-40B4-BE49-F238E27FC236}">
                <a16:creationId xmlns:a16="http://schemas.microsoft.com/office/drawing/2014/main" id="{0644035F-BB0C-4FC2-BDCE-3576A0C4A7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F95FAF-BAF3-47EE-9A42-DE5D13BCC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6987" y="1647264"/>
            <a:ext cx="4339388" cy="4182624"/>
          </a:xfrm>
        </p:spPr>
        <p:txBody>
          <a:bodyPr/>
          <a:lstStyle/>
          <a:p>
            <a:r>
              <a:rPr lang="pt-BR" dirty="0"/>
              <a:t>As palmas</a:t>
            </a:r>
          </a:p>
        </p:txBody>
      </p:sp>
    </p:spTree>
    <p:extLst>
      <p:ext uri="{BB962C8B-B14F-4D97-AF65-F5344CB8AC3E}">
        <p14:creationId xmlns:p14="http://schemas.microsoft.com/office/powerpoint/2010/main" val="68615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9466E6C-9EC6-4592-8CDB-6FB91C7FCD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26A499-D98C-40E1-83A7-F090FF687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É a última geração de fiéis que enfrentará a última tribulação e vencerá a batalha final</a:t>
            </a:r>
          </a:p>
        </p:txBody>
      </p:sp>
    </p:spTree>
    <p:extLst>
      <p:ext uri="{BB962C8B-B14F-4D97-AF65-F5344CB8AC3E}">
        <p14:creationId xmlns:p14="http://schemas.microsoft.com/office/powerpoint/2010/main" val="167394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91F084-BB4F-4022-8BC1-9285A8081D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D3D080-1C3B-4C81-9280-912C0E551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primeira imagem usa uma imagem militar para descrever essa geração antes de entrar na última grande tribulação</a:t>
            </a:r>
          </a:p>
        </p:txBody>
      </p:sp>
    </p:spTree>
    <p:extLst>
      <p:ext uri="{BB962C8B-B14F-4D97-AF65-F5344CB8AC3E}">
        <p14:creationId xmlns:p14="http://schemas.microsoft.com/office/powerpoint/2010/main" val="14461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6AC19C-5702-4C99-B9D9-E1E7E33C80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6648D9-997C-4EE9-A282-FDFBB945E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A segunda imagem usa uma imagem festiva para descrever a essa última geração depois de sair e triunfar na grande e última tribulação.</a:t>
            </a:r>
          </a:p>
        </p:txBody>
      </p:sp>
    </p:spTree>
    <p:extLst>
      <p:ext uri="{BB962C8B-B14F-4D97-AF65-F5344CB8AC3E}">
        <p14:creationId xmlns:p14="http://schemas.microsoft.com/office/powerpoint/2010/main" val="19031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A35D058-3E7F-4C88-9421-3895B3AC81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E6FBAA-322A-4313-A346-8759E5843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5601" y="187054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Os adoradores do cordeiro são chamados 144.000</a:t>
            </a:r>
          </a:p>
        </p:txBody>
      </p:sp>
    </p:spTree>
    <p:extLst>
      <p:ext uri="{BB962C8B-B14F-4D97-AF65-F5344CB8AC3E}">
        <p14:creationId xmlns:p14="http://schemas.microsoft.com/office/powerpoint/2010/main" val="143894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D57B73B-8915-47CA-ADA2-A86D636CF5C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0BFD48-848B-4A15-B169-3FECA9AEB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depara o futuro a este grupo especial? </a:t>
            </a:r>
            <a:br>
              <a:rPr lang="pt-BR" dirty="0"/>
            </a:br>
            <a:r>
              <a:rPr lang="pt-BR" dirty="0" err="1"/>
              <a:t>Ap</a:t>
            </a:r>
            <a:r>
              <a:rPr lang="pt-BR" dirty="0"/>
              <a:t> 7:15-17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28751F2-7AB8-40F3-B60A-CC6474D8E9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01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5F223AA-18FA-4116-97FF-F177463DA5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b="96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12D47-01D8-4738-8365-FF39E25A5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4093" y="1562202"/>
            <a:ext cx="5019947" cy="4838597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Este grupo será convidado a viver com o mesmo Deus em Seu palácio/</a:t>
            </a:r>
            <a:br>
              <a:rPr lang="pt-BR" dirty="0"/>
            </a:br>
            <a:r>
              <a:rPr lang="pt-BR" dirty="0"/>
              <a:t>Santuário</a:t>
            </a:r>
          </a:p>
        </p:txBody>
      </p:sp>
    </p:spTree>
    <p:extLst>
      <p:ext uri="{BB962C8B-B14F-4D97-AF65-F5344CB8AC3E}">
        <p14:creationId xmlns:p14="http://schemas.microsoft.com/office/powerpoint/2010/main" val="277968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21E5C99-1B00-4DC7-89D7-6BA58EEC0A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4C4227-1200-43EE-91A5-1C0816DCB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um cordeiro apascentando cordeiros?</a:t>
            </a:r>
          </a:p>
        </p:txBody>
      </p:sp>
    </p:spTree>
    <p:extLst>
      <p:ext uri="{BB962C8B-B14F-4D97-AF65-F5344CB8AC3E}">
        <p14:creationId xmlns:p14="http://schemas.microsoft.com/office/powerpoint/2010/main" val="411147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33E6D16-3431-4BE7-BFB6-C432D0DCD8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7" b="784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AE02D3-2547-4E92-B090-5981AFD69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7378" y="1689793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Quem se ocupará em nos cuidar pela eternidade, é uma pessoa divina que tem a nossa natureza</a:t>
            </a:r>
          </a:p>
        </p:txBody>
      </p:sp>
    </p:spTree>
    <p:extLst>
      <p:ext uri="{BB962C8B-B14F-4D97-AF65-F5344CB8AC3E}">
        <p14:creationId xmlns:p14="http://schemas.microsoft.com/office/powerpoint/2010/main" val="53578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1E48D0D-0530-48BC-A3F9-A0C26C3105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CC4783-DDD6-4006-8317-A6DF02023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21080" y="1423979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Há algo que te preocupa, alguma lagrima que não consegues segurar e esperas que alguém te salve?</a:t>
            </a:r>
          </a:p>
        </p:txBody>
      </p:sp>
    </p:spTree>
    <p:extLst>
      <p:ext uri="{BB962C8B-B14F-4D97-AF65-F5344CB8AC3E}">
        <p14:creationId xmlns:p14="http://schemas.microsoft.com/office/powerpoint/2010/main" val="29920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3502C18-33FF-425A-83FB-618588B3C4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719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3AA9C5-45D5-49B8-A70D-5A2506F74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5387" y="1923710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Então aceita o Cordeiro que foi morto para que Seu sangue te limpe de toda maldade e te alivie toda dor. </a:t>
            </a:r>
          </a:p>
        </p:txBody>
      </p:sp>
    </p:spTree>
    <p:extLst>
      <p:ext uri="{BB962C8B-B14F-4D97-AF65-F5344CB8AC3E}">
        <p14:creationId xmlns:p14="http://schemas.microsoft.com/office/powerpoint/2010/main" val="174655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9AEE091-45DE-4334-BDF8-59F3322443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 b="1246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22326A-25AE-439E-AD53-9B9559E40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843450" cy="466847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são a última geração de cristãos fieis.</a:t>
            </a:r>
          </a:p>
        </p:txBody>
      </p:sp>
    </p:spTree>
    <p:extLst>
      <p:ext uri="{BB962C8B-B14F-4D97-AF65-F5344CB8AC3E}">
        <p14:creationId xmlns:p14="http://schemas.microsoft.com/office/powerpoint/2010/main" val="46898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C8AE9E97-0323-4DEA-A2E0-C21D232E0C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314C611-E7F9-4500-9361-B142C8185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0847" y="0"/>
            <a:ext cx="9718157" cy="6858000"/>
          </a:xfrm>
        </p:spPr>
        <p:txBody>
          <a:bodyPr/>
          <a:lstStyle/>
          <a:p>
            <a:r>
              <a:rPr lang="pt-BR" dirty="0"/>
              <a:t>Como termina o sexto selo e qual pergunta dos ímpios deve ser respondida antes que se abra o sétimo selo? (Ap. 6:16-17)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A4467B8-C905-4FDB-BFF0-AA9355BF7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610B6A-6FA1-4EB6-8991-6A38621B489E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m.wikipedia.org/wiki/Fright_(fear)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82274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B45AC16-9F73-4054-BDF0-28023602D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224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6D5915-CA5A-40BE-9595-FF6CC0AA2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8131" y="1519673"/>
            <a:ext cx="4339388" cy="4182624"/>
          </a:xfrm>
        </p:spPr>
        <p:txBody>
          <a:bodyPr/>
          <a:lstStyle/>
          <a:p>
            <a:r>
              <a:rPr lang="pt-BR" dirty="0"/>
              <a:t>“quem poderá ficar em pé”?</a:t>
            </a:r>
          </a:p>
        </p:txBody>
      </p:sp>
    </p:spTree>
    <p:extLst>
      <p:ext uri="{BB962C8B-B14F-4D97-AF65-F5344CB8AC3E}">
        <p14:creationId xmlns:p14="http://schemas.microsoft.com/office/powerpoint/2010/main" val="370134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0461F68-9A58-4E43-99CC-FEF3601062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EF9FE1-B36E-422F-BE77-F4CC3461D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Para permanecer em pé diante da ira de Deus e do Cordeiro é necessário que sejam achados fieis </a:t>
            </a:r>
          </a:p>
        </p:txBody>
      </p:sp>
    </p:spTree>
    <p:extLst>
      <p:ext uri="{BB962C8B-B14F-4D97-AF65-F5344CB8AC3E}">
        <p14:creationId xmlns:p14="http://schemas.microsoft.com/office/powerpoint/2010/main" val="235639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0E51853-5481-42E7-9CCE-0E2F10C75C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470CAE-7CFE-4630-A22C-0E90E1B9A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79674" y="0"/>
            <a:ext cx="7933317" cy="6858000"/>
          </a:xfrm>
        </p:spPr>
        <p:txBody>
          <a:bodyPr/>
          <a:lstStyle/>
          <a:p>
            <a:r>
              <a:rPr lang="pt-BR" dirty="0"/>
              <a:t>Que cena vê João como parte da resposta aos ímpios, e que representa? </a:t>
            </a:r>
          </a:p>
          <a:p>
            <a:r>
              <a:rPr lang="pt-BR" dirty="0"/>
              <a:t>Ap. 7:1-3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76EFFDE-F740-470A-9104-B6550E89AE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723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4F14F69-15A7-4773-B175-D3930972E3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0768C0-4F18-4E05-9F2F-8F66C11F8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1852" y="1009310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Os quatro anjos que seguram os quatro ventos são um símbolo de que a porta da graça ainda permanece aberta</a:t>
            </a:r>
          </a:p>
        </p:txBody>
      </p:sp>
    </p:spTree>
    <p:extLst>
      <p:ext uri="{BB962C8B-B14F-4D97-AF65-F5344CB8AC3E}">
        <p14:creationId xmlns:p14="http://schemas.microsoft.com/office/powerpoint/2010/main" val="194726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2285</TotalTime>
  <Words>499</Words>
  <Application>Microsoft Office PowerPoint</Application>
  <PresentationFormat>Widescreen</PresentationFormat>
  <Paragraphs>44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Century Gothic</vt:lpstr>
      <vt:lpstr>Arial</vt:lpstr>
      <vt:lpstr>Georgia</vt:lpstr>
      <vt:lpstr>Calibri</vt:lpstr>
      <vt:lpstr>de2018</vt:lpstr>
      <vt:lpstr>Apresentação do PowerPoint</vt:lpstr>
      <vt:lpstr>07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2019-03-27T22:33:32Z</dcterms:modified>
</cp:coreProperties>
</file>