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9" r:id="rId1"/>
  </p:sldMasterIdLst>
  <p:notesMasterIdLst>
    <p:notesMasterId r:id="rId38"/>
  </p:notesMasterIdLst>
  <p:sldIdLst>
    <p:sldId id="256" r:id="rId2"/>
    <p:sldId id="257" r:id="rId3"/>
    <p:sldId id="298" r:id="rId4"/>
    <p:sldId id="299" r:id="rId5"/>
    <p:sldId id="300" r:id="rId6"/>
    <p:sldId id="301" r:id="rId7"/>
    <p:sldId id="302" r:id="rId8"/>
    <p:sldId id="303" r:id="rId9"/>
    <p:sldId id="305" r:id="rId10"/>
    <p:sldId id="304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9" r:id="rId34"/>
    <p:sldId id="330" r:id="rId35"/>
    <p:sldId id="331" r:id="rId36"/>
    <p:sldId id="297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entury Gothic" panose="020B0502020202020204" pitchFamily="34" charset="0"/>
      <p:regular r:id="rId43"/>
      <p:bold r:id="rId44"/>
      <p:italic r:id="rId45"/>
      <p:boldItalic r:id="rId46"/>
    </p:embeddedFont>
    <p:embeddedFont>
      <p:font typeface="Georgia" panose="02040502050405020303" pitchFamily="18" charset="0"/>
      <p:regular r:id="rId47"/>
      <p:bold r:id="rId48"/>
      <p:italic r:id="rId49"/>
      <p:boldItalic r:id="rId50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40C"/>
    <a:srgbClr val="000000"/>
    <a:srgbClr val="033F5D"/>
    <a:srgbClr val="FF6600"/>
    <a:srgbClr val="9A0000"/>
    <a:srgbClr val="6C2E6D"/>
    <a:srgbClr val="450F39"/>
    <a:srgbClr val="133926"/>
    <a:srgbClr val="51C3F9"/>
    <a:srgbClr val="6DD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AF5F29-2797-42CF-A04D-9FB2316F0361}" v="128" dt="2019-03-27T07:36:19.9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88654" autoAdjust="0"/>
  </p:normalViewPr>
  <p:slideViewPr>
    <p:cSldViewPr snapToGrid="0">
      <p:cViewPr varScale="1">
        <p:scale>
          <a:sx n="60" d="100"/>
          <a:sy n="60" d="100"/>
        </p:scale>
        <p:origin x="7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22469534-B06A-4D18-825A-C860F32004F0}"/>
    <pc:docChg chg="custSel addSld delSld modSld sldOrd">
      <pc:chgData name="marcos aurelio gularte de castro" userId="67f50566e2aee3b4" providerId="LiveId" clId="{22469534-B06A-4D18-825A-C860F32004F0}" dt="2019-03-27T07:36:19.977" v="313"/>
      <pc:docMkLst>
        <pc:docMk/>
      </pc:docMkLst>
      <pc:sldChg chg="modTransition">
        <pc:chgData name="marcos aurelio gularte de castro" userId="67f50566e2aee3b4" providerId="LiveId" clId="{22469534-B06A-4D18-825A-C860F32004F0}" dt="2019-03-27T07:36:19.977" v="313"/>
        <pc:sldMkLst>
          <pc:docMk/>
          <pc:sldMk cId="166350700" sldId="256"/>
        </pc:sldMkLst>
      </pc:sldChg>
      <pc:sldChg chg="addSp delSp modSp modTransition">
        <pc:chgData name="marcos aurelio gularte de castro" userId="67f50566e2aee3b4" providerId="LiveId" clId="{22469534-B06A-4D18-825A-C860F32004F0}" dt="2019-03-27T07:36:19.977" v="313"/>
        <pc:sldMkLst>
          <pc:docMk/>
          <pc:sldMk cId="288318809" sldId="257"/>
        </pc:sldMkLst>
        <pc:spChg chg="mod">
          <ac:chgData name="marcos aurelio gularte de castro" userId="67f50566e2aee3b4" providerId="LiveId" clId="{22469534-B06A-4D18-825A-C860F32004F0}" dt="2019-03-27T06:09:06.760" v="43" actId="27636"/>
          <ac:spMkLst>
            <pc:docMk/>
            <pc:sldMk cId="288318809" sldId="257"/>
            <ac:spMk id="3" creationId="{88D7D317-E047-4CE6-8798-4D1347DECA19}"/>
          </ac:spMkLst>
        </pc:spChg>
        <pc:spChg chg="mod">
          <ac:chgData name="marcos aurelio gularte de castro" userId="67f50566e2aee3b4" providerId="LiveId" clId="{22469534-B06A-4D18-825A-C860F32004F0}" dt="2019-03-27T06:06:30.127" v="40" actId="20577"/>
          <ac:spMkLst>
            <pc:docMk/>
            <pc:sldMk cId="288318809" sldId="257"/>
            <ac:spMk id="4" creationId="{B85B2C8B-7E47-4854-8E65-997B50025415}"/>
          </ac:spMkLst>
        </pc:spChg>
        <pc:spChg chg="add del mod">
          <ac:chgData name="marcos aurelio gularte de castro" userId="67f50566e2aee3b4" providerId="LiveId" clId="{22469534-B06A-4D18-825A-C860F32004F0}" dt="2019-03-27T06:09:06.720" v="42"/>
          <ac:spMkLst>
            <pc:docMk/>
            <pc:sldMk cId="288318809" sldId="257"/>
            <ac:spMk id="8" creationId="{56D60FC8-ACDB-48F5-B0F4-871F6FCB03C0}"/>
          </ac:spMkLst>
        </pc:spChg>
        <pc:spChg chg="add del mod">
          <ac:chgData name="marcos aurelio gularte de castro" userId="67f50566e2aee3b4" providerId="LiveId" clId="{22469534-B06A-4D18-825A-C860F32004F0}" dt="2019-03-27T06:09:06.720" v="42"/>
          <ac:spMkLst>
            <pc:docMk/>
            <pc:sldMk cId="288318809" sldId="257"/>
            <ac:spMk id="9" creationId="{8DD8AD28-175E-4F1B-8CC6-8F7FC8DC6CCF}"/>
          </ac:spMkLst>
        </pc:spChg>
      </pc:sldChg>
      <pc:sldChg chg="modTransition">
        <pc:chgData name="marcos aurelio gularte de castro" userId="67f50566e2aee3b4" providerId="LiveId" clId="{22469534-B06A-4D18-825A-C860F32004F0}" dt="2019-03-27T07:36:19.977" v="313"/>
        <pc:sldMkLst>
          <pc:docMk/>
          <pc:sldMk cId="578974007" sldId="297"/>
        </pc:sldMkLst>
      </pc:sldChg>
      <pc:sldChg chg="del">
        <pc:chgData name="marcos aurelio gularte de castro" userId="67f50566e2aee3b4" providerId="LiveId" clId="{22469534-B06A-4D18-825A-C860F32004F0}" dt="2019-03-27T06:09:12.110" v="44" actId="2696"/>
        <pc:sldMkLst>
          <pc:docMk/>
          <pc:sldMk cId="3594265147" sldId="298"/>
        </pc:sldMkLst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3617299201" sldId="298"/>
        </pc:sldMkLst>
        <pc:spChg chg="del">
          <ac:chgData name="marcos aurelio gularte de castro" userId="67f50566e2aee3b4" providerId="LiveId" clId="{22469534-B06A-4D18-825A-C860F32004F0}" dt="2019-03-27T06:09:36.173" v="47"/>
          <ac:spMkLst>
            <pc:docMk/>
            <pc:sldMk cId="3617299201" sldId="298"/>
            <ac:spMk id="2" creationId="{F020919B-D13F-4DBB-AF36-C1D1944B6D14}"/>
          </ac:spMkLst>
        </pc:spChg>
        <pc:spChg chg="del">
          <ac:chgData name="marcos aurelio gularte de castro" userId="67f50566e2aee3b4" providerId="LiveId" clId="{22469534-B06A-4D18-825A-C860F32004F0}" dt="2019-03-27T06:09:36.173" v="47"/>
          <ac:spMkLst>
            <pc:docMk/>
            <pc:sldMk cId="3617299201" sldId="298"/>
            <ac:spMk id="3" creationId="{B2CC83F4-5ABD-49E8-A420-774B93537545}"/>
          </ac:spMkLst>
        </pc:spChg>
        <pc:spChg chg="add del mod">
          <ac:chgData name="marcos aurelio gularte de castro" userId="67f50566e2aee3b4" providerId="LiveId" clId="{22469534-B06A-4D18-825A-C860F32004F0}" dt="2019-03-27T06:47:38.449" v="206" actId="931"/>
          <ac:spMkLst>
            <pc:docMk/>
            <pc:sldMk cId="3617299201" sldId="298"/>
            <ac:spMk id="4" creationId="{DA8DF1BD-CC4C-45CF-878F-F1FAE9FEC184}"/>
          </ac:spMkLst>
        </pc:spChg>
        <pc:spChg chg="add mod">
          <ac:chgData name="marcos aurelio gularte de castro" userId="67f50566e2aee3b4" providerId="LiveId" clId="{22469534-B06A-4D18-825A-C860F32004F0}" dt="2019-03-27T06:47:41.199" v="207" actId="1076"/>
          <ac:spMkLst>
            <pc:docMk/>
            <pc:sldMk cId="3617299201" sldId="298"/>
            <ac:spMk id="5" creationId="{2410F156-8DF7-4110-816E-58DF48069015}"/>
          </ac:spMkLst>
        </pc:spChg>
        <pc:picChg chg="add mod">
          <ac:chgData name="marcos aurelio gularte de castro" userId="67f50566e2aee3b4" providerId="LiveId" clId="{22469534-B06A-4D18-825A-C860F32004F0}" dt="2019-03-27T06:47:38.449" v="206" actId="931"/>
          <ac:picMkLst>
            <pc:docMk/>
            <pc:sldMk cId="3617299201" sldId="298"/>
            <ac:picMk id="7" creationId="{7FD3D64E-F6D0-41ED-8FE5-23B405F2B915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990523315" sldId="299"/>
        </pc:sldMkLst>
        <pc:spChg chg="del">
          <ac:chgData name="marcos aurelio gularte de castro" userId="67f50566e2aee3b4" providerId="LiveId" clId="{22469534-B06A-4D18-825A-C860F32004F0}" dt="2019-03-27T06:48:12.567" v="208" actId="931"/>
          <ac:spMkLst>
            <pc:docMk/>
            <pc:sldMk cId="990523315" sldId="299"/>
            <ac:spMk id="2" creationId="{F55DDC3B-707B-4352-8CD7-992ED0849588}"/>
          </ac:spMkLst>
        </pc:spChg>
        <pc:spChg chg="mod">
          <ac:chgData name="marcos aurelio gularte de castro" userId="67f50566e2aee3b4" providerId="LiveId" clId="{22469534-B06A-4D18-825A-C860F32004F0}" dt="2019-03-27T06:48:14.364" v="209" actId="1076"/>
          <ac:spMkLst>
            <pc:docMk/>
            <pc:sldMk cId="990523315" sldId="299"/>
            <ac:spMk id="3" creationId="{95CBBEE1-E93F-46F1-A0E8-E018253FE9CE}"/>
          </ac:spMkLst>
        </pc:spChg>
        <pc:picChg chg="add mod">
          <ac:chgData name="marcos aurelio gularte de castro" userId="67f50566e2aee3b4" providerId="LiveId" clId="{22469534-B06A-4D18-825A-C860F32004F0}" dt="2019-03-27T06:48:12.567" v="208" actId="931"/>
          <ac:picMkLst>
            <pc:docMk/>
            <pc:sldMk cId="990523315" sldId="299"/>
            <ac:picMk id="5" creationId="{7EAD88CA-BC9E-4A65-BC30-691FF516FBAF}"/>
          </ac:picMkLst>
        </pc:picChg>
      </pc:sldChg>
      <pc:sldChg chg="del">
        <pc:chgData name="marcos aurelio gularte de castro" userId="67f50566e2aee3b4" providerId="LiveId" clId="{22469534-B06A-4D18-825A-C860F32004F0}" dt="2019-03-27T06:09:12.122" v="45" actId="2696"/>
        <pc:sldMkLst>
          <pc:docMk/>
          <pc:sldMk cId="1495131735" sldId="299"/>
        </pc:sldMkLst>
      </pc:sldChg>
      <pc:sldChg chg="del">
        <pc:chgData name="marcos aurelio gularte de castro" userId="67f50566e2aee3b4" providerId="LiveId" clId="{22469534-B06A-4D18-825A-C860F32004F0}" dt="2019-03-27T06:06:19.901" v="0" actId="2696"/>
        <pc:sldMkLst>
          <pc:docMk/>
          <pc:sldMk cId="770422979" sldId="300"/>
        </pc:sldMkLst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906020093" sldId="300"/>
        </pc:sldMkLst>
        <pc:spChg chg="del">
          <ac:chgData name="marcos aurelio gularte de castro" userId="67f50566e2aee3b4" providerId="LiveId" clId="{22469534-B06A-4D18-825A-C860F32004F0}" dt="2019-03-27T06:48:32.802" v="210" actId="931"/>
          <ac:spMkLst>
            <pc:docMk/>
            <pc:sldMk cId="906020093" sldId="300"/>
            <ac:spMk id="2" creationId="{EAC0C4BC-9E6F-472E-A951-4D46C8856527}"/>
          </ac:spMkLst>
        </pc:spChg>
        <pc:spChg chg="mod">
          <ac:chgData name="marcos aurelio gularte de castro" userId="67f50566e2aee3b4" providerId="LiveId" clId="{22469534-B06A-4D18-825A-C860F32004F0}" dt="2019-03-27T06:48:35.895" v="211" actId="1076"/>
          <ac:spMkLst>
            <pc:docMk/>
            <pc:sldMk cId="906020093" sldId="300"/>
            <ac:spMk id="3" creationId="{5156F0FC-E4B5-40AD-80D1-DDF1F51B69CC}"/>
          </ac:spMkLst>
        </pc:spChg>
        <pc:picChg chg="add mod">
          <ac:chgData name="marcos aurelio gularte de castro" userId="67f50566e2aee3b4" providerId="LiveId" clId="{22469534-B06A-4D18-825A-C860F32004F0}" dt="2019-03-27T06:48:32.802" v="210" actId="931"/>
          <ac:picMkLst>
            <pc:docMk/>
            <pc:sldMk cId="906020093" sldId="300"/>
            <ac:picMk id="5" creationId="{EEE0E36D-5D56-4978-B1CD-EDEB9810CA36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3140328386" sldId="301"/>
        </pc:sldMkLst>
        <pc:spChg chg="del">
          <ac:chgData name="marcos aurelio gularte de castro" userId="67f50566e2aee3b4" providerId="LiveId" clId="{22469534-B06A-4D18-825A-C860F32004F0}" dt="2019-03-27T06:19:15.005" v="62"/>
          <ac:spMkLst>
            <pc:docMk/>
            <pc:sldMk cId="3140328386" sldId="301"/>
            <ac:spMk id="2" creationId="{D6A3E7B9-BFF0-47B3-AD95-0C244ECE4E4C}"/>
          </ac:spMkLst>
        </pc:spChg>
        <pc:spChg chg="mod">
          <ac:chgData name="marcos aurelio gularte de castro" userId="67f50566e2aee3b4" providerId="LiveId" clId="{22469534-B06A-4D18-825A-C860F32004F0}" dt="2019-03-27T06:50:59.241" v="224" actId="1076"/>
          <ac:spMkLst>
            <pc:docMk/>
            <pc:sldMk cId="3140328386" sldId="301"/>
            <ac:spMk id="3" creationId="{97692879-270C-4282-8D8F-5C7A79FCE355}"/>
          </ac:spMkLst>
        </pc:spChg>
        <pc:spChg chg="add del mod">
          <ac:chgData name="marcos aurelio gularte de castro" userId="67f50566e2aee3b4" providerId="LiveId" clId="{22469534-B06A-4D18-825A-C860F32004F0}" dt="2019-03-27T06:50:29.761" v="212" actId="931"/>
          <ac:spMkLst>
            <pc:docMk/>
            <pc:sldMk cId="3140328386" sldId="301"/>
            <ac:spMk id="4" creationId="{ED1AA48D-5F42-42A3-BBE3-ABF4A8211685}"/>
          </ac:spMkLst>
        </pc:spChg>
        <pc:spChg chg="add mod">
          <ac:chgData name="marcos aurelio gularte de castro" userId="67f50566e2aee3b4" providerId="LiveId" clId="{22469534-B06A-4D18-825A-C860F32004F0}" dt="2019-03-27T06:19:17.595" v="64" actId="20577"/>
          <ac:spMkLst>
            <pc:docMk/>
            <pc:sldMk cId="3140328386" sldId="301"/>
            <ac:spMk id="5" creationId="{8371CB94-42ED-442C-8CDD-A6031C5CEEC9}"/>
          </ac:spMkLst>
        </pc:spChg>
        <pc:spChg chg="add mod">
          <ac:chgData name="marcos aurelio gularte de castro" userId="67f50566e2aee3b4" providerId="LiveId" clId="{22469534-B06A-4D18-825A-C860F32004F0}" dt="2019-03-27T06:50:34.838" v="213" actId="1076"/>
          <ac:spMkLst>
            <pc:docMk/>
            <pc:sldMk cId="3140328386" sldId="301"/>
            <ac:spMk id="8" creationId="{1B06BEDF-DA4C-4A51-B155-9E09EDCDAEA7}"/>
          </ac:spMkLst>
        </pc:spChg>
        <pc:spChg chg="add del mod">
          <ac:chgData name="marcos aurelio gularte de castro" userId="67f50566e2aee3b4" providerId="LiveId" clId="{22469534-B06A-4D18-825A-C860F32004F0}" dt="2019-03-27T06:50:57.307" v="223" actId="478"/>
          <ac:spMkLst>
            <pc:docMk/>
            <pc:sldMk cId="3140328386" sldId="301"/>
            <ac:spMk id="11" creationId="{D8090EFA-C7ED-4D97-865C-5AA9927851BA}"/>
          </ac:spMkLst>
        </pc:spChg>
        <pc:spChg chg="add del mod">
          <ac:chgData name="marcos aurelio gularte de castro" userId="67f50566e2aee3b4" providerId="LiveId" clId="{22469534-B06A-4D18-825A-C860F32004F0}" dt="2019-03-27T06:50:40.997" v="216"/>
          <ac:spMkLst>
            <pc:docMk/>
            <pc:sldMk cId="3140328386" sldId="301"/>
            <ac:spMk id="13" creationId="{A4072C3E-4E69-4704-BECD-DD0847E45BDB}"/>
          </ac:spMkLst>
        </pc:spChg>
        <pc:spChg chg="add del mod">
          <ac:chgData name="marcos aurelio gularte de castro" userId="67f50566e2aee3b4" providerId="LiveId" clId="{22469534-B06A-4D18-825A-C860F32004F0}" dt="2019-03-27T06:50:46.636" v="217"/>
          <ac:spMkLst>
            <pc:docMk/>
            <pc:sldMk cId="3140328386" sldId="301"/>
            <ac:spMk id="15" creationId="{1335F776-74E9-4177-887C-BD3E4D8F8DDA}"/>
          </ac:spMkLst>
        </pc:spChg>
        <pc:spChg chg="add del mod">
          <ac:chgData name="marcos aurelio gularte de castro" userId="67f50566e2aee3b4" providerId="LiveId" clId="{22469534-B06A-4D18-825A-C860F32004F0}" dt="2019-03-27T06:50:46.636" v="217"/>
          <ac:spMkLst>
            <pc:docMk/>
            <pc:sldMk cId="3140328386" sldId="301"/>
            <ac:spMk id="16" creationId="{5A71FEEE-38DB-43C2-AB67-4D2FE9F72340}"/>
          </ac:spMkLst>
        </pc:spChg>
        <pc:spChg chg="add del mod">
          <ac:chgData name="marcos aurelio gularte de castro" userId="67f50566e2aee3b4" providerId="LiveId" clId="{22469534-B06A-4D18-825A-C860F32004F0}" dt="2019-03-27T06:50:46.636" v="217"/>
          <ac:spMkLst>
            <pc:docMk/>
            <pc:sldMk cId="3140328386" sldId="301"/>
            <ac:spMk id="17" creationId="{2ED3E1BB-FDC3-4A04-AFAF-D56341A2A9D2}"/>
          </ac:spMkLst>
        </pc:spChg>
        <pc:picChg chg="add del mod">
          <ac:chgData name="marcos aurelio gularte de castro" userId="67f50566e2aee3b4" providerId="LiveId" clId="{22469534-B06A-4D18-825A-C860F32004F0}" dt="2019-03-27T06:50:39.459" v="215" actId="478"/>
          <ac:picMkLst>
            <pc:docMk/>
            <pc:sldMk cId="3140328386" sldId="301"/>
            <ac:picMk id="7" creationId="{C67CE751-5E0D-4545-B187-59DD144D7F84}"/>
          </ac:picMkLst>
        </pc:picChg>
        <pc:picChg chg="add del mod">
          <ac:chgData name="marcos aurelio gularte de castro" userId="67f50566e2aee3b4" providerId="LiveId" clId="{22469534-B06A-4D18-825A-C860F32004F0}" dt="2019-03-27T06:50:37.471" v="214"/>
          <ac:picMkLst>
            <pc:docMk/>
            <pc:sldMk cId="3140328386" sldId="301"/>
            <ac:picMk id="10" creationId="{4C5083E4-A571-46A1-BDC9-D3F925AC398C}"/>
          </ac:picMkLst>
        </pc:picChg>
        <pc:picChg chg="add mod">
          <ac:chgData name="marcos aurelio gularte de castro" userId="67f50566e2aee3b4" providerId="LiveId" clId="{22469534-B06A-4D18-825A-C860F32004F0}" dt="2019-03-27T06:50:40.997" v="216"/>
          <ac:picMkLst>
            <pc:docMk/>
            <pc:sldMk cId="3140328386" sldId="301"/>
            <ac:picMk id="14" creationId="{51C3659B-1119-4340-BAAF-CA19EF0D7630}"/>
          </ac:picMkLst>
        </pc:picChg>
      </pc:sldChg>
      <pc:sldChg chg="del">
        <pc:chgData name="marcos aurelio gularte de castro" userId="67f50566e2aee3b4" providerId="LiveId" clId="{22469534-B06A-4D18-825A-C860F32004F0}" dt="2019-03-27T06:06:19.926" v="1" actId="2696"/>
        <pc:sldMkLst>
          <pc:docMk/>
          <pc:sldMk cId="4029403730" sldId="301"/>
        </pc:sldMkLst>
      </pc:sldChg>
      <pc:sldChg chg="del">
        <pc:chgData name="marcos aurelio gularte de castro" userId="67f50566e2aee3b4" providerId="LiveId" clId="{22469534-B06A-4D18-825A-C860F32004F0}" dt="2019-03-27T06:06:19.941" v="2" actId="2696"/>
        <pc:sldMkLst>
          <pc:docMk/>
          <pc:sldMk cId="218324512" sldId="302"/>
        </pc:sldMkLst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3408007300" sldId="302"/>
        </pc:sldMkLst>
        <pc:spChg chg="del">
          <ac:chgData name="marcos aurelio gularte de castro" userId="67f50566e2aee3b4" providerId="LiveId" clId="{22469534-B06A-4D18-825A-C860F32004F0}" dt="2019-03-27T06:20:32.083" v="67"/>
          <ac:spMkLst>
            <pc:docMk/>
            <pc:sldMk cId="3408007300" sldId="302"/>
            <ac:spMk id="2" creationId="{D403230B-162D-4E8D-A953-9842F57EA058}"/>
          </ac:spMkLst>
        </pc:spChg>
        <pc:spChg chg="del">
          <ac:chgData name="marcos aurelio gularte de castro" userId="67f50566e2aee3b4" providerId="LiveId" clId="{22469534-B06A-4D18-825A-C860F32004F0}" dt="2019-03-27T06:20:32.083" v="67"/>
          <ac:spMkLst>
            <pc:docMk/>
            <pc:sldMk cId="3408007300" sldId="302"/>
            <ac:spMk id="3" creationId="{9825806A-8EB8-4449-B4F2-459947940C2F}"/>
          </ac:spMkLst>
        </pc:spChg>
        <pc:spChg chg="del">
          <ac:chgData name="marcos aurelio gularte de castro" userId="67f50566e2aee3b4" providerId="LiveId" clId="{22469534-B06A-4D18-825A-C860F32004F0}" dt="2019-03-27T06:20:32.083" v="67"/>
          <ac:spMkLst>
            <pc:docMk/>
            <pc:sldMk cId="3408007300" sldId="302"/>
            <ac:spMk id="4" creationId="{90262A7C-FF80-4FD4-9C33-DAC3FD12A08F}"/>
          </ac:spMkLst>
        </pc:spChg>
        <pc:spChg chg="add del mod">
          <ac:chgData name="marcos aurelio gularte de castro" userId="67f50566e2aee3b4" providerId="LiveId" clId="{22469534-B06A-4D18-825A-C860F32004F0}" dt="2019-03-27T06:20:39.497" v="68"/>
          <ac:spMkLst>
            <pc:docMk/>
            <pc:sldMk cId="3408007300" sldId="302"/>
            <ac:spMk id="5" creationId="{F85DAC30-C2FF-4137-B84D-84675EE5C105}"/>
          </ac:spMkLst>
        </pc:spChg>
        <pc:spChg chg="add del mod">
          <ac:chgData name="marcos aurelio gularte de castro" userId="67f50566e2aee3b4" providerId="LiveId" clId="{22469534-B06A-4D18-825A-C860F32004F0}" dt="2019-03-27T06:20:39.497" v="68"/>
          <ac:spMkLst>
            <pc:docMk/>
            <pc:sldMk cId="3408007300" sldId="302"/>
            <ac:spMk id="6" creationId="{0069BAE3-D374-4D3F-85DA-074875C8BD2B}"/>
          </ac:spMkLst>
        </pc:spChg>
        <pc:spChg chg="add del mod">
          <ac:chgData name="marcos aurelio gularte de castro" userId="67f50566e2aee3b4" providerId="LiveId" clId="{22469534-B06A-4D18-825A-C860F32004F0}" dt="2019-03-27T06:52:49.590" v="225" actId="931"/>
          <ac:spMkLst>
            <pc:docMk/>
            <pc:sldMk cId="3408007300" sldId="302"/>
            <ac:spMk id="7" creationId="{D6FDB188-68F0-46A4-A064-3AC4960B2A4B}"/>
          </ac:spMkLst>
        </pc:spChg>
        <pc:spChg chg="add mod">
          <ac:chgData name="marcos aurelio gularte de castro" userId="67f50566e2aee3b4" providerId="LiveId" clId="{22469534-B06A-4D18-825A-C860F32004F0}" dt="2019-03-27T06:52:53.976" v="226" actId="1076"/>
          <ac:spMkLst>
            <pc:docMk/>
            <pc:sldMk cId="3408007300" sldId="302"/>
            <ac:spMk id="8" creationId="{DFA16E19-DB19-4C3E-942B-C28A044EFB62}"/>
          </ac:spMkLst>
        </pc:spChg>
        <pc:picChg chg="add mod">
          <ac:chgData name="marcos aurelio gularte de castro" userId="67f50566e2aee3b4" providerId="LiveId" clId="{22469534-B06A-4D18-825A-C860F32004F0}" dt="2019-03-27T06:52:49.590" v="225" actId="931"/>
          <ac:picMkLst>
            <pc:docMk/>
            <pc:sldMk cId="3408007300" sldId="302"/>
            <ac:picMk id="10" creationId="{65F02B30-8AC5-4A75-93C5-E3EFB6754F61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199151570" sldId="303"/>
        </pc:sldMkLst>
        <pc:spChg chg="del">
          <ac:chgData name="marcos aurelio gularte de castro" userId="67f50566e2aee3b4" providerId="LiveId" clId="{22469534-B06A-4D18-825A-C860F32004F0}" dt="2019-03-27T06:31:54.215" v="89"/>
          <ac:spMkLst>
            <pc:docMk/>
            <pc:sldMk cId="199151570" sldId="303"/>
            <ac:spMk id="2" creationId="{EE57FA6D-C207-46EF-9116-05D35DCB2403}"/>
          </ac:spMkLst>
        </pc:spChg>
        <pc:spChg chg="del">
          <ac:chgData name="marcos aurelio gularte de castro" userId="67f50566e2aee3b4" providerId="LiveId" clId="{22469534-B06A-4D18-825A-C860F32004F0}" dt="2019-03-27T06:31:54.215" v="89"/>
          <ac:spMkLst>
            <pc:docMk/>
            <pc:sldMk cId="199151570" sldId="303"/>
            <ac:spMk id="3" creationId="{5CC922F1-C6C9-4104-9887-74D4F7A3C830}"/>
          </ac:spMkLst>
        </pc:spChg>
        <pc:spChg chg="add del mod">
          <ac:chgData name="marcos aurelio gularte de castro" userId="67f50566e2aee3b4" providerId="LiveId" clId="{22469534-B06A-4D18-825A-C860F32004F0}" dt="2019-03-27T06:54:03.272" v="227" actId="931"/>
          <ac:spMkLst>
            <pc:docMk/>
            <pc:sldMk cId="199151570" sldId="303"/>
            <ac:spMk id="4" creationId="{58241245-A339-435C-9D37-7E1C5C37950A}"/>
          </ac:spMkLst>
        </pc:spChg>
        <pc:spChg chg="add mod">
          <ac:chgData name="marcos aurelio gularte de castro" userId="67f50566e2aee3b4" providerId="LiveId" clId="{22469534-B06A-4D18-825A-C860F32004F0}" dt="2019-03-27T06:54:07.418" v="228" actId="1076"/>
          <ac:spMkLst>
            <pc:docMk/>
            <pc:sldMk cId="199151570" sldId="303"/>
            <ac:spMk id="5" creationId="{D6F9A53B-1910-4FB9-98C9-EBAFF24EBC8A}"/>
          </ac:spMkLst>
        </pc:spChg>
        <pc:spChg chg="add mod">
          <ac:chgData name="marcos aurelio gularte de castro" userId="67f50566e2aee3b4" providerId="LiveId" clId="{22469534-B06A-4D18-825A-C860F32004F0}" dt="2019-03-27T06:32:04.448" v="92" actId="20577"/>
          <ac:spMkLst>
            <pc:docMk/>
            <pc:sldMk cId="199151570" sldId="303"/>
            <ac:spMk id="6" creationId="{FB7012F2-5D7E-43EC-9F29-114E7A3F8A51}"/>
          </ac:spMkLst>
        </pc:spChg>
        <pc:spChg chg="add mod">
          <ac:chgData name="marcos aurelio gularte de castro" userId="67f50566e2aee3b4" providerId="LiveId" clId="{22469534-B06A-4D18-825A-C860F32004F0}" dt="2019-03-27T06:54:03.272" v="227" actId="931"/>
          <ac:spMkLst>
            <pc:docMk/>
            <pc:sldMk cId="199151570" sldId="303"/>
            <ac:spMk id="9" creationId="{821F28CF-920B-4E4B-BCBC-201F04C7D661}"/>
          </ac:spMkLst>
        </pc:spChg>
        <pc:picChg chg="add mod">
          <ac:chgData name="marcos aurelio gularte de castro" userId="67f50566e2aee3b4" providerId="LiveId" clId="{22469534-B06A-4D18-825A-C860F32004F0}" dt="2019-03-27T06:54:03.272" v="227" actId="931"/>
          <ac:picMkLst>
            <pc:docMk/>
            <pc:sldMk cId="199151570" sldId="303"/>
            <ac:picMk id="8" creationId="{7B543915-3C10-4549-ABB8-CA157655C81C}"/>
          </ac:picMkLst>
        </pc:picChg>
      </pc:sldChg>
      <pc:sldChg chg="del">
        <pc:chgData name="marcos aurelio gularte de castro" userId="67f50566e2aee3b4" providerId="LiveId" clId="{22469534-B06A-4D18-825A-C860F32004F0}" dt="2019-03-27T06:06:19.956" v="3" actId="2696"/>
        <pc:sldMkLst>
          <pc:docMk/>
          <pc:sldMk cId="2885066688" sldId="303"/>
        </pc:sldMkLst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690519160" sldId="304"/>
        </pc:sldMkLst>
        <pc:spChg chg="del">
          <ac:chgData name="marcos aurelio gularte de castro" userId="67f50566e2aee3b4" providerId="LiveId" clId="{22469534-B06A-4D18-825A-C860F32004F0}" dt="2019-03-27T06:33:08.694" v="98"/>
          <ac:spMkLst>
            <pc:docMk/>
            <pc:sldMk cId="690519160" sldId="304"/>
            <ac:spMk id="2" creationId="{23C7FF81-CC9E-442E-9D80-875DF173393C}"/>
          </ac:spMkLst>
        </pc:spChg>
        <pc:spChg chg="del">
          <ac:chgData name="marcos aurelio gularte de castro" userId="67f50566e2aee3b4" providerId="LiveId" clId="{22469534-B06A-4D18-825A-C860F32004F0}" dt="2019-03-27T06:33:08.694" v="98"/>
          <ac:spMkLst>
            <pc:docMk/>
            <pc:sldMk cId="690519160" sldId="304"/>
            <ac:spMk id="3" creationId="{77538E67-1847-4082-A153-58B75675626E}"/>
          </ac:spMkLst>
        </pc:spChg>
        <pc:spChg chg="add del mod">
          <ac:chgData name="marcos aurelio gularte de castro" userId="67f50566e2aee3b4" providerId="LiveId" clId="{22469534-B06A-4D18-825A-C860F32004F0}" dt="2019-03-27T06:56:07.939" v="230" actId="931"/>
          <ac:spMkLst>
            <pc:docMk/>
            <pc:sldMk cId="690519160" sldId="304"/>
            <ac:spMk id="4" creationId="{12FD622B-8381-4E9D-88F2-2AA0E9243F88}"/>
          </ac:spMkLst>
        </pc:spChg>
        <pc:spChg chg="add mod">
          <ac:chgData name="marcos aurelio gularte de castro" userId="67f50566e2aee3b4" providerId="LiveId" clId="{22469534-B06A-4D18-825A-C860F32004F0}" dt="2019-03-27T06:33:18.900" v="102" actId="20577"/>
          <ac:spMkLst>
            <pc:docMk/>
            <pc:sldMk cId="690519160" sldId="304"/>
            <ac:spMk id="5" creationId="{353AD165-DB1B-4AAC-B5C9-73F8AFEA9FA7}"/>
          </ac:spMkLst>
        </pc:spChg>
        <pc:spChg chg="add mod">
          <ac:chgData name="marcos aurelio gularte de castro" userId="67f50566e2aee3b4" providerId="LiveId" clId="{22469534-B06A-4D18-825A-C860F32004F0}" dt="2019-03-27T06:33:24.467" v="103" actId="20577"/>
          <ac:spMkLst>
            <pc:docMk/>
            <pc:sldMk cId="690519160" sldId="304"/>
            <ac:spMk id="6" creationId="{91EC2778-C33F-44DC-9644-A89937402B88}"/>
          </ac:spMkLst>
        </pc:spChg>
        <pc:picChg chg="add mod">
          <ac:chgData name="marcos aurelio gularte de castro" userId="67f50566e2aee3b4" providerId="LiveId" clId="{22469534-B06A-4D18-825A-C860F32004F0}" dt="2019-03-27T06:56:07.939" v="230" actId="931"/>
          <ac:picMkLst>
            <pc:docMk/>
            <pc:sldMk cId="690519160" sldId="304"/>
            <ac:picMk id="8" creationId="{30B81C7F-9177-4351-B0C3-B04956DC71DF}"/>
          </ac:picMkLst>
        </pc:picChg>
      </pc:sldChg>
      <pc:sldChg chg="del">
        <pc:chgData name="marcos aurelio gularte de castro" userId="67f50566e2aee3b4" providerId="LiveId" clId="{22469534-B06A-4D18-825A-C860F32004F0}" dt="2019-03-27T06:06:19.969" v="4" actId="2696"/>
        <pc:sldMkLst>
          <pc:docMk/>
          <pc:sldMk cId="888812320" sldId="304"/>
        </pc:sldMkLst>
      </pc:sldChg>
      <pc:sldChg chg="del">
        <pc:chgData name="marcos aurelio gularte de castro" userId="67f50566e2aee3b4" providerId="LiveId" clId="{22469534-B06A-4D18-825A-C860F32004F0}" dt="2019-03-27T06:06:19.979" v="5" actId="2696"/>
        <pc:sldMkLst>
          <pc:docMk/>
          <pc:sldMk cId="1389177537" sldId="305"/>
        </pc:sldMkLst>
      </pc:sldChg>
      <pc:sldChg chg="addSp delSp modSp add ord modTransition">
        <pc:chgData name="marcos aurelio gularte de castro" userId="67f50566e2aee3b4" providerId="LiveId" clId="{22469534-B06A-4D18-825A-C860F32004F0}" dt="2019-03-27T07:36:19.977" v="313"/>
        <pc:sldMkLst>
          <pc:docMk/>
          <pc:sldMk cId="1894343107" sldId="305"/>
        </pc:sldMkLst>
        <pc:spChg chg="del">
          <ac:chgData name="marcos aurelio gularte de castro" userId="67f50566e2aee3b4" providerId="LiveId" clId="{22469534-B06A-4D18-825A-C860F32004F0}" dt="2019-03-27T06:55:08.478" v="229" actId="931"/>
          <ac:spMkLst>
            <pc:docMk/>
            <pc:sldMk cId="1894343107" sldId="305"/>
            <ac:spMk id="2" creationId="{AB26C5CE-E6FF-451A-9C61-0BDAD754B07A}"/>
          </ac:spMkLst>
        </pc:spChg>
        <pc:spChg chg="mod">
          <ac:chgData name="marcos aurelio gularte de castro" userId="67f50566e2aee3b4" providerId="LiveId" clId="{22469534-B06A-4D18-825A-C860F32004F0}" dt="2019-03-27T06:32:37.075" v="95" actId="27636"/>
          <ac:spMkLst>
            <pc:docMk/>
            <pc:sldMk cId="1894343107" sldId="305"/>
            <ac:spMk id="3" creationId="{4DBD5CF9-E864-490D-BF09-80F27500B9B1}"/>
          </ac:spMkLst>
        </pc:spChg>
        <pc:spChg chg="add mod">
          <ac:chgData name="marcos aurelio gularte de castro" userId="67f50566e2aee3b4" providerId="LiveId" clId="{22469534-B06A-4D18-825A-C860F32004F0}" dt="2019-03-27T06:55:08.478" v="229" actId="931"/>
          <ac:spMkLst>
            <pc:docMk/>
            <pc:sldMk cId="1894343107" sldId="305"/>
            <ac:spMk id="6" creationId="{C73DF88C-9839-4969-82F9-2781278C1A19}"/>
          </ac:spMkLst>
        </pc:spChg>
        <pc:picChg chg="add mod">
          <ac:chgData name="marcos aurelio gularte de castro" userId="67f50566e2aee3b4" providerId="LiveId" clId="{22469534-B06A-4D18-825A-C860F32004F0}" dt="2019-03-27T06:55:08.478" v="229" actId="931"/>
          <ac:picMkLst>
            <pc:docMk/>
            <pc:sldMk cId="1894343107" sldId="305"/>
            <ac:picMk id="5" creationId="{CC290A1D-2764-492F-A4A5-874BCF62DFBC}"/>
          </ac:picMkLst>
        </pc:picChg>
      </pc:sldChg>
      <pc:sldChg chg="del">
        <pc:chgData name="marcos aurelio gularte de castro" userId="67f50566e2aee3b4" providerId="LiveId" clId="{22469534-B06A-4D18-825A-C860F32004F0}" dt="2019-03-27T06:06:19.991" v="6" actId="2696"/>
        <pc:sldMkLst>
          <pc:docMk/>
          <pc:sldMk cId="136576516" sldId="306"/>
        </pc:sldMkLst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4219905188" sldId="306"/>
        </pc:sldMkLst>
        <pc:spChg chg="del">
          <ac:chgData name="marcos aurelio gularte de castro" userId="67f50566e2aee3b4" providerId="LiveId" clId="{22469534-B06A-4D18-825A-C860F32004F0}" dt="2019-03-27T06:57:51.180" v="231" actId="931"/>
          <ac:spMkLst>
            <pc:docMk/>
            <pc:sldMk cId="4219905188" sldId="306"/>
            <ac:spMk id="2" creationId="{3183207D-140F-47FA-9711-3ADEBBDC22E6}"/>
          </ac:spMkLst>
        </pc:spChg>
        <pc:spChg chg="mod">
          <ac:chgData name="marcos aurelio gularte de castro" userId="67f50566e2aee3b4" providerId="LiveId" clId="{22469534-B06A-4D18-825A-C860F32004F0}" dt="2019-03-27T06:34:06.907" v="105" actId="27636"/>
          <ac:spMkLst>
            <pc:docMk/>
            <pc:sldMk cId="4219905188" sldId="306"/>
            <ac:spMk id="3" creationId="{EEE31A04-EAF7-4651-AB68-482D049D28DF}"/>
          </ac:spMkLst>
        </pc:spChg>
        <pc:picChg chg="add mod">
          <ac:chgData name="marcos aurelio gularte de castro" userId="67f50566e2aee3b4" providerId="LiveId" clId="{22469534-B06A-4D18-825A-C860F32004F0}" dt="2019-03-27T06:57:51.180" v="231" actId="931"/>
          <ac:picMkLst>
            <pc:docMk/>
            <pc:sldMk cId="4219905188" sldId="306"/>
            <ac:picMk id="5" creationId="{57A8DEE3-A7A4-4803-9CC8-D05C0552A93D}"/>
          </ac:picMkLst>
        </pc:picChg>
        <pc:picChg chg="add del mod">
          <ac:chgData name="marcos aurelio gularte de castro" userId="67f50566e2aee3b4" providerId="LiveId" clId="{22469534-B06A-4D18-825A-C860F32004F0}" dt="2019-03-27T06:57:56.361" v="232"/>
          <ac:picMkLst>
            <pc:docMk/>
            <pc:sldMk cId="4219905188" sldId="306"/>
            <ac:picMk id="7" creationId="{A309CB24-0C63-49DF-AC78-B68B066ACFA9}"/>
          </ac:picMkLst>
        </pc:picChg>
      </pc:sldChg>
      <pc:sldChg chg="del">
        <pc:chgData name="marcos aurelio gularte de castro" userId="67f50566e2aee3b4" providerId="LiveId" clId="{22469534-B06A-4D18-825A-C860F32004F0}" dt="2019-03-27T06:06:19.999" v="7" actId="2696"/>
        <pc:sldMkLst>
          <pc:docMk/>
          <pc:sldMk cId="1314974942" sldId="307"/>
        </pc:sldMkLst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3431220635" sldId="307"/>
        </pc:sldMkLst>
        <pc:spChg chg="del">
          <ac:chgData name="marcos aurelio gularte de castro" userId="67f50566e2aee3b4" providerId="LiveId" clId="{22469534-B06A-4D18-825A-C860F32004F0}" dt="2019-03-27T06:58:07.137" v="233"/>
          <ac:spMkLst>
            <pc:docMk/>
            <pc:sldMk cId="3431220635" sldId="307"/>
            <ac:spMk id="2" creationId="{FECFF089-3A05-4687-A3DF-0CD6E953885B}"/>
          </ac:spMkLst>
        </pc:spChg>
        <pc:spChg chg="mod">
          <ac:chgData name="marcos aurelio gularte de castro" userId="67f50566e2aee3b4" providerId="LiveId" clId="{22469534-B06A-4D18-825A-C860F32004F0}" dt="2019-03-27T06:58:14.368" v="235" actId="27636"/>
          <ac:spMkLst>
            <pc:docMk/>
            <pc:sldMk cId="3431220635" sldId="307"/>
            <ac:spMk id="3" creationId="{8E7C8492-CF0B-434C-9F8B-C6C121C30467}"/>
          </ac:spMkLst>
        </pc:spChg>
        <pc:spChg chg="add del mod">
          <ac:chgData name="marcos aurelio gularte de castro" userId="67f50566e2aee3b4" providerId="LiveId" clId="{22469534-B06A-4D18-825A-C860F32004F0}" dt="2019-03-27T06:58:14.247" v="234"/>
          <ac:spMkLst>
            <pc:docMk/>
            <pc:sldMk cId="3431220635" sldId="307"/>
            <ac:spMk id="5" creationId="{7C1EDD5D-9F2B-445D-BA76-C431FDD1F156}"/>
          </ac:spMkLst>
        </pc:spChg>
        <pc:spChg chg="add del mod">
          <ac:chgData name="marcos aurelio gularte de castro" userId="67f50566e2aee3b4" providerId="LiveId" clId="{22469534-B06A-4D18-825A-C860F32004F0}" dt="2019-03-27T06:58:14.247" v="234"/>
          <ac:spMkLst>
            <pc:docMk/>
            <pc:sldMk cId="3431220635" sldId="307"/>
            <ac:spMk id="6" creationId="{94B4FD86-B13C-458C-9FFB-2F7165B852D1}"/>
          </ac:spMkLst>
        </pc:spChg>
        <pc:picChg chg="add mod">
          <ac:chgData name="marcos aurelio gularte de castro" userId="67f50566e2aee3b4" providerId="LiveId" clId="{22469534-B06A-4D18-825A-C860F32004F0}" dt="2019-03-27T06:58:07.137" v="233"/>
          <ac:picMkLst>
            <pc:docMk/>
            <pc:sldMk cId="3431220635" sldId="307"/>
            <ac:picMk id="4" creationId="{12B2FC7D-982C-4DA0-B3BB-1CA544E65367}"/>
          </ac:picMkLst>
        </pc:picChg>
      </pc:sldChg>
      <pc:sldChg chg="del">
        <pc:chgData name="marcos aurelio gularte de castro" userId="67f50566e2aee3b4" providerId="LiveId" clId="{22469534-B06A-4D18-825A-C860F32004F0}" dt="2019-03-27T06:06:20.010" v="8" actId="2696"/>
        <pc:sldMkLst>
          <pc:docMk/>
          <pc:sldMk cId="1219800243" sldId="308"/>
        </pc:sldMkLst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4230434035" sldId="308"/>
        </pc:sldMkLst>
        <pc:spChg chg="del">
          <ac:chgData name="marcos aurelio gularte de castro" userId="67f50566e2aee3b4" providerId="LiveId" clId="{22469534-B06A-4D18-825A-C860F32004F0}" dt="2019-03-27T07:00:02.813" v="236" actId="931"/>
          <ac:spMkLst>
            <pc:docMk/>
            <pc:sldMk cId="4230434035" sldId="308"/>
            <ac:spMk id="2" creationId="{9F92F82B-55ED-4B48-B1DE-17AA0C2F3ADE}"/>
          </ac:spMkLst>
        </pc:spChg>
        <pc:spChg chg="mod">
          <ac:chgData name="marcos aurelio gularte de castro" userId="67f50566e2aee3b4" providerId="LiveId" clId="{22469534-B06A-4D18-825A-C860F32004F0}" dt="2019-03-27T06:35:03.372" v="111" actId="27636"/>
          <ac:spMkLst>
            <pc:docMk/>
            <pc:sldMk cId="4230434035" sldId="308"/>
            <ac:spMk id="3" creationId="{2187A5E6-F2D5-4458-8B06-B641C004EBAF}"/>
          </ac:spMkLst>
        </pc:spChg>
        <pc:spChg chg="add del mod">
          <ac:chgData name="marcos aurelio gularte de castro" userId="67f50566e2aee3b4" providerId="LiveId" clId="{22469534-B06A-4D18-825A-C860F32004F0}" dt="2019-03-27T07:08:42.415" v="238" actId="931"/>
          <ac:spMkLst>
            <pc:docMk/>
            <pc:sldMk cId="4230434035" sldId="308"/>
            <ac:spMk id="7" creationId="{BB08B47D-8F3A-4ADA-9D79-81C77E1B9D75}"/>
          </ac:spMkLst>
        </pc:spChg>
        <pc:picChg chg="add del mod">
          <ac:chgData name="marcos aurelio gularte de castro" userId="67f50566e2aee3b4" providerId="LiveId" clId="{22469534-B06A-4D18-825A-C860F32004F0}" dt="2019-03-27T07:02:15.801" v="237" actId="478"/>
          <ac:picMkLst>
            <pc:docMk/>
            <pc:sldMk cId="4230434035" sldId="308"/>
            <ac:picMk id="5" creationId="{41497E93-D644-4770-ADE8-607251690CA0}"/>
          </ac:picMkLst>
        </pc:picChg>
        <pc:picChg chg="add mod ord">
          <ac:chgData name="marcos aurelio gularte de castro" userId="67f50566e2aee3b4" providerId="LiveId" clId="{22469534-B06A-4D18-825A-C860F32004F0}" dt="2019-03-27T07:08:45.738" v="240" actId="171"/>
          <ac:picMkLst>
            <pc:docMk/>
            <pc:sldMk cId="4230434035" sldId="308"/>
            <ac:picMk id="9" creationId="{B770F067-0534-4305-B8D5-533B34D88738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943352132" sldId="309"/>
        </pc:sldMkLst>
        <pc:spChg chg="del">
          <ac:chgData name="marcos aurelio gularte de castro" userId="67f50566e2aee3b4" providerId="LiveId" clId="{22469534-B06A-4D18-825A-C860F32004F0}" dt="2019-03-27T07:09:14.194" v="241" actId="931"/>
          <ac:spMkLst>
            <pc:docMk/>
            <pc:sldMk cId="943352132" sldId="309"/>
            <ac:spMk id="2" creationId="{727380EF-3FF6-48E2-895D-C778E45B4C23}"/>
          </ac:spMkLst>
        </pc:spChg>
        <pc:spChg chg="mod">
          <ac:chgData name="marcos aurelio gularte de castro" userId="67f50566e2aee3b4" providerId="LiveId" clId="{22469534-B06A-4D18-825A-C860F32004F0}" dt="2019-03-27T07:09:25.070" v="242" actId="1076"/>
          <ac:spMkLst>
            <pc:docMk/>
            <pc:sldMk cId="943352132" sldId="309"/>
            <ac:spMk id="3" creationId="{72A0E24E-A3D0-4A0D-BFD4-B36F5DD41AA9}"/>
          </ac:spMkLst>
        </pc:spChg>
        <pc:picChg chg="add mod">
          <ac:chgData name="marcos aurelio gularte de castro" userId="67f50566e2aee3b4" providerId="LiveId" clId="{22469534-B06A-4D18-825A-C860F32004F0}" dt="2019-03-27T07:09:14.194" v="241" actId="931"/>
          <ac:picMkLst>
            <pc:docMk/>
            <pc:sldMk cId="943352132" sldId="309"/>
            <ac:picMk id="5" creationId="{8909C1E9-CDE2-4F0D-A397-8A4229B4DC36}"/>
          </ac:picMkLst>
        </pc:picChg>
      </pc:sldChg>
      <pc:sldChg chg="del">
        <pc:chgData name="marcos aurelio gularte de castro" userId="67f50566e2aee3b4" providerId="LiveId" clId="{22469534-B06A-4D18-825A-C860F32004F0}" dt="2019-03-27T06:06:20.022" v="9" actId="2696"/>
        <pc:sldMkLst>
          <pc:docMk/>
          <pc:sldMk cId="1736013887" sldId="309"/>
        </pc:sldMkLst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670424553" sldId="310"/>
        </pc:sldMkLst>
        <pc:spChg chg="del">
          <ac:chgData name="marcos aurelio gularte de castro" userId="67f50566e2aee3b4" providerId="LiveId" clId="{22469534-B06A-4D18-825A-C860F32004F0}" dt="2019-03-27T07:09:59.771" v="243" actId="931"/>
          <ac:spMkLst>
            <pc:docMk/>
            <pc:sldMk cId="670424553" sldId="310"/>
            <ac:spMk id="2" creationId="{B803B892-3EF4-4F7B-BCB9-336F408295B5}"/>
          </ac:spMkLst>
        </pc:spChg>
        <pc:spChg chg="mod">
          <ac:chgData name="marcos aurelio gularte de castro" userId="67f50566e2aee3b4" providerId="LiveId" clId="{22469534-B06A-4D18-825A-C860F32004F0}" dt="2019-03-27T07:10:04.963" v="244" actId="1076"/>
          <ac:spMkLst>
            <pc:docMk/>
            <pc:sldMk cId="670424553" sldId="310"/>
            <ac:spMk id="3" creationId="{8EDFC417-C9DA-4D11-8103-BB997CAB8B09}"/>
          </ac:spMkLst>
        </pc:spChg>
        <pc:picChg chg="add mod">
          <ac:chgData name="marcos aurelio gularte de castro" userId="67f50566e2aee3b4" providerId="LiveId" clId="{22469534-B06A-4D18-825A-C860F32004F0}" dt="2019-03-27T07:09:59.771" v="243" actId="931"/>
          <ac:picMkLst>
            <pc:docMk/>
            <pc:sldMk cId="670424553" sldId="310"/>
            <ac:picMk id="5" creationId="{31A31D91-98CB-4480-B51E-294EE580CDDC}"/>
          </ac:picMkLst>
        </pc:picChg>
      </pc:sldChg>
      <pc:sldChg chg="del">
        <pc:chgData name="marcos aurelio gularte de castro" userId="67f50566e2aee3b4" providerId="LiveId" clId="{22469534-B06A-4D18-825A-C860F32004F0}" dt="2019-03-27T06:06:20.043" v="10" actId="2696"/>
        <pc:sldMkLst>
          <pc:docMk/>
          <pc:sldMk cId="830903322" sldId="310"/>
        </pc:sldMkLst>
      </pc:sldChg>
      <pc:sldChg chg="del">
        <pc:chgData name="marcos aurelio gularte de castro" userId="67f50566e2aee3b4" providerId="LiveId" clId="{22469534-B06A-4D18-825A-C860F32004F0}" dt="2019-03-27T06:06:20.055" v="11" actId="2696"/>
        <pc:sldMkLst>
          <pc:docMk/>
          <pc:sldMk cId="408769965" sldId="311"/>
        </pc:sldMkLst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3187171874" sldId="311"/>
        </pc:sldMkLst>
        <pc:spChg chg="del">
          <ac:chgData name="marcos aurelio gularte de castro" userId="67f50566e2aee3b4" providerId="LiveId" clId="{22469534-B06A-4D18-825A-C860F32004F0}" dt="2019-03-27T07:10:34.795" v="247" actId="931"/>
          <ac:spMkLst>
            <pc:docMk/>
            <pc:sldMk cId="3187171874" sldId="311"/>
            <ac:spMk id="2" creationId="{92A29E56-9961-45B3-B2A2-197E5291C208}"/>
          </ac:spMkLst>
        </pc:spChg>
        <pc:spChg chg="mod">
          <ac:chgData name="marcos aurelio gularte de castro" userId="67f50566e2aee3b4" providerId="LiveId" clId="{22469534-B06A-4D18-825A-C860F32004F0}" dt="2019-03-27T07:10:10.959" v="246" actId="27636"/>
          <ac:spMkLst>
            <pc:docMk/>
            <pc:sldMk cId="3187171874" sldId="311"/>
            <ac:spMk id="3" creationId="{E241553B-5FAD-4341-8037-2FF0202C867B}"/>
          </ac:spMkLst>
        </pc:spChg>
        <pc:spChg chg="add del mod">
          <ac:chgData name="marcos aurelio gularte de castro" userId="67f50566e2aee3b4" providerId="LiveId" clId="{22469534-B06A-4D18-825A-C860F32004F0}" dt="2019-03-27T07:10:50.331" v="249" actId="931"/>
          <ac:spMkLst>
            <pc:docMk/>
            <pc:sldMk cId="3187171874" sldId="311"/>
            <ac:spMk id="7" creationId="{B96C9CED-B7A9-4DFE-AA35-2C99FDFB86EC}"/>
          </ac:spMkLst>
        </pc:spChg>
        <pc:picChg chg="add del mod">
          <ac:chgData name="marcos aurelio gularte de castro" userId="67f50566e2aee3b4" providerId="LiveId" clId="{22469534-B06A-4D18-825A-C860F32004F0}" dt="2019-03-27T07:10:38.098" v="248" actId="478"/>
          <ac:picMkLst>
            <pc:docMk/>
            <pc:sldMk cId="3187171874" sldId="311"/>
            <ac:picMk id="5" creationId="{73344F91-7F9A-48F8-A1B4-852AFABDDD4C}"/>
          </ac:picMkLst>
        </pc:picChg>
        <pc:picChg chg="add mod ord">
          <ac:chgData name="marcos aurelio gularte de castro" userId="67f50566e2aee3b4" providerId="LiveId" clId="{22469534-B06A-4D18-825A-C860F32004F0}" dt="2019-03-27T07:10:55.218" v="251" actId="171"/>
          <ac:picMkLst>
            <pc:docMk/>
            <pc:sldMk cId="3187171874" sldId="311"/>
            <ac:picMk id="9" creationId="{5FCC41FD-BB69-4C8B-9F40-BDDA7543CAB7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894106441" sldId="312"/>
        </pc:sldMkLst>
        <pc:spChg chg="del">
          <ac:chgData name="marcos aurelio gularte de castro" userId="67f50566e2aee3b4" providerId="LiveId" clId="{22469534-B06A-4D18-825A-C860F32004F0}" dt="2019-03-27T06:36:25.411" v="126"/>
          <ac:spMkLst>
            <pc:docMk/>
            <pc:sldMk cId="894106441" sldId="312"/>
            <ac:spMk id="2" creationId="{0C8F6219-3028-4240-B990-79ED4420CC8A}"/>
          </ac:spMkLst>
        </pc:spChg>
        <pc:spChg chg="mod">
          <ac:chgData name="marcos aurelio gularte de castro" userId="67f50566e2aee3b4" providerId="LiveId" clId="{22469534-B06A-4D18-825A-C860F32004F0}" dt="2019-03-27T07:11:30.605" v="253" actId="20577"/>
          <ac:spMkLst>
            <pc:docMk/>
            <pc:sldMk cId="894106441" sldId="312"/>
            <ac:spMk id="3" creationId="{B9AED27B-0F2D-42A1-A5F3-0893862DD318}"/>
          </ac:spMkLst>
        </pc:spChg>
        <pc:spChg chg="add del mod">
          <ac:chgData name="marcos aurelio gularte de castro" userId="67f50566e2aee3b4" providerId="LiveId" clId="{22469534-B06A-4D18-825A-C860F32004F0}" dt="2019-03-27T07:11:51.381" v="254" actId="931"/>
          <ac:spMkLst>
            <pc:docMk/>
            <pc:sldMk cId="894106441" sldId="312"/>
            <ac:spMk id="4" creationId="{DBF4F3F2-DF29-4078-8586-7FB8466372E5}"/>
          </ac:spMkLst>
        </pc:spChg>
        <pc:spChg chg="add mod">
          <ac:chgData name="marcos aurelio gularte de castro" userId="67f50566e2aee3b4" providerId="LiveId" clId="{22469534-B06A-4D18-825A-C860F32004F0}" dt="2019-03-27T06:36:28.839" v="128" actId="20577"/>
          <ac:spMkLst>
            <pc:docMk/>
            <pc:sldMk cId="894106441" sldId="312"/>
            <ac:spMk id="5" creationId="{EAA5447C-AC7F-4A34-BA14-598DA4858C01}"/>
          </ac:spMkLst>
        </pc:spChg>
        <pc:picChg chg="add mod">
          <ac:chgData name="marcos aurelio gularte de castro" userId="67f50566e2aee3b4" providerId="LiveId" clId="{22469534-B06A-4D18-825A-C860F32004F0}" dt="2019-03-27T07:11:51.381" v="254" actId="931"/>
          <ac:picMkLst>
            <pc:docMk/>
            <pc:sldMk cId="894106441" sldId="312"/>
            <ac:picMk id="7" creationId="{2F58D201-F57F-4A9F-8CDB-716ACAA35C15}"/>
          </ac:picMkLst>
        </pc:picChg>
      </pc:sldChg>
      <pc:sldChg chg="del">
        <pc:chgData name="marcos aurelio gularte de castro" userId="67f50566e2aee3b4" providerId="LiveId" clId="{22469534-B06A-4D18-825A-C860F32004F0}" dt="2019-03-27T06:06:20.064" v="12" actId="2696"/>
        <pc:sldMkLst>
          <pc:docMk/>
          <pc:sldMk cId="1970579024" sldId="312"/>
        </pc:sldMkLst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619153088" sldId="313"/>
        </pc:sldMkLst>
        <pc:spChg chg="del">
          <ac:chgData name="marcos aurelio gularte de castro" userId="67f50566e2aee3b4" providerId="LiveId" clId="{22469534-B06A-4D18-825A-C860F32004F0}" dt="2019-03-27T07:12:16.448" v="255" actId="931"/>
          <ac:spMkLst>
            <pc:docMk/>
            <pc:sldMk cId="619153088" sldId="313"/>
            <ac:spMk id="2" creationId="{B17BC116-63A0-460A-A76C-E6BEB32693C2}"/>
          </ac:spMkLst>
        </pc:spChg>
        <pc:spChg chg="mod">
          <ac:chgData name="marcos aurelio gularte de castro" userId="67f50566e2aee3b4" providerId="LiveId" clId="{22469534-B06A-4D18-825A-C860F32004F0}" dt="2019-03-27T07:12:21.829" v="256" actId="1076"/>
          <ac:spMkLst>
            <pc:docMk/>
            <pc:sldMk cId="619153088" sldId="313"/>
            <ac:spMk id="3" creationId="{CB6FFB08-2DD5-4753-A311-664F6640571F}"/>
          </ac:spMkLst>
        </pc:spChg>
        <pc:picChg chg="add mod">
          <ac:chgData name="marcos aurelio gularte de castro" userId="67f50566e2aee3b4" providerId="LiveId" clId="{22469534-B06A-4D18-825A-C860F32004F0}" dt="2019-03-27T07:12:16.448" v="255" actId="931"/>
          <ac:picMkLst>
            <pc:docMk/>
            <pc:sldMk cId="619153088" sldId="313"/>
            <ac:picMk id="5" creationId="{9A9C998A-2A40-4665-A52F-1215DBB92599}"/>
          </ac:picMkLst>
        </pc:picChg>
      </pc:sldChg>
      <pc:sldChg chg="del">
        <pc:chgData name="marcos aurelio gularte de castro" userId="67f50566e2aee3b4" providerId="LiveId" clId="{22469534-B06A-4D18-825A-C860F32004F0}" dt="2019-03-27T06:06:20.074" v="13" actId="2696"/>
        <pc:sldMkLst>
          <pc:docMk/>
          <pc:sldMk cId="1382322651" sldId="313"/>
        </pc:sldMkLst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3463673280" sldId="314"/>
        </pc:sldMkLst>
        <pc:spChg chg="del">
          <ac:chgData name="marcos aurelio gularte de castro" userId="67f50566e2aee3b4" providerId="LiveId" clId="{22469534-B06A-4D18-825A-C860F32004F0}" dt="2019-03-27T07:12:38.255" v="258" actId="931"/>
          <ac:spMkLst>
            <pc:docMk/>
            <pc:sldMk cId="3463673280" sldId="314"/>
            <ac:spMk id="2" creationId="{E9E1EC4C-CA88-4299-9D54-9C63454181A8}"/>
          </ac:spMkLst>
        </pc:spChg>
        <pc:spChg chg="mod">
          <ac:chgData name="marcos aurelio gularte de castro" userId="67f50566e2aee3b4" providerId="LiveId" clId="{22469534-B06A-4D18-825A-C860F32004F0}" dt="2019-03-27T07:12:30.791" v="257" actId="1076"/>
          <ac:spMkLst>
            <pc:docMk/>
            <pc:sldMk cId="3463673280" sldId="314"/>
            <ac:spMk id="3" creationId="{AD7248D2-60EF-4754-94AF-4036FCA22A91}"/>
          </ac:spMkLst>
        </pc:spChg>
        <pc:picChg chg="add mod">
          <ac:chgData name="marcos aurelio gularte de castro" userId="67f50566e2aee3b4" providerId="LiveId" clId="{22469534-B06A-4D18-825A-C860F32004F0}" dt="2019-03-27T07:12:38.255" v="258" actId="931"/>
          <ac:picMkLst>
            <pc:docMk/>
            <pc:sldMk cId="3463673280" sldId="314"/>
            <ac:picMk id="5" creationId="{53932337-19C3-421A-A752-1E3BC3FA70BE}"/>
          </ac:picMkLst>
        </pc:picChg>
      </pc:sldChg>
      <pc:sldChg chg="del">
        <pc:chgData name="marcos aurelio gularte de castro" userId="67f50566e2aee3b4" providerId="LiveId" clId="{22469534-B06A-4D18-825A-C860F32004F0}" dt="2019-03-27T06:06:20.081" v="14" actId="2696"/>
        <pc:sldMkLst>
          <pc:docMk/>
          <pc:sldMk cId="3815158053" sldId="314"/>
        </pc:sldMkLst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301825794" sldId="315"/>
        </pc:sldMkLst>
        <pc:spChg chg="del">
          <ac:chgData name="marcos aurelio gularte de castro" userId="67f50566e2aee3b4" providerId="LiveId" clId="{22469534-B06A-4D18-825A-C860F32004F0}" dt="2019-03-27T06:37:48.633" v="139"/>
          <ac:spMkLst>
            <pc:docMk/>
            <pc:sldMk cId="301825794" sldId="315"/>
            <ac:spMk id="2" creationId="{3619E2C1-065B-4DBB-BFC9-0551A4D90E3F}"/>
          </ac:spMkLst>
        </pc:spChg>
        <pc:spChg chg="del">
          <ac:chgData name="marcos aurelio gularte de castro" userId="67f50566e2aee3b4" providerId="LiveId" clId="{22469534-B06A-4D18-825A-C860F32004F0}" dt="2019-03-27T06:37:48.633" v="139"/>
          <ac:spMkLst>
            <pc:docMk/>
            <pc:sldMk cId="301825794" sldId="315"/>
            <ac:spMk id="3" creationId="{8622714A-BB0E-46DB-8CBB-AA3665118112}"/>
          </ac:spMkLst>
        </pc:spChg>
        <pc:spChg chg="add del mod">
          <ac:chgData name="marcos aurelio gularte de castro" userId="67f50566e2aee3b4" providerId="LiveId" clId="{22469534-B06A-4D18-825A-C860F32004F0}" dt="2019-03-27T07:12:56.983" v="259" actId="931"/>
          <ac:spMkLst>
            <pc:docMk/>
            <pc:sldMk cId="301825794" sldId="315"/>
            <ac:spMk id="4" creationId="{7A3C0145-3AC5-4C0C-BBC2-1209B0BB692B}"/>
          </ac:spMkLst>
        </pc:spChg>
        <pc:spChg chg="add mod">
          <ac:chgData name="marcos aurelio gularte de castro" userId="67f50566e2aee3b4" providerId="LiveId" clId="{22469534-B06A-4D18-825A-C860F32004F0}" dt="2019-03-27T07:13:02.097" v="261" actId="1076"/>
          <ac:spMkLst>
            <pc:docMk/>
            <pc:sldMk cId="301825794" sldId="315"/>
            <ac:spMk id="5" creationId="{4383113D-E980-481B-B80C-718648F89CB5}"/>
          </ac:spMkLst>
        </pc:spChg>
        <pc:spChg chg="add mod">
          <ac:chgData name="marcos aurelio gularte de castro" userId="67f50566e2aee3b4" providerId="LiveId" clId="{22469534-B06A-4D18-825A-C860F32004F0}" dt="2019-03-27T06:37:56.244" v="141" actId="20577"/>
          <ac:spMkLst>
            <pc:docMk/>
            <pc:sldMk cId="301825794" sldId="315"/>
            <ac:spMk id="6" creationId="{323F8D69-8C87-458D-B489-BFB1135A4A4C}"/>
          </ac:spMkLst>
        </pc:spChg>
        <pc:picChg chg="add mod">
          <ac:chgData name="marcos aurelio gularte de castro" userId="67f50566e2aee3b4" providerId="LiveId" clId="{22469534-B06A-4D18-825A-C860F32004F0}" dt="2019-03-27T07:12:56.983" v="259" actId="931"/>
          <ac:picMkLst>
            <pc:docMk/>
            <pc:sldMk cId="301825794" sldId="315"/>
            <ac:picMk id="8" creationId="{68BA53D2-E6D3-4BDD-B526-F9308E5C5C1C}"/>
          </ac:picMkLst>
        </pc:picChg>
      </pc:sldChg>
      <pc:sldChg chg="del">
        <pc:chgData name="marcos aurelio gularte de castro" userId="67f50566e2aee3b4" providerId="LiveId" clId="{22469534-B06A-4D18-825A-C860F32004F0}" dt="2019-03-27T06:06:20.096" v="15" actId="2696"/>
        <pc:sldMkLst>
          <pc:docMk/>
          <pc:sldMk cId="4061918537" sldId="315"/>
        </pc:sldMkLst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873626621" sldId="316"/>
        </pc:sldMkLst>
        <pc:spChg chg="del">
          <ac:chgData name="marcos aurelio gularte de castro" userId="67f50566e2aee3b4" providerId="LiveId" clId="{22469534-B06A-4D18-825A-C860F32004F0}" dt="2019-03-27T07:13:31.360" v="262" actId="931"/>
          <ac:spMkLst>
            <pc:docMk/>
            <pc:sldMk cId="873626621" sldId="316"/>
            <ac:spMk id="2" creationId="{218E0D4C-3135-47ED-9A1A-2116C105263C}"/>
          </ac:spMkLst>
        </pc:spChg>
        <pc:spChg chg="mod">
          <ac:chgData name="marcos aurelio gularte de castro" userId="67f50566e2aee3b4" providerId="LiveId" clId="{22469534-B06A-4D18-825A-C860F32004F0}" dt="2019-03-27T07:13:35.303" v="263" actId="1076"/>
          <ac:spMkLst>
            <pc:docMk/>
            <pc:sldMk cId="873626621" sldId="316"/>
            <ac:spMk id="3" creationId="{9174CE6B-04A4-4A5E-85E2-7DDCF815CCA9}"/>
          </ac:spMkLst>
        </pc:spChg>
        <pc:picChg chg="add mod">
          <ac:chgData name="marcos aurelio gularte de castro" userId="67f50566e2aee3b4" providerId="LiveId" clId="{22469534-B06A-4D18-825A-C860F32004F0}" dt="2019-03-27T07:13:31.360" v="262" actId="931"/>
          <ac:picMkLst>
            <pc:docMk/>
            <pc:sldMk cId="873626621" sldId="316"/>
            <ac:picMk id="5" creationId="{C8A90A39-1D98-49CC-AF55-04B86BC93985}"/>
          </ac:picMkLst>
        </pc:picChg>
      </pc:sldChg>
      <pc:sldChg chg="del">
        <pc:chgData name="marcos aurelio gularte de castro" userId="67f50566e2aee3b4" providerId="LiveId" clId="{22469534-B06A-4D18-825A-C860F32004F0}" dt="2019-03-27T06:06:20.110" v="16" actId="2696"/>
        <pc:sldMkLst>
          <pc:docMk/>
          <pc:sldMk cId="3991390611" sldId="316"/>
        </pc:sldMkLst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2756335669" sldId="317"/>
        </pc:sldMkLst>
        <pc:spChg chg="del">
          <ac:chgData name="marcos aurelio gularte de castro" userId="67f50566e2aee3b4" providerId="LiveId" clId="{22469534-B06A-4D18-825A-C860F32004F0}" dt="2019-03-27T07:14:08.351" v="264" actId="931"/>
          <ac:spMkLst>
            <pc:docMk/>
            <pc:sldMk cId="2756335669" sldId="317"/>
            <ac:spMk id="2" creationId="{5B7A314E-0014-47B6-AA8B-FD192C7A9353}"/>
          </ac:spMkLst>
        </pc:spChg>
        <pc:spChg chg="mod">
          <ac:chgData name="marcos aurelio gularte de castro" userId="67f50566e2aee3b4" providerId="LiveId" clId="{22469534-B06A-4D18-825A-C860F32004F0}" dt="2019-03-27T07:14:12.722" v="265" actId="1076"/>
          <ac:spMkLst>
            <pc:docMk/>
            <pc:sldMk cId="2756335669" sldId="317"/>
            <ac:spMk id="3" creationId="{65DB0D6A-A8C7-4EFD-9865-8F500B4DE421}"/>
          </ac:spMkLst>
        </pc:spChg>
        <pc:picChg chg="add mod">
          <ac:chgData name="marcos aurelio gularte de castro" userId="67f50566e2aee3b4" providerId="LiveId" clId="{22469534-B06A-4D18-825A-C860F32004F0}" dt="2019-03-27T07:14:08.351" v="264" actId="931"/>
          <ac:picMkLst>
            <pc:docMk/>
            <pc:sldMk cId="2756335669" sldId="317"/>
            <ac:picMk id="5" creationId="{8E935FEA-8462-4EBD-962D-29DD83E05595}"/>
          </ac:picMkLst>
        </pc:picChg>
      </pc:sldChg>
      <pc:sldChg chg="del">
        <pc:chgData name="marcos aurelio gularte de castro" userId="67f50566e2aee3b4" providerId="LiveId" clId="{22469534-B06A-4D18-825A-C860F32004F0}" dt="2019-03-27T06:06:20.119" v="17" actId="2696"/>
        <pc:sldMkLst>
          <pc:docMk/>
          <pc:sldMk cId="4283973515" sldId="317"/>
        </pc:sldMkLst>
      </pc:sldChg>
      <pc:sldChg chg="del">
        <pc:chgData name="marcos aurelio gularte de castro" userId="67f50566e2aee3b4" providerId="LiveId" clId="{22469534-B06A-4D18-825A-C860F32004F0}" dt="2019-03-27T06:06:20.129" v="18" actId="2696"/>
        <pc:sldMkLst>
          <pc:docMk/>
          <pc:sldMk cId="542629391" sldId="318"/>
        </pc:sldMkLst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2160997780" sldId="318"/>
        </pc:sldMkLst>
        <pc:spChg chg="del">
          <ac:chgData name="marcos aurelio gularte de castro" userId="67f50566e2aee3b4" providerId="LiveId" clId="{22469534-B06A-4D18-825A-C860F32004F0}" dt="2019-03-27T07:14:54.585" v="266" actId="931"/>
          <ac:spMkLst>
            <pc:docMk/>
            <pc:sldMk cId="2160997780" sldId="318"/>
            <ac:spMk id="2" creationId="{9F669F69-BF20-404A-B6F2-D5F6BEF772CC}"/>
          </ac:spMkLst>
        </pc:spChg>
        <pc:spChg chg="mod">
          <ac:chgData name="marcos aurelio gularte de castro" userId="67f50566e2aee3b4" providerId="LiveId" clId="{22469534-B06A-4D18-825A-C860F32004F0}" dt="2019-03-27T07:14:58.648" v="267" actId="1076"/>
          <ac:spMkLst>
            <pc:docMk/>
            <pc:sldMk cId="2160997780" sldId="318"/>
            <ac:spMk id="3" creationId="{57EF8327-8CCF-46EE-A5D5-05C95C19DCE3}"/>
          </ac:spMkLst>
        </pc:spChg>
        <pc:picChg chg="add mod">
          <ac:chgData name="marcos aurelio gularte de castro" userId="67f50566e2aee3b4" providerId="LiveId" clId="{22469534-B06A-4D18-825A-C860F32004F0}" dt="2019-03-27T07:14:54.585" v="266" actId="931"/>
          <ac:picMkLst>
            <pc:docMk/>
            <pc:sldMk cId="2160997780" sldId="318"/>
            <ac:picMk id="5" creationId="{F3777FB3-12C0-485C-A714-82B980398903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1842851325" sldId="319"/>
        </pc:sldMkLst>
        <pc:spChg chg="del">
          <ac:chgData name="marcos aurelio gularte de castro" userId="67f50566e2aee3b4" providerId="LiveId" clId="{22469534-B06A-4D18-825A-C860F32004F0}" dt="2019-03-27T06:40:01.922" v="153"/>
          <ac:spMkLst>
            <pc:docMk/>
            <pc:sldMk cId="1842851325" sldId="319"/>
            <ac:spMk id="2" creationId="{0950ED08-0473-4DC4-8D47-1C1340DC8436}"/>
          </ac:spMkLst>
        </pc:spChg>
        <pc:spChg chg="del">
          <ac:chgData name="marcos aurelio gularte de castro" userId="67f50566e2aee3b4" providerId="LiveId" clId="{22469534-B06A-4D18-825A-C860F32004F0}" dt="2019-03-27T06:40:01.922" v="153"/>
          <ac:spMkLst>
            <pc:docMk/>
            <pc:sldMk cId="1842851325" sldId="319"/>
            <ac:spMk id="3" creationId="{DBB193B7-52D1-4A66-AABD-9C502E6784EA}"/>
          </ac:spMkLst>
        </pc:spChg>
        <pc:spChg chg="add del mod">
          <ac:chgData name="marcos aurelio gularte de castro" userId="67f50566e2aee3b4" providerId="LiveId" clId="{22469534-B06A-4D18-825A-C860F32004F0}" dt="2019-03-27T07:16:53.508" v="268" actId="931"/>
          <ac:spMkLst>
            <pc:docMk/>
            <pc:sldMk cId="1842851325" sldId="319"/>
            <ac:spMk id="4" creationId="{7EED3F67-9F7C-41EC-A72E-AEA0DDD001AB}"/>
          </ac:spMkLst>
        </pc:spChg>
        <pc:spChg chg="add mod">
          <ac:chgData name="marcos aurelio gularte de castro" userId="67f50566e2aee3b4" providerId="LiveId" clId="{22469534-B06A-4D18-825A-C860F32004F0}" dt="2019-03-27T06:40:08.897" v="156" actId="14100"/>
          <ac:spMkLst>
            <pc:docMk/>
            <pc:sldMk cId="1842851325" sldId="319"/>
            <ac:spMk id="5" creationId="{CF245A29-4051-4D04-AA57-FDE09D681DEA}"/>
          </ac:spMkLst>
        </pc:spChg>
        <pc:spChg chg="add mod">
          <ac:chgData name="marcos aurelio gularte de castro" userId="67f50566e2aee3b4" providerId="LiveId" clId="{22469534-B06A-4D18-825A-C860F32004F0}" dt="2019-03-27T06:40:20.092" v="157" actId="20577"/>
          <ac:spMkLst>
            <pc:docMk/>
            <pc:sldMk cId="1842851325" sldId="319"/>
            <ac:spMk id="6" creationId="{FCBA19AD-1B69-4B56-B566-B6744B847B5C}"/>
          </ac:spMkLst>
        </pc:spChg>
        <pc:spChg chg="add mod">
          <ac:chgData name="marcos aurelio gularte de castro" userId="67f50566e2aee3b4" providerId="LiveId" clId="{22469534-B06A-4D18-825A-C860F32004F0}" dt="2019-03-27T07:16:53.508" v="268" actId="931"/>
          <ac:spMkLst>
            <pc:docMk/>
            <pc:sldMk cId="1842851325" sldId="319"/>
            <ac:spMk id="9" creationId="{72449D57-6724-462A-AA29-DBFD140BCF89}"/>
          </ac:spMkLst>
        </pc:spChg>
        <pc:picChg chg="add mod">
          <ac:chgData name="marcos aurelio gularte de castro" userId="67f50566e2aee3b4" providerId="LiveId" clId="{22469534-B06A-4D18-825A-C860F32004F0}" dt="2019-03-27T07:16:53.508" v="268" actId="931"/>
          <ac:picMkLst>
            <pc:docMk/>
            <pc:sldMk cId="1842851325" sldId="319"/>
            <ac:picMk id="8" creationId="{EA552A36-52B2-46FE-8C55-E0BBA6CB6800}"/>
          </ac:picMkLst>
        </pc:picChg>
      </pc:sldChg>
      <pc:sldChg chg="del">
        <pc:chgData name="marcos aurelio gularte de castro" userId="67f50566e2aee3b4" providerId="LiveId" clId="{22469534-B06A-4D18-825A-C860F32004F0}" dt="2019-03-27T06:06:20.139" v="19" actId="2696"/>
        <pc:sldMkLst>
          <pc:docMk/>
          <pc:sldMk cId="2680051469" sldId="319"/>
        </pc:sldMkLst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249452500" sldId="320"/>
        </pc:sldMkLst>
        <pc:spChg chg="del">
          <ac:chgData name="marcos aurelio gularte de castro" userId="67f50566e2aee3b4" providerId="LiveId" clId="{22469534-B06A-4D18-825A-C860F32004F0}" dt="2019-03-27T07:17:35.140" v="270" actId="931"/>
          <ac:spMkLst>
            <pc:docMk/>
            <pc:sldMk cId="249452500" sldId="320"/>
            <ac:spMk id="2" creationId="{E721F86C-F7B1-451E-AB30-6B399DBB28F5}"/>
          </ac:spMkLst>
        </pc:spChg>
        <pc:spChg chg="mod">
          <ac:chgData name="marcos aurelio gularte de castro" userId="67f50566e2aee3b4" providerId="LiveId" clId="{22469534-B06A-4D18-825A-C860F32004F0}" dt="2019-03-27T07:17:52.623" v="272" actId="1076"/>
          <ac:spMkLst>
            <pc:docMk/>
            <pc:sldMk cId="249452500" sldId="320"/>
            <ac:spMk id="3" creationId="{5987F9B6-0410-4B77-A315-04D51A4375CB}"/>
          </ac:spMkLst>
        </pc:spChg>
        <pc:picChg chg="add mod modCrop">
          <ac:chgData name="marcos aurelio gularte de castro" userId="67f50566e2aee3b4" providerId="LiveId" clId="{22469534-B06A-4D18-825A-C860F32004F0}" dt="2019-03-27T07:17:44.903" v="271" actId="18131"/>
          <ac:picMkLst>
            <pc:docMk/>
            <pc:sldMk cId="249452500" sldId="320"/>
            <ac:picMk id="5" creationId="{F101D33E-0870-4EA3-AB39-9CACCAA7EEFA}"/>
          </ac:picMkLst>
        </pc:picChg>
      </pc:sldChg>
      <pc:sldChg chg="del">
        <pc:chgData name="marcos aurelio gularte de castro" userId="67f50566e2aee3b4" providerId="LiveId" clId="{22469534-B06A-4D18-825A-C860F32004F0}" dt="2019-03-27T06:06:20.146" v="20" actId="2696"/>
        <pc:sldMkLst>
          <pc:docMk/>
          <pc:sldMk cId="3796202534" sldId="320"/>
        </pc:sldMkLst>
      </pc:sldChg>
      <pc:sldChg chg="del">
        <pc:chgData name="marcos aurelio gularte de castro" userId="67f50566e2aee3b4" providerId="LiveId" clId="{22469534-B06A-4D18-825A-C860F32004F0}" dt="2019-03-27T06:06:20.157" v="21" actId="2696"/>
        <pc:sldMkLst>
          <pc:docMk/>
          <pc:sldMk cId="3307759378" sldId="321"/>
        </pc:sldMkLst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3317544359" sldId="321"/>
        </pc:sldMkLst>
        <pc:spChg chg="del">
          <ac:chgData name="marcos aurelio gularte de castro" userId="67f50566e2aee3b4" providerId="LiveId" clId="{22469534-B06A-4D18-825A-C860F32004F0}" dt="2019-03-27T07:19:06.279" v="273" actId="931"/>
          <ac:spMkLst>
            <pc:docMk/>
            <pc:sldMk cId="3317544359" sldId="321"/>
            <ac:spMk id="2" creationId="{AF62C15E-1A83-4557-A88D-63E0F2B9112F}"/>
          </ac:spMkLst>
        </pc:spChg>
        <pc:spChg chg="mod">
          <ac:chgData name="marcos aurelio gularte de castro" userId="67f50566e2aee3b4" providerId="LiveId" clId="{22469534-B06A-4D18-825A-C860F32004F0}" dt="2019-03-27T06:41:24.873" v="167" actId="20577"/>
          <ac:spMkLst>
            <pc:docMk/>
            <pc:sldMk cId="3317544359" sldId="321"/>
            <ac:spMk id="3" creationId="{518E23BA-DE56-4616-BCC1-6BB16D715305}"/>
          </ac:spMkLst>
        </pc:spChg>
        <pc:spChg chg="add del mod">
          <ac:chgData name="marcos aurelio gularte de castro" userId="67f50566e2aee3b4" providerId="LiveId" clId="{22469534-B06A-4D18-825A-C860F32004F0}" dt="2019-03-27T07:19:09.110" v="274" actId="478"/>
          <ac:spMkLst>
            <pc:docMk/>
            <pc:sldMk cId="3317544359" sldId="321"/>
            <ac:spMk id="6" creationId="{02038B5F-D02D-44A8-BEFB-BA0CB4AB7E01}"/>
          </ac:spMkLst>
        </pc:spChg>
        <pc:spChg chg="add del mod">
          <ac:chgData name="marcos aurelio gularte de castro" userId="67f50566e2aee3b4" providerId="LiveId" clId="{22469534-B06A-4D18-825A-C860F32004F0}" dt="2019-03-27T07:24:37.124" v="275" actId="931"/>
          <ac:spMkLst>
            <pc:docMk/>
            <pc:sldMk cId="3317544359" sldId="321"/>
            <ac:spMk id="8" creationId="{A6E40CA8-F300-4221-8F0D-31309E0D5658}"/>
          </ac:spMkLst>
        </pc:spChg>
        <pc:picChg chg="add del mod">
          <ac:chgData name="marcos aurelio gularte de castro" userId="67f50566e2aee3b4" providerId="LiveId" clId="{22469534-B06A-4D18-825A-C860F32004F0}" dt="2019-03-27T07:19:09.110" v="274" actId="478"/>
          <ac:picMkLst>
            <pc:docMk/>
            <pc:sldMk cId="3317544359" sldId="321"/>
            <ac:picMk id="5" creationId="{7173B2C7-4126-4DDD-9993-C629F77B4284}"/>
          </ac:picMkLst>
        </pc:picChg>
        <pc:picChg chg="add mod ord modCrop">
          <ac:chgData name="marcos aurelio gularte de castro" userId="67f50566e2aee3b4" providerId="LiveId" clId="{22469534-B06A-4D18-825A-C860F32004F0}" dt="2019-03-27T07:24:51.176" v="278" actId="171"/>
          <ac:picMkLst>
            <pc:docMk/>
            <pc:sldMk cId="3317544359" sldId="321"/>
            <ac:picMk id="10" creationId="{AB795CA4-8EFF-4487-9404-8C3626C7DC9A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3184135300" sldId="322"/>
        </pc:sldMkLst>
        <pc:spChg chg="del">
          <ac:chgData name="marcos aurelio gularte de castro" userId="67f50566e2aee3b4" providerId="LiveId" clId="{22469534-B06A-4D18-825A-C860F32004F0}" dt="2019-03-27T07:25:18.926" v="279" actId="931"/>
          <ac:spMkLst>
            <pc:docMk/>
            <pc:sldMk cId="3184135300" sldId="322"/>
            <ac:spMk id="2" creationId="{971BD776-4ECD-4A16-B911-396871518BAA}"/>
          </ac:spMkLst>
        </pc:spChg>
        <pc:spChg chg="mod">
          <ac:chgData name="marcos aurelio gularte de castro" userId="67f50566e2aee3b4" providerId="LiveId" clId="{22469534-B06A-4D18-825A-C860F32004F0}" dt="2019-03-27T06:41:58.007" v="170" actId="27636"/>
          <ac:spMkLst>
            <pc:docMk/>
            <pc:sldMk cId="3184135300" sldId="322"/>
            <ac:spMk id="3" creationId="{1DB22DBE-391F-4211-91C7-D50378D4D688}"/>
          </ac:spMkLst>
        </pc:spChg>
        <pc:picChg chg="add mod">
          <ac:chgData name="marcos aurelio gularte de castro" userId="67f50566e2aee3b4" providerId="LiveId" clId="{22469534-B06A-4D18-825A-C860F32004F0}" dt="2019-03-27T07:25:18.926" v="279" actId="931"/>
          <ac:picMkLst>
            <pc:docMk/>
            <pc:sldMk cId="3184135300" sldId="322"/>
            <ac:picMk id="5" creationId="{75E7C805-AE58-4AFB-8D3D-F5A413BBFA9C}"/>
          </ac:picMkLst>
        </pc:picChg>
      </pc:sldChg>
      <pc:sldChg chg="del">
        <pc:chgData name="marcos aurelio gularte de castro" userId="67f50566e2aee3b4" providerId="LiveId" clId="{22469534-B06A-4D18-825A-C860F32004F0}" dt="2019-03-27T06:06:20.165" v="22" actId="2696"/>
        <pc:sldMkLst>
          <pc:docMk/>
          <pc:sldMk cId="3585069131" sldId="322"/>
        </pc:sldMkLst>
      </pc:sldChg>
      <pc:sldChg chg="del">
        <pc:chgData name="marcos aurelio gularte de castro" userId="67f50566e2aee3b4" providerId="LiveId" clId="{22469534-B06A-4D18-825A-C860F32004F0}" dt="2019-03-27T06:06:20.175" v="23" actId="2696"/>
        <pc:sldMkLst>
          <pc:docMk/>
          <pc:sldMk cId="1696952794" sldId="323"/>
        </pc:sldMkLst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3705616270" sldId="323"/>
        </pc:sldMkLst>
        <pc:spChg chg="del">
          <ac:chgData name="marcos aurelio gularte de castro" userId="67f50566e2aee3b4" providerId="LiveId" clId="{22469534-B06A-4D18-825A-C860F32004F0}" dt="2019-03-27T06:42:26.404" v="176"/>
          <ac:spMkLst>
            <pc:docMk/>
            <pc:sldMk cId="3705616270" sldId="323"/>
            <ac:spMk id="2" creationId="{3650B387-717B-4878-AE3F-CEF5C5B54C44}"/>
          </ac:spMkLst>
        </pc:spChg>
        <pc:spChg chg="mod">
          <ac:chgData name="marcos aurelio gularte de castro" userId="67f50566e2aee3b4" providerId="LiveId" clId="{22469534-B06A-4D18-825A-C860F32004F0}" dt="2019-03-27T06:42:26.557" v="177" actId="27636"/>
          <ac:spMkLst>
            <pc:docMk/>
            <pc:sldMk cId="3705616270" sldId="323"/>
            <ac:spMk id="3" creationId="{CEB37408-0322-43E6-9BC0-7966DB3BBD27}"/>
          </ac:spMkLst>
        </pc:spChg>
        <pc:spChg chg="add del mod">
          <ac:chgData name="marcos aurelio gularte de castro" userId="67f50566e2aee3b4" providerId="LiveId" clId="{22469534-B06A-4D18-825A-C860F32004F0}" dt="2019-03-27T07:26:33.338" v="280" actId="931"/>
          <ac:spMkLst>
            <pc:docMk/>
            <pc:sldMk cId="3705616270" sldId="323"/>
            <ac:spMk id="4" creationId="{E62BBC48-C8DA-461B-86FB-2C795AC4B212}"/>
          </ac:spMkLst>
        </pc:spChg>
        <pc:spChg chg="add mod">
          <ac:chgData name="marcos aurelio gularte de castro" userId="67f50566e2aee3b4" providerId="LiveId" clId="{22469534-B06A-4D18-825A-C860F32004F0}" dt="2019-03-27T06:42:28.567" v="178" actId="20577"/>
          <ac:spMkLst>
            <pc:docMk/>
            <pc:sldMk cId="3705616270" sldId="323"/>
            <ac:spMk id="5" creationId="{CEC1DFFE-00A3-4ABF-8D53-6A801A0069EF}"/>
          </ac:spMkLst>
        </pc:spChg>
        <pc:spChg chg="add del mod">
          <ac:chgData name="marcos aurelio gularte de castro" userId="67f50566e2aee3b4" providerId="LiveId" clId="{22469534-B06A-4D18-825A-C860F32004F0}" dt="2019-03-27T07:27:22.693" v="282" actId="931"/>
          <ac:spMkLst>
            <pc:docMk/>
            <pc:sldMk cId="3705616270" sldId="323"/>
            <ac:spMk id="9" creationId="{02C19181-6056-4631-84D1-C5FEDE5BBCF7}"/>
          </ac:spMkLst>
        </pc:spChg>
        <pc:spChg chg="add del mod">
          <ac:chgData name="marcos aurelio gularte de castro" userId="67f50566e2aee3b4" providerId="LiveId" clId="{22469534-B06A-4D18-825A-C860F32004F0}" dt="2019-03-27T07:28:08.808" v="284" actId="931"/>
          <ac:spMkLst>
            <pc:docMk/>
            <pc:sldMk cId="3705616270" sldId="323"/>
            <ac:spMk id="13" creationId="{F655DE84-038A-43D1-883E-EC289E36EE3D}"/>
          </ac:spMkLst>
        </pc:spChg>
        <pc:spChg chg="add del mod">
          <ac:chgData name="marcos aurelio gularte de castro" userId="67f50566e2aee3b4" providerId="LiveId" clId="{22469534-B06A-4D18-825A-C860F32004F0}" dt="2019-03-27T07:28:26.603" v="286" actId="931"/>
          <ac:spMkLst>
            <pc:docMk/>
            <pc:sldMk cId="3705616270" sldId="323"/>
            <ac:spMk id="17" creationId="{61348B2E-CC2C-4760-853E-8B3677FD3332}"/>
          </ac:spMkLst>
        </pc:spChg>
        <pc:spChg chg="add del mod">
          <ac:chgData name="marcos aurelio gularte de castro" userId="67f50566e2aee3b4" providerId="LiveId" clId="{22469534-B06A-4D18-825A-C860F32004F0}" dt="2019-03-27T07:29:28.826" v="288" actId="931"/>
          <ac:spMkLst>
            <pc:docMk/>
            <pc:sldMk cId="3705616270" sldId="323"/>
            <ac:spMk id="21" creationId="{899BE5D5-0D3A-4A68-AD69-AEC72D52DF22}"/>
          </ac:spMkLst>
        </pc:spChg>
        <pc:picChg chg="add del mod">
          <ac:chgData name="marcos aurelio gularte de castro" userId="67f50566e2aee3b4" providerId="LiveId" clId="{22469534-B06A-4D18-825A-C860F32004F0}" dt="2019-03-27T07:26:44.771" v="281" actId="478"/>
          <ac:picMkLst>
            <pc:docMk/>
            <pc:sldMk cId="3705616270" sldId="323"/>
            <ac:picMk id="7" creationId="{4C73BACE-4C87-4534-A688-45ABBA796000}"/>
          </ac:picMkLst>
        </pc:picChg>
        <pc:picChg chg="add del mod">
          <ac:chgData name="marcos aurelio gularte de castro" userId="67f50566e2aee3b4" providerId="LiveId" clId="{22469534-B06A-4D18-825A-C860F32004F0}" dt="2019-03-27T07:27:25.097" v="283" actId="478"/>
          <ac:picMkLst>
            <pc:docMk/>
            <pc:sldMk cId="3705616270" sldId="323"/>
            <ac:picMk id="11" creationId="{33F20E75-FF0E-4F34-BE25-117FF769760B}"/>
          </ac:picMkLst>
        </pc:picChg>
        <pc:picChg chg="add del mod">
          <ac:chgData name="marcos aurelio gularte de castro" userId="67f50566e2aee3b4" providerId="LiveId" clId="{22469534-B06A-4D18-825A-C860F32004F0}" dt="2019-03-27T07:28:13.173" v="285" actId="478"/>
          <ac:picMkLst>
            <pc:docMk/>
            <pc:sldMk cId="3705616270" sldId="323"/>
            <ac:picMk id="15" creationId="{6A591F42-1209-4F3B-88B3-A5E94B27EE60}"/>
          </ac:picMkLst>
        </pc:picChg>
        <pc:picChg chg="add del mod">
          <ac:chgData name="marcos aurelio gularte de castro" userId="67f50566e2aee3b4" providerId="LiveId" clId="{22469534-B06A-4D18-825A-C860F32004F0}" dt="2019-03-27T07:28:30.338" v="287" actId="478"/>
          <ac:picMkLst>
            <pc:docMk/>
            <pc:sldMk cId="3705616270" sldId="323"/>
            <ac:picMk id="19" creationId="{3F68B912-2658-42E0-B7DA-8032772587C6}"/>
          </ac:picMkLst>
        </pc:picChg>
        <pc:picChg chg="add mod">
          <ac:chgData name="marcos aurelio gularte de castro" userId="67f50566e2aee3b4" providerId="LiveId" clId="{22469534-B06A-4D18-825A-C860F32004F0}" dt="2019-03-27T07:29:28.826" v="288" actId="931"/>
          <ac:picMkLst>
            <pc:docMk/>
            <pc:sldMk cId="3705616270" sldId="323"/>
            <ac:picMk id="23" creationId="{FBA06D5D-19D8-49E4-BDA3-28A3AF36339A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1999212056" sldId="324"/>
        </pc:sldMkLst>
        <pc:spChg chg="del">
          <ac:chgData name="marcos aurelio gularte de castro" userId="67f50566e2aee3b4" providerId="LiveId" clId="{22469534-B06A-4D18-825A-C860F32004F0}" dt="2019-03-27T07:30:04.427" v="289" actId="931"/>
          <ac:spMkLst>
            <pc:docMk/>
            <pc:sldMk cId="1999212056" sldId="324"/>
            <ac:spMk id="2" creationId="{01D1DF31-05A5-444C-9E5D-20EE6E15D82E}"/>
          </ac:spMkLst>
        </pc:spChg>
        <pc:spChg chg="mod">
          <ac:chgData name="marcos aurelio gularte de castro" userId="67f50566e2aee3b4" providerId="LiveId" clId="{22469534-B06A-4D18-825A-C860F32004F0}" dt="2019-03-27T07:30:10.205" v="290" actId="1076"/>
          <ac:spMkLst>
            <pc:docMk/>
            <pc:sldMk cId="1999212056" sldId="324"/>
            <ac:spMk id="3" creationId="{843A4859-9DF7-451A-A500-2CA2D7F51976}"/>
          </ac:spMkLst>
        </pc:spChg>
        <pc:picChg chg="add mod">
          <ac:chgData name="marcos aurelio gularte de castro" userId="67f50566e2aee3b4" providerId="LiveId" clId="{22469534-B06A-4D18-825A-C860F32004F0}" dt="2019-03-27T07:30:04.427" v="289" actId="931"/>
          <ac:picMkLst>
            <pc:docMk/>
            <pc:sldMk cId="1999212056" sldId="324"/>
            <ac:picMk id="5" creationId="{4BA6CE0A-312C-435F-B809-CE60D74D45ED}"/>
          </ac:picMkLst>
        </pc:picChg>
      </pc:sldChg>
      <pc:sldChg chg="del">
        <pc:chgData name="marcos aurelio gularte de castro" userId="67f50566e2aee3b4" providerId="LiveId" clId="{22469534-B06A-4D18-825A-C860F32004F0}" dt="2019-03-27T06:06:20.223" v="24" actId="2696"/>
        <pc:sldMkLst>
          <pc:docMk/>
          <pc:sldMk cId="2421267891" sldId="324"/>
        </pc:sldMkLst>
      </pc:sldChg>
      <pc:sldChg chg="del">
        <pc:chgData name="marcos aurelio gularte de castro" userId="67f50566e2aee3b4" providerId="LiveId" clId="{22469534-B06A-4D18-825A-C860F32004F0}" dt="2019-03-27T06:06:20.231" v="25" actId="2696"/>
        <pc:sldMkLst>
          <pc:docMk/>
          <pc:sldMk cId="488353150" sldId="325"/>
        </pc:sldMkLst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2969576369" sldId="325"/>
        </pc:sldMkLst>
        <pc:spChg chg="del">
          <ac:chgData name="marcos aurelio gularte de castro" userId="67f50566e2aee3b4" providerId="LiveId" clId="{22469534-B06A-4D18-825A-C860F32004F0}" dt="2019-03-27T07:30:26.434" v="291" actId="931"/>
          <ac:spMkLst>
            <pc:docMk/>
            <pc:sldMk cId="2969576369" sldId="325"/>
            <ac:spMk id="2" creationId="{8DCCBB89-3CB5-4721-B877-58729032D731}"/>
          </ac:spMkLst>
        </pc:spChg>
        <pc:spChg chg="mod">
          <ac:chgData name="marcos aurelio gularte de castro" userId="67f50566e2aee3b4" providerId="LiveId" clId="{22469534-B06A-4D18-825A-C860F32004F0}" dt="2019-03-27T06:43:32.962" v="184" actId="27636"/>
          <ac:spMkLst>
            <pc:docMk/>
            <pc:sldMk cId="2969576369" sldId="325"/>
            <ac:spMk id="3" creationId="{443D4826-4598-42AB-91D1-E7C7C957EB0C}"/>
          </ac:spMkLst>
        </pc:spChg>
        <pc:picChg chg="add mod">
          <ac:chgData name="marcos aurelio gularte de castro" userId="67f50566e2aee3b4" providerId="LiveId" clId="{22469534-B06A-4D18-825A-C860F32004F0}" dt="2019-03-27T07:30:26.434" v="291" actId="931"/>
          <ac:picMkLst>
            <pc:docMk/>
            <pc:sldMk cId="2969576369" sldId="325"/>
            <ac:picMk id="5" creationId="{06E300E6-634D-46D1-B336-18559FB42806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1821247033" sldId="326"/>
        </pc:sldMkLst>
        <pc:spChg chg="del">
          <ac:chgData name="marcos aurelio gularte de castro" userId="67f50566e2aee3b4" providerId="LiveId" clId="{22469534-B06A-4D18-825A-C860F32004F0}" dt="2019-03-27T06:43:50.923" v="187"/>
          <ac:spMkLst>
            <pc:docMk/>
            <pc:sldMk cId="1821247033" sldId="326"/>
            <ac:spMk id="2" creationId="{56C2B8AE-86DB-4A9F-8E68-638CEA550FB9}"/>
          </ac:spMkLst>
        </pc:spChg>
        <pc:spChg chg="del">
          <ac:chgData name="marcos aurelio gularte de castro" userId="67f50566e2aee3b4" providerId="LiveId" clId="{22469534-B06A-4D18-825A-C860F32004F0}" dt="2019-03-27T06:43:50.923" v="187"/>
          <ac:spMkLst>
            <pc:docMk/>
            <pc:sldMk cId="1821247033" sldId="326"/>
            <ac:spMk id="3" creationId="{7899FF80-1573-4627-8A12-03E2147BDB4D}"/>
          </ac:spMkLst>
        </pc:spChg>
        <pc:spChg chg="add del mod">
          <ac:chgData name="marcos aurelio gularte de castro" userId="67f50566e2aee3b4" providerId="LiveId" clId="{22469534-B06A-4D18-825A-C860F32004F0}" dt="2019-03-27T07:30:58.612" v="293"/>
          <ac:spMkLst>
            <pc:docMk/>
            <pc:sldMk cId="1821247033" sldId="326"/>
            <ac:spMk id="4" creationId="{4D768BA7-AD61-4AF6-B509-786C9557D08B}"/>
          </ac:spMkLst>
        </pc:spChg>
        <pc:spChg chg="add mod">
          <ac:chgData name="marcos aurelio gularte de castro" userId="67f50566e2aee3b4" providerId="LiveId" clId="{22469534-B06A-4D18-825A-C860F32004F0}" dt="2019-03-27T07:31:07.252" v="297" actId="1076"/>
          <ac:spMkLst>
            <pc:docMk/>
            <pc:sldMk cId="1821247033" sldId="326"/>
            <ac:spMk id="5" creationId="{FFFBFB83-BCA0-4274-A9A8-9163C39DB128}"/>
          </ac:spMkLst>
        </pc:spChg>
        <pc:spChg chg="add mod">
          <ac:chgData name="marcos aurelio gularte de castro" userId="67f50566e2aee3b4" providerId="LiveId" clId="{22469534-B06A-4D18-825A-C860F32004F0}" dt="2019-03-27T06:44:12.445" v="190" actId="20577"/>
          <ac:spMkLst>
            <pc:docMk/>
            <pc:sldMk cId="1821247033" sldId="326"/>
            <ac:spMk id="6" creationId="{AB2619EF-9D5E-45CE-8677-B1EC2171DF00}"/>
          </ac:spMkLst>
        </pc:spChg>
        <pc:picChg chg="add ord">
          <ac:chgData name="marcos aurelio gularte de castro" userId="67f50566e2aee3b4" providerId="LiveId" clId="{22469534-B06A-4D18-825A-C860F32004F0}" dt="2019-03-27T07:31:02.982" v="296" actId="171"/>
          <ac:picMkLst>
            <pc:docMk/>
            <pc:sldMk cId="1821247033" sldId="326"/>
            <ac:picMk id="7" creationId="{BAA0482B-9290-45F3-B3CD-52B1F656B47E}"/>
          </ac:picMkLst>
        </pc:picChg>
      </pc:sldChg>
      <pc:sldChg chg="del">
        <pc:chgData name="marcos aurelio gularte de castro" userId="67f50566e2aee3b4" providerId="LiveId" clId="{22469534-B06A-4D18-825A-C860F32004F0}" dt="2019-03-27T06:06:20.242" v="26" actId="2696"/>
        <pc:sldMkLst>
          <pc:docMk/>
          <pc:sldMk cId="2108420024" sldId="326"/>
        </pc:sldMkLst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1244171335" sldId="327"/>
        </pc:sldMkLst>
        <pc:spChg chg="del">
          <ac:chgData name="marcos aurelio gularte de castro" userId="67f50566e2aee3b4" providerId="LiveId" clId="{22469534-B06A-4D18-825A-C860F32004F0}" dt="2019-03-27T07:31:50.186" v="298" actId="931"/>
          <ac:spMkLst>
            <pc:docMk/>
            <pc:sldMk cId="1244171335" sldId="327"/>
            <ac:spMk id="2" creationId="{D20B7A3E-E117-4732-B750-9FC9BF6161CF}"/>
          </ac:spMkLst>
        </pc:spChg>
        <pc:spChg chg="mod">
          <ac:chgData name="marcos aurelio gularte de castro" userId="67f50566e2aee3b4" providerId="LiveId" clId="{22469534-B06A-4D18-825A-C860F32004F0}" dt="2019-03-27T07:31:56.555" v="299" actId="1076"/>
          <ac:spMkLst>
            <pc:docMk/>
            <pc:sldMk cId="1244171335" sldId="327"/>
            <ac:spMk id="3" creationId="{D744D30B-FE6A-4266-8B29-730F093EF21D}"/>
          </ac:spMkLst>
        </pc:spChg>
        <pc:picChg chg="add mod">
          <ac:chgData name="marcos aurelio gularte de castro" userId="67f50566e2aee3b4" providerId="LiveId" clId="{22469534-B06A-4D18-825A-C860F32004F0}" dt="2019-03-27T07:31:50.186" v="298" actId="931"/>
          <ac:picMkLst>
            <pc:docMk/>
            <pc:sldMk cId="1244171335" sldId="327"/>
            <ac:picMk id="5" creationId="{D2FAB111-74C5-4654-AF69-E85AF53BA231}"/>
          </ac:picMkLst>
        </pc:picChg>
      </pc:sldChg>
      <pc:sldChg chg="del">
        <pc:chgData name="marcos aurelio gularte de castro" userId="67f50566e2aee3b4" providerId="LiveId" clId="{22469534-B06A-4D18-825A-C860F32004F0}" dt="2019-03-27T06:06:20.249" v="27" actId="2696"/>
        <pc:sldMkLst>
          <pc:docMk/>
          <pc:sldMk cId="2644906788" sldId="327"/>
        </pc:sldMkLst>
      </pc:sldChg>
      <pc:sldChg chg="del">
        <pc:chgData name="marcos aurelio gularte de castro" userId="67f50566e2aee3b4" providerId="LiveId" clId="{22469534-B06A-4D18-825A-C860F32004F0}" dt="2019-03-27T06:06:20.260" v="28" actId="2696"/>
        <pc:sldMkLst>
          <pc:docMk/>
          <pc:sldMk cId="751097537" sldId="328"/>
        </pc:sldMkLst>
      </pc:sldChg>
      <pc:sldChg chg="modSp add del">
        <pc:chgData name="marcos aurelio gularte de castro" userId="67f50566e2aee3b4" providerId="LiveId" clId="{22469534-B06A-4D18-825A-C860F32004F0}" dt="2019-03-27T07:32:16.693" v="303" actId="2696"/>
        <pc:sldMkLst>
          <pc:docMk/>
          <pc:sldMk cId="2460070627" sldId="328"/>
        </pc:sldMkLst>
        <pc:spChg chg="mod">
          <ac:chgData name="marcos aurelio gularte de castro" userId="67f50566e2aee3b4" providerId="LiveId" clId="{22469534-B06A-4D18-825A-C860F32004F0}" dt="2019-03-27T07:32:07.259" v="302" actId="20577"/>
          <ac:spMkLst>
            <pc:docMk/>
            <pc:sldMk cId="2460070627" sldId="328"/>
            <ac:spMk id="3" creationId="{A8861FA1-6787-45A1-BD52-FBF6483257C7}"/>
          </ac:spMkLst>
        </pc:spChg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1913613942" sldId="329"/>
        </pc:sldMkLst>
        <pc:spChg chg="del">
          <ac:chgData name="marcos aurelio gularte de castro" userId="67f50566e2aee3b4" providerId="LiveId" clId="{22469534-B06A-4D18-825A-C860F32004F0}" dt="2019-03-27T07:32:35.258" v="304" actId="931"/>
          <ac:spMkLst>
            <pc:docMk/>
            <pc:sldMk cId="1913613942" sldId="329"/>
            <ac:spMk id="2" creationId="{E22D12EC-70E7-4D70-9271-3F81B13AD095}"/>
          </ac:spMkLst>
        </pc:spChg>
        <pc:spChg chg="mod">
          <ac:chgData name="marcos aurelio gularte de castro" userId="67f50566e2aee3b4" providerId="LiveId" clId="{22469534-B06A-4D18-825A-C860F32004F0}" dt="2019-03-27T06:45:37.092" v="199" actId="27636"/>
          <ac:spMkLst>
            <pc:docMk/>
            <pc:sldMk cId="1913613942" sldId="329"/>
            <ac:spMk id="3" creationId="{031845CA-6BE4-40D3-B33B-C92B4184C495}"/>
          </ac:spMkLst>
        </pc:spChg>
        <pc:picChg chg="add mod">
          <ac:chgData name="marcos aurelio gularte de castro" userId="67f50566e2aee3b4" providerId="LiveId" clId="{22469534-B06A-4D18-825A-C860F32004F0}" dt="2019-03-27T07:32:35.258" v="304" actId="931"/>
          <ac:picMkLst>
            <pc:docMk/>
            <pc:sldMk cId="1913613942" sldId="329"/>
            <ac:picMk id="5" creationId="{DABDD790-FF27-4EC7-AB64-03B086C06A42}"/>
          </ac:picMkLst>
        </pc:picChg>
      </pc:sldChg>
      <pc:sldChg chg="del">
        <pc:chgData name="marcos aurelio gularte de castro" userId="67f50566e2aee3b4" providerId="LiveId" clId="{22469534-B06A-4D18-825A-C860F32004F0}" dt="2019-03-27T06:06:20.271" v="29" actId="2696"/>
        <pc:sldMkLst>
          <pc:docMk/>
          <pc:sldMk cId="2961498420" sldId="329"/>
        </pc:sldMkLst>
      </pc:sldChg>
      <pc:sldChg chg="del">
        <pc:chgData name="marcos aurelio gularte de castro" userId="67f50566e2aee3b4" providerId="LiveId" clId="{22469534-B06A-4D18-825A-C860F32004F0}" dt="2019-03-27T06:06:20.278" v="30" actId="2696"/>
        <pc:sldMkLst>
          <pc:docMk/>
          <pc:sldMk cId="1003645934" sldId="330"/>
        </pc:sldMkLst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4026151238" sldId="330"/>
        </pc:sldMkLst>
        <pc:spChg chg="del">
          <ac:chgData name="marcos aurelio gularte de castro" userId="67f50566e2aee3b4" providerId="LiveId" clId="{22469534-B06A-4D18-825A-C860F32004F0}" dt="2019-03-27T07:33:31.882" v="305" actId="931"/>
          <ac:spMkLst>
            <pc:docMk/>
            <pc:sldMk cId="4026151238" sldId="330"/>
            <ac:spMk id="2" creationId="{93BA8A41-318A-4602-A30D-2F8016BE9639}"/>
          </ac:spMkLst>
        </pc:spChg>
        <pc:spChg chg="del mod">
          <ac:chgData name="marcos aurelio gularte de castro" userId="67f50566e2aee3b4" providerId="LiveId" clId="{22469534-B06A-4D18-825A-C860F32004F0}" dt="2019-03-27T07:33:59.199" v="308" actId="478"/>
          <ac:spMkLst>
            <pc:docMk/>
            <pc:sldMk cId="4026151238" sldId="330"/>
            <ac:spMk id="3" creationId="{C2265F98-7328-457F-8348-192DC0B9C3DC}"/>
          </ac:spMkLst>
        </pc:spChg>
        <pc:spChg chg="add del mod">
          <ac:chgData name="marcos aurelio gularte de castro" userId="67f50566e2aee3b4" providerId="LiveId" clId="{22469534-B06A-4D18-825A-C860F32004F0}" dt="2019-03-27T07:34:25.733" v="310" actId="478"/>
          <ac:spMkLst>
            <pc:docMk/>
            <pc:sldMk cId="4026151238" sldId="330"/>
            <ac:spMk id="7" creationId="{8773934A-34CB-4DFB-9550-77C6D1D078A3}"/>
          </ac:spMkLst>
        </pc:spChg>
        <pc:picChg chg="add mod">
          <ac:chgData name="marcos aurelio gularte de castro" userId="67f50566e2aee3b4" providerId="LiveId" clId="{22469534-B06A-4D18-825A-C860F32004F0}" dt="2019-03-27T07:33:31.882" v="305" actId="931"/>
          <ac:picMkLst>
            <pc:docMk/>
            <pc:sldMk cId="4026151238" sldId="330"/>
            <ac:picMk id="5" creationId="{8EBF5F1A-2E85-42CD-972E-7B0F33A98823}"/>
          </ac:picMkLst>
        </pc:picChg>
      </pc:sldChg>
      <pc:sldChg chg="addSp delSp modSp add modTransition">
        <pc:chgData name="marcos aurelio gularte de castro" userId="67f50566e2aee3b4" providerId="LiveId" clId="{22469534-B06A-4D18-825A-C860F32004F0}" dt="2019-03-27T07:36:19.977" v="313"/>
        <pc:sldMkLst>
          <pc:docMk/>
          <pc:sldMk cId="1331797405" sldId="331"/>
        </pc:sldMkLst>
        <pc:spChg chg="del">
          <ac:chgData name="marcos aurelio gularte de castro" userId="67f50566e2aee3b4" providerId="LiveId" clId="{22469534-B06A-4D18-825A-C860F32004F0}" dt="2019-03-27T07:35:51.611" v="311" actId="931"/>
          <ac:spMkLst>
            <pc:docMk/>
            <pc:sldMk cId="1331797405" sldId="331"/>
            <ac:spMk id="2" creationId="{329CC07A-E610-4132-90C8-4628B9970D0D}"/>
          </ac:spMkLst>
        </pc:spChg>
        <pc:spChg chg="mod">
          <ac:chgData name="marcos aurelio gularte de castro" userId="67f50566e2aee3b4" providerId="LiveId" clId="{22469534-B06A-4D18-825A-C860F32004F0}" dt="2019-03-27T07:35:56.995" v="312" actId="1076"/>
          <ac:spMkLst>
            <pc:docMk/>
            <pc:sldMk cId="1331797405" sldId="331"/>
            <ac:spMk id="3" creationId="{A0D24F24-BF5E-4E27-8728-0E2803782A5E}"/>
          </ac:spMkLst>
        </pc:spChg>
        <pc:picChg chg="add mod">
          <ac:chgData name="marcos aurelio gularte de castro" userId="67f50566e2aee3b4" providerId="LiveId" clId="{22469534-B06A-4D18-825A-C860F32004F0}" dt="2019-03-27T07:35:51.611" v="311" actId="931"/>
          <ac:picMkLst>
            <pc:docMk/>
            <pc:sldMk cId="1331797405" sldId="331"/>
            <ac:picMk id="5" creationId="{CCC06E10-5061-4392-84EC-6F29B9C601D6}"/>
          </ac:picMkLst>
        </pc:picChg>
      </pc:sldChg>
      <pc:sldChg chg="del">
        <pc:chgData name="marcos aurelio gularte de castro" userId="67f50566e2aee3b4" providerId="LiveId" clId="{22469534-B06A-4D18-825A-C860F32004F0}" dt="2019-03-27T06:06:20.288" v="31" actId="2696"/>
        <pc:sldMkLst>
          <pc:docMk/>
          <pc:sldMk cId="3695808280" sldId="331"/>
        </pc:sldMkLst>
      </pc:sldChg>
      <pc:sldChg chg="del">
        <pc:chgData name="marcos aurelio gularte de castro" userId="67f50566e2aee3b4" providerId="LiveId" clId="{22469534-B06A-4D18-825A-C860F32004F0}" dt="2019-03-27T06:06:20.295" v="32" actId="2696"/>
        <pc:sldMkLst>
          <pc:docMk/>
          <pc:sldMk cId="3974256443" sldId="332"/>
        </pc:sldMkLst>
      </pc:sldChg>
      <pc:sldChg chg="del">
        <pc:chgData name="marcos aurelio gularte de castro" userId="67f50566e2aee3b4" providerId="LiveId" clId="{22469534-B06A-4D18-825A-C860F32004F0}" dt="2019-03-27T06:06:20.305" v="33" actId="2696"/>
        <pc:sldMkLst>
          <pc:docMk/>
          <pc:sldMk cId="4060341098" sldId="333"/>
        </pc:sldMkLst>
      </pc:sldChg>
      <pc:sldChg chg="del">
        <pc:chgData name="marcos aurelio gularte de castro" userId="67f50566e2aee3b4" providerId="LiveId" clId="{22469534-B06A-4D18-825A-C860F32004F0}" dt="2019-03-27T06:06:20.312" v="34" actId="2696"/>
        <pc:sldMkLst>
          <pc:docMk/>
          <pc:sldMk cId="2410004728" sldId="334"/>
        </pc:sldMkLst>
      </pc:sldChg>
      <pc:sldChg chg="del">
        <pc:chgData name="marcos aurelio gularte de castro" userId="67f50566e2aee3b4" providerId="LiveId" clId="{22469534-B06A-4D18-825A-C860F32004F0}" dt="2019-03-27T06:06:20.323" v="35" actId="2696"/>
        <pc:sldMkLst>
          <pc:docMk/>
          <pc:sldMk cId="890428275" sldId="335"/>
        </pc:sldMkLst>
      </pc:sldChg>
      <pc:sldChg chg="del">
        <pc:chgData name="marcos aurelio gularte de castro" userId="67f50566e2aee3b4" providerId="LiveId" clId="{22469534-B06A-4D18-825A-C860F32004F0}" dt="2019-03-27T06:06:20.330" v="36" actId="2696"/>
        <pc:sldMkLst>
          <pc:docMk/>
          <pc:sldMk cId="3243400360" sldId="336"/>
        </pc:sldMkLst>
      </pc:sldChg>
      <pc:sldChg chg="del">
        <pc:chgData name="marcos aurelio gularte de castro" userId="67f50566e2aee3b4" providerId="LiveId" clId="{22469534-B06A-4D18-825A-C860F32004F0}" dt="2019-03-27T06:06:20.340" v="37" actId="2696"/>
        <pc:sldMkLst>
          <pc:docMk/>
          <pc:sldMk cId="291687531" sldId="337"/>
        </pc:sldMkLst>
      </pc:sldChg>
      <pc:sldChg chg="del">
        <pc:chgData name="marcos aurelio gularte de castro" userId="67f50566e2aee3b4" providerId="LiveId" clId="{22469534-B06A-4D18-825A-C860F32004F0}" dt="2019-03-27T06:06:20.346" v="38" actId="2696"/>
        <pc:sldMkLst>
          <pc:docMk/>
          <pc:sldMk cId="3181167168" sldId="338"/>
        </pc:sldMkLst>
      </pc:sldChg>
      <pc:sldChg chg="del">
        <pc:chgData name="marcos aurelio gularte de castro" userId="67f50566e2aee3b4" providerId="LiveId" clId="{22469534-B06A-4D18-825A-C860F32004F0}" dt="2019-03-27T06:06:20.354" v="39" actId="2696"/>
        <pc:sldMkLst>
          <pc:docMk/>
          <pc:sldMk cId="3315665423" sldId="33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8A1BB-1B1F-47ED-897E-3B6FCFF2FC0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A99E9-EE4E-4283-A6E7-0F410C396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07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A99E9-EE4E-4283-A6E7-0F410C396B2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6362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E47F352-7DE1-4677-AFE2-4AD434D90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00571" y="276528"/>
            <a:ext cx="1689908" cy="1263995"/>
          </a:xfrm>
        </p:spPr>
        <p:txBody>
          <a:bodyPr/>
          <a:lstStyle>
            <a:lvl1pPr>
              <a:defRPr sz="8000" b="1" baseline="0">
                <a:solidFill>
                  <a:schemeClr val="bg1"/>
                </a:solidFill>
              </a:defRPr>
            </a:lvl1pPr>
          </a:lstStyle>
          <a:p>
            <a:r>
              <a:rPr lang="pt-BR" dirty="0" err="1"/>
              <a:t>xx</a:t>
            </a:r>
            <a:endParaRPr lang="pt-BR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EA1C1A7-1AC2-4071-A71A-58BD710FBB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7416" y="1796227"/>
            <a:ext cx="3916218" cy="14047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9723541-7513-437C-883D-9A25CF9B57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E3591F-F551-49CF-931F-DAB8954CE3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4325" y="3429000"/>
            <a:ext cx="6502400" cy="1136650"/>
          </a:xfrm>
        </p:spPr>
        <p:txBody>
          <a:bodyPr anchor="ctr"/>
          <a:lstStyle>
            <a:lvl1pPr marL="0" indent="0" algn="ctr">
              <a:buNone/>
              <a:defRPr sz="5400" cap="all" baseline="0"/>
            </a:lvl1pPr>
          </a:lstStyle>
          <a:p>
            <a:pPr lvl="0"/>
            <a:r>
              <a:rPr lang="pt-BR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226795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8800" y="163725"/>
            <a:ext cx="6743148" cy="54728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0">
                <a:solidFill>
                  <a:srgbClr val="FFFF00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8800" y="6018661"/>
            <a:ext cx="6743148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85867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5364" y="163724"/>
            <a:ext cx="5456583" cy="635634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199203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21300" y="163724"/>
            <a:ext cx="6579548" cy="58052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21300" y="6147323"/>
            <a:ext cx="6579548" cy="54695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5243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76460" y="0"/>
            <a:ext cx="671553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123F6D-84AC-4FEF-920B-DDA9E66DC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069" y="424355"/>
            <a:ext cx="4635062" cy="1421524"/>
          </a:xfrm>
          <a:custGeom>
            <a:avLst/>
            <a:gdLst>
              <a:gd name="connsiteX0" fmla="*/ 0 w 3932237"/>
              <a:gd name="connsiteY0" fmla="*/ 0 h 1600200"/>
              <a:gd name="connsiteX1" fmla="*/ 3932237 w 3932237"/>
              <a:gd name="connsiteY1" fmla="*/ 0 h 1600200"/>
              <a:gd name="connsiteX2" fmla="*/ 3932237 w 3932237"/>
              <a:gd name="connsiteY2" fmla="*/ 1600200 h 1600200"/>
              <a:gd name="connsiteX3" fmla="*/ 0 w 3932237"/>
              <a:gd name="connsiteY3" fmla="*/ 1600200 h 1600200"/>
              <a:gd name="connsiteX4" fmla="*/ 0 w 3932237"/>
              <a:gd name="connsiteY4" fmla="*/ 0 h 1600200"/>
              <a:gd name="connsiteX0" fmla="*/ 0 w 3942747"/>
              <a:gd name="connsiteY0" fmla="*/ 147145 h 1747345"/>
              <a:gd name="connsiteX1" fmla="*/ 3942747 w 3942747"/>
              <a:gd name="connsiteY1" fmla="*/ 0 h 1747345"/>
              <a:gd name="connsiteX2" fmla="*/ 3932237 w 3942747"/>
              <a:gd name="connsiteY2" fmla="*/ 1747345 h 1747345"/>
              <a:gd name="connsiteX3" fmla="*/ 0 w 3942747"/>
              <a:gd name="connsiteY3" fmla="*/ 1747345 h 1747345"/>
              <a:gd name="connsiteX4" fmla="*/ 0 w 3942747"/>
              <a:gd name="connsiteY4" fmla="*/ 147145 h 1747345"/>
              <a:gd name="connsiteX0" fmla="*/ 0 w 3942747"/>
              <a:gd name="connsiteY0" fmla="*/ 147145 h 1894490"/>
              <a:gd name="connsiteX1" fmla="*/ 3942747 w 3942747"/>
              <a:gd name="connsiteY1" fmla="*/ 0 h 1894490"/>
              <a:gd name="connsiteX2" fmla="*/ 3900706 w 3942747"/>
              <a:gd name="connsiteY2" fmla="*/ 1894490 h 1894490"/>
              <a:gd name="connsiteX3" fmla="*/ 0 w 3942747"/>
              <a:gd name="connsiteY3" fmla="*/ 1747345 h 1894490"/>
              <a:gd name="connsiteX4" fmla="*/ 0 w 3942747"/>
              <a:gd name="connsiteY4" fmla="*/ 147145 h 1894490"/>
              <a:gd name="connsiteX0" fmla="*/ 21021 w 3963768"/>
              <a:gd name="connsiteY0" fmla="*/ 147145 h 1894490"/>
              <a:gd name="connsiteX1" fmla="*/ 3963768 w 3963768"/>
              <a:gd name="connsiteY1" fmla="*/ 0 h 1894490"/>
              <a:gd name="connsiteX2" fmla="*/ 3921727 w 3963768"/>
              <a:gd name="connsiteY2" fmla="*/ 1894490 h 1894490"/>
              <a:gd name="connsiteX3" fmla="*/ 0 w 3963768"/>
              <a:gd name="connsiteY3" fmla="*/ 1137745 h 1894490"/>
              <a:gd name="connsiteX4" fmla="*/ 21021 w 3963768"/>
              <a:gd name="connsiteY4" fmla="*/ 147145 h 1894490"/>
              <a:gd name="connsiteX0" fmla="*/ 21021 w 3963768"/>
              <a:gd name="connsiteY0" fmla="*/ 147145 h 1421524"/>
              <a:gd name="connsiteX1" fmla="*/ 3963768 w 3963768"/>
              <a:gd name="connsiteY1" fmla="*/ 0 h 1421524"/>
              <a:gd name="connsiteX2" fmla="*/ 3890195 w 3963768"/>
              <a:gd name="connsiteY2" fmla="*/ 1421524 h 1421524"/>
              <a:gd name="connsiteX3" fmla="*/ 0 w 3963768"/>
              <a:gd name="connsiteY3" fmla="*/ 1137745 h 1421524"/>
              <a:gd name="connsiteX4" fmla="*/ 21021 w 3963768"/>
              <a:gd name="connsiteY4" fmla="*/ 147145 h 142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3768" h="1421524">
                <a:moveTo>
                  <a:pt x="21021" y="147145"/>
                </a:moveTo>
                <a:lnTo>
                  <a:pt x="3963768" y="0"/>
                </a:lnTo>
                <a:cubicBezTo>
                  <a:pt x="3960265" y="582448"/>
                  <a:pt x="3893698" y="839076"/>
                  <a:pt x="3890195" y="1421524"/>
                </a:cubicBezTo>
                <a:lnTo>
                  <a:pt x="0" y="1137745"/>
                </a:lnTo>
                <a:lnTo>
                  <a:pt x="21021" y="147145"/>
                </a:lnTo>
                <a:close/>
              </a:path>
            </a:pathLst>
          </a:custGeom>
          <a:noFill/>
        </p:spPr>
        <p:txBody>
          <a:bodyPr anchor="ctr">
            <a:normAutofit/>
          </a:bodyPr>
          <a:lstStyle>
            <a:lvl1pPr>
              <a:defRPr sz="4400" b="1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069" y="2270234"/>
            <a:ext cx="4635061" cy="33751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0490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7190" y="0"/>
            <a:ext cx="683480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4480892"/>
            <a:ext cx="12191999" cy="1214230"/>
          </a:xfrm>
          <a:solidFill>
            <a:srgbClr val="002060">
              <a:alpha val="63000"/>
            </a:srgb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1645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614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39388" cy="4182624"/>
          </a:xfrm>
          <a:prstGeom prst="flowChartConnector">
            <a:avLst/>
          </a:prstGeom>
          <a:solidFill>
            <a:srgbClr val="033F5D">
              <a:alpha val="69804"/>
            </a:srgbClr>
          </a:solidFill>
          <a:ln w="57150">
            <a:solidFill>
              <a:schemeClr val="bg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75C98D-571B-4632-9BF2-83299C4D85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" y="5976999"/>
            <a:ext cx="1673930" cy="7657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C422DEC-8AFE-4555-9FD2-B9C4E11821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212260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61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39388" cy="4182624"/>
          </a:xfrm>
          <a:prstGeom prst="flowChartConnector">
            <a:avLst/>
          </a:prstGeom>
          <a:noFill/>
          <a:ln w="57150">
            <a:solidFill>
              <a:schemeClr val="tx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 cap="none" baseline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FA81F6D-5CE0-4C5A-855E-BC9454630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3" y="5976999"/>
            <a:ext cx="1673930" cy="7657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95F2C87-51A3-4331-ACC3-2A31A34AF1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212260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0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453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408226" y="0"/>
            <a:ext cx="5704765" cy="6858000"/>
          </a:xfrm>
          <a:prstGeom prst="flowChartInputOutput">
            <a:avLst/>
          </a:prstGeom>
          <a:solidFill>
            <a:schemeClr val="tx1">
              <a:alpha val="72000"/>
            </a:scheme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0" cap="all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 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410CF1D5-9EFA-4689-923A-7363AD9A1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27140" y="0"/>
            <a:ext cx="1499953" cy="1201003"/>
          </a:xfrm>
          <a:prstGeom prst="rect">
            <a:avLst/>
          </a:prstGeom>
          <a:noFill/>
        </p:spPr>
        <p:txBody>
          <a:bodyPr rIns="216000">
            <a:normAutofit/>
          </a:bodyPr>
          <a:lstStyle>
            <a:lvl1pPr marL="0" indent="0" algn="ctr">
              <a:buNone/>
              <a:defRPr sz="7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pt-BR" dirty="0"/>
              <a:t>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BFB25D2-C59A-4745-8D5B-42381FCDF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" y="5976999"/>
            <a:ext cx="1673930" cy="7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9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367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91862" y="5684520"/>
            <a:ext cx="8807669" cy="101441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lang="pt-BR" sz="4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A89A16B1-F386-4EE3-98A9-A10F3E00E1D8}"/>
              </a:ext>
            </a:extLst>
          </p:cNvPr>
          <p:cNvSpPr/>
          <p:nvPr userDrawn="1"/>
        </p:nvSpPr>
        <p:spPr>
          <a:xfrm flipV="1">
            <a:off x="5829300" y="5382554"/>
            <a:ext cx="533400" cy="284469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F220BC8-6A42-48E6-815A-58FB0C4E55EA}"/>
              </a:ext>
            </a:extLst>
          </p:cNvPr>
          <p:cNvCxnSpPr/>
          <p:nvPr userDrawn="1"/>
        </p:nvCxnSpPr>
        <p:spPr>
          <a:xfrm>
            <a:off x="0" y="538986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24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820" y="1451172"/>
            <a:ext cx="10430359" cy="39556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77143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B6D96-4729-4FBD-8C29-52BA4D0EE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D57B31-48F0-42C3-8B87-143C6222A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B6883E-0629-4406-89EC-C9183ABA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2DA0F8-FA6D-4414-8A2E-EAD1AF01227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071F1C-434E-49FA-A7B1-0B5BEA0A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BB2B0F-3A24-4B65-9216-5993AD74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3F962-A688-4BF1-B426-363EEC134B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88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955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773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698894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5024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0432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646551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236" y="245612"/>
            <a:ext cx="11409529" cy="36030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469" y="4039736"/>
            <a:ext cx="11505063" cy="51861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076518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5206" y="163725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6024" y="6018661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196891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786" y="163724"/>
            <a:ext cx="11505062" cy="402613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786" y="4455994"/>
            <a:ext cx="11505062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40391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9401" y="1778001"/>
            <a:ext cx="4800599" cy="4013199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all" baseline="0"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6181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C308BCE-4A4E-4886-A94C-E3BDE47B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330E84B-EE46-4853-AA6C-B51426FEBC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E5DA664-C495-48AB-8141-E34E53E820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0FA86EB-0BEC-45F4-A2DD-83C4372113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6129584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5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626" y="0"/>
            <a:ext cx="7232374" cy="685800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>
            <a:normAutofit/>
          </a:bodyPr>
          <a:lstStyle>
            <a:lvl1pPr>
              <a:defRPr sz="440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6ECD5DB-B27D-4B09-BCC4-2120D0078E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3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0F47DA-92A3-476D-A4AD-19143B1C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1" y="365125"/>
            <a:ext cx="11270972" cy="1325563"/>
          </a:xfrm>
          <a:noFill/>
        </p:spPr>
        <p:txBody>
          <a:bodyPr/>
          <a:lstStyle>
            <a:lvl1pPr>
              <a:defRPr b="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2562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520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133" y="1315844"/>
            <a:ext cx="10789734" cy="440256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11452" y="6100548"/>
            <a:ext cx="7369097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autor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5723C89C-8964-4DED-8192-A4079628C7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4049" y="340500"/>
            <a:ext cx="650902" cy="650902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976A885A-EDB1-47F0-B3A7-8DBDB2AE4B2F}"/>
              </a:ext>
            </a:extLst>
          </p:cNvPr>
          <p:cNvCxnSpPr/>
          <p:nvPr userDrawn="1"/>
        </p:nvCxnSpPr>
        <p:spPr>
          <a:xfrm>
            <a:off x="770021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B3E9E5D-3901-4D85-AA6D-E8011AEA5609}"/>
              </a:ext>
            </a:extLst>
          </p:cNvPr>
          <p:cNvCxnSpPr/>
          <p:nvPr userDrawn="1"/>
        </p:nvCxnSpPr>
        <p:spPr>
          <a:xfrm>
            <a:off x="6572357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481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BL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F14D23C-2B0A-461D-8ABC-9D04AD1796C0}"/>
              </a:ext>
            </a:extLst>
          </p:cNvPr>
          <p:cNvSpPr/>
          <p:nvPr userDrawn="1"/>
        </p:nvSpPr>
        <p:spPr>
          <a:xfrm>
            <a:off x="0" y="1117600"/>
            <a:ext cx="12192000" cy="4775178"/>
          </a:xfrm>
          <a:prstGeom prst="rect">
            <a:avLst/>
          </a:prstGeom>
          <a:solidFill>
            <a:srgbClr val="00040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5950" y="1260912"/>
            <a:ext cx="10960100" cy="4504622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7045" y="6032500"/>
            <a:ext cx="9403882" cy="5461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AB22C882-8C93-45C6-9901-33159D65A0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4049" y="340500"/>
            <a:ext cx="650902" cy="650902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C739A5DA-2477-4B13-B5B2-2C612809A042}"/>
              </a:ext>
            </a:extLst>
          </p:cNvPr>
          <p:cNvCxnSpPr/>
          <p:nvPr userDrawn="1"/>
        </p:nvCxnSpPr>
        <p:spPr>
          <a:xfrm>
            <a:off x="770021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B7831D7C-123E-4823-B253-9EE73B7F83E9}"/>
              </a:ext>
            </a:extLst>
          </p:cNvPr>
          <p:cNvCxnSpPr/>
          <p:nvPr userDrawn="1"/>
        </p:nvCxnSpPr>
        <p:spPr>
          <a:xfrm>
            <a:off x="6572357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30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4026" y="245612"/>
            <a:ext cx="5926739" cy="563835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rgbClr val="FFFF00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60495" y="6189454"/>
            <a:ext cx="2697905" cy="42293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82628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B583A42-E6E0-41D4-B393-70FAA105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D0E9FB-241F-4C98-A436-7A978A48B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058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AC73498-4FD2-4B6D-A36C-6957B1E2E37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F045A26-16E8-4036-8BF8-EB310516B71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6129584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0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7" r:id="rId11"/>
    <p:sldLayoutId id="2147483681" r:id="rId12"/>
    <p:sldLayoutId id="2147483682" r:id="rId13"/>
    <p:sldLayoutId id="2147483683" r:id="rId14"/>
    <p:sldLayoutId id="2147483684" r:id="rId15"/>
    <p:sldLayoutId id="2147483688" r:id="rId16"/>
    <p:sldLayoutId id="2147483685" r:id="rId17"/>
    <p:sldLayoutId id="2147483686" r:id="rId18"/>
    <p:sldLayoutId id="2147483651" r:id="rId19"/>
    <p:sldLayoutId id="2147483664" r:id="rId20"/>
    <p:sldLayoutId id="2147483668" r:id="rId21"/>
    <p:sldLayoutId id="2147483667" r:id="rId22"/>
    <p:sldLayoutId id="2147483665" r:id="rId23"/>
    <p:sldLayoutId id="2147483666" r:id="rId24"/>
    <p:sldLayoutId id="2147483662" r:id="rId2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0" kern="1200" cap="all" baseline="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527202700102291791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belgiandandy.blogspot.com/2012/04/stamp-wax-seal-touch-of-class-people.html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sy.com/listing/29987864/art-nouveau-letter-wax-seal-stamp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mappingignorance.org/2016/08/18/universal-music-language/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creativecommons.org/licenses/by-nc-nd/3.0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mappingignorance.org/2016/08/18/universal-music-language/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izbicki.me/blog/ancient-hebrew-torah-scrolls.html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www.flickr.com/photos/natematias/229736452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artistmam/4245651173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creativecommons.org/licenses/by-nc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Loudoun_Castle_wax_seal.jpg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30B81C7F-9177-4351-B0C3-B04956DC71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53AD165-DB1B-4AAC-B5C9-73F8AFEA9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47238" y="0"/>
            <a:ext cx="6965754" cy="6858000"/>
          </a:xfrm>
        </p:spPr>
        <p:txBody>
          <a:bodyPr/>
          <a:lstStyle/>
          <a:p>
            <a:r>
              <a:rPr lang="pt-BR" dirty="0"/>
              <a:t>Que livro é este, selado sete vezes e tão sagrado? </a:t>
            </a:r>
          </a:p>
          <a:p>
            <a:r>
              <a:rPr lang="pt-BR" dirty="0"/>
              <a:t>Jr 32: 8-11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91EC2778-C33F-44DC-9644-A89937402B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90519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7A8DEE3-A7A4-4803-9CC8-D05C0552A9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786" b="778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EE31A04-EAF7-4651-AB68-482D049D2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Ao comprar uma herança duas cópias eram feitas</a:t>
            </a:r>
          </a:p>
        </p:txBody>
      </p:sp>
    </p:spTree>
    <p:extLst>
      <p:ext uri="{BB962C8B-B14F-4D97-AF65-F5344CB8AC3E}">
        <p14:creationId xmlns:p14="http://schemas.microsoft.com/office/powerpoint/2010/main" val="421990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12B2FC7D-982C-4DA0-B3BB-1CA544E653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1837" b="2183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E7C8492-CF0B-434C-9F8B-C6C121C3046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esta segunda cópia deve ser fechada e selada pelas testemunhas e pelo dono da herança</a:t>
            </a:r>
          </a:p>
        </p:txBody>
      </p:sp>
    </p:spTree>
    <p:extLst>
      <p:ext uri="{BB962C8B-B14F-4D97-AF65-F5344CB8AC3E}">
        <p14:creationId xmlns:p14="http://schemas.microsoft.com/office/powerpoint/2010/main" val="343122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B770F067-0534-4305-B8D5-533B34D887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187A5E6-F2D5-4458-8B06-B641C004E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pt-BR" dirty="0"/>
              <a:t>No caso de alguém ter desafiado ou desconfiado do novo proprietário, era realizado um julgamento onde se abria a cópia selada pelas testemunhas para verificar quem era o verdadeiro dono.</a:t>
            </a:r>
          </a:p>
        </p:txBody>
      </p:sp>
    </p:spTree>
    <p:extLst>
      <p:ext uri="{BB962C8B-B14F-4D97-AF65-F5344CB8AC3E}">
        <p14:creationId xmlns:p14="http://schemas.microsoft.com/office/powerpoint/2010/main" val="423043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909C1E9-CDE2-4F0D-A397-8A4229B4DC3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A0E24E-A3D0-4A0D-BFD4-B36F5DD41A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024" y="1009310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alguém desafiou o direito à herança desta terra para os redimidos.</a:t>
            </a:r>
          </a:p>
        </p:txBody>
      </p:sp>
    </p:spTree>
    <p:extLst>
      <p:ext uri="{BB962C8B-B14F-4D97-AF65-F5344CB8AC3E}">
        <p14:creationId xmlns:p14="http://schemas.microsoft.com/office/powerpoint/2010/main" val="943352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1A31D91-98CB-4480-B51E-294EE580CDD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EDFC417-C9DA-4D11-8103-BB997CAB8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60922" y="318194"/>
            <a:ext cx="4339388" cy="4182624"/>
          </a:xfrm>
        </p:spPr>
        <p:txBody>
          <a:bodyPr>
            <a:normAutofit fontScale="55000" lnSpcReduction="20000"/>
          </a:bodyPr>
          <a:lstStyle/>
          <a:p>
            <a:r>
              <a:rPr lang="pt-BR" dirty="0"/>
              <a:t>Somente o verdadeiro novo proprietário, que pagou o preço justo por ele, pode abrir este pergaminho.</a:t>
            </a:r>
          </a:p>
        </p:txBody>
      </p:sp>
    </p:spTree>
    <p:extLst>
      <p:ext uri="{BB962C8B-B14F-4D97-AF65-F5344CB8AC3E}">
        <p14:creationId xmlns:p14="http://schemas.microsoft.com/office/powerpoint/2010/main" val="670424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5FCC41FD-BB69-4C8B-9F40-BDDA7543CA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241553B-5FAD-4341-8037-2FF0202C867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Este livro é chamado: "o livro da vida do Cordeiro"</a:t>
            </a:r>
          </a:p>
        </p:txBody>
      </p:sp>
    </p:spTree>
    <p:extLst>
      <p:ext uri="{BB962C8B-B14F-4D97-AF65-F5344CB8AC3E}">
        <p14:creationId xmlns:p14="http://schemas.microsoft.com/office/powerpoint/2010/main" val="3187171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2F58D201-F57F-4A9F-8CDB-716ACAA35C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9AED27B-0F2D-42A1-A5F3-0893862DD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74828" y="0"/>
            <a:ext cx="6838163" cy="6858000"/>
          </a:xfrm>
        </p:spPr>
        <p:txBody>
          <a:bodyPr>
            <a:normAutofit/>
          </a:bodyPr>
          <a:lstStyle/>
          <a:p>
            <a:r>
              <a:rPr lang="pt-BR" dirty="0"/>
              <a:t>Quem são as testemunhas que colocam seus selos no livro? </a:t>
            </a:r>
          </a:p>
          <a:p>
            <a:r>
              <a:rPr lang="pt-BR" dirty="0"/>
              <a:t>João 3: 31-33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AA5447C-AC7F-4A34-BA14-598DA4858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94106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A9C998A-2A40-4665-A52F-1215DBB9259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 b="155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6FFB08-2DD5-4753-A311-664F664057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8595" y="934881"/>
            <a:ext cx="4894521" cy="4753537"/>
          </a:xfrm>
        </p:spPr>
        <p:txBody>
          <a:bodyPr/>
          <a:lstStyle/>
          <a:p>
            <a:r>
              <a:rPr lang="pt-BR" dirty="0"/>
              <a:t>Cristo é a testemunha de Deus</a:t>
            </a:r>
          </a:p>
        </p:txBody>
      </p:sp>
    </p:spTree>
    <p:extLst>
      <p:ext uri="{BB962C8B-B14F-4D97-AF65-F5344CB8AC3E}">
        <p14:creationId xmlns:p14="http://schemas.microsoft.com/office/powerpoint/2010/main" val="619153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3932337-19C3-421A-A752-1E3BC3FA70B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D7248D2-60EF-4754-94AF-4036FCA22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025" y="1913077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o pergaminho com sete selos tem o selo dos cristãos em toda a era cristã.</a:t>
            </a:r>
          </a:p>
        </p:txBody>
      </p:sp>
    </p:spTree>
    <p:extLst>
      <p:ext uri="{BB962C8B-B14F-4D97-AF65-F5344CB8AC3E}">
        <p14:creationId xmlns:p14="http://schemas.microsoft.com/office/powerpoint/2010/main" val="3463673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85B2C8B-7E47-4854-8E65-997B50025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05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D7D317-E047-4CE6-8798-4D1347DEC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A EXALTAÇÃO DO CORDEIRO</a:t>
            </a:r>
          </a:p>
        </p:txBody>
      </p:sp>
    </p:spTree>
    <p:extLst>
      <p:ext uri="{BB962C8B-B14F-4D97-AF65-F5344CB8AC3E}">
        <p14:creationId xmlns:p14="http://schemas.microsoft.com/office/powerpoint/2010/main" val="28831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68BA53D2-E6D3-4BDD-B526-F9308E5C5C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383113D-E980-481B-B80C-718648F89C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22226" y="-1"/>
            <a:ext cx="5704765" cy="6858000"/>
          </a:xfrm>
        </p:spPr>
        <p:txBody>
          <a:bodyPr/>
          <a:lstStyle/>
          <a:p>
            <a:r>
              <a:rPr lang="pt-BR" dirty="0"/>
              <a:t>Quem é o único digno de abrir o livro dos sete selos? Ap.5: 5-6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23F8D69-8C87-458D-B489-BFB1135A4A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1825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8A90A39-1D98-49CC-AF55-04B86BC939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0" b="2751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174CE6B-04A4-4A5E-85E2-7DDCF815C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5843" y="2093831"/>
            <a:ext cx="4339388" cy="4182624"/>
          </a:xfrm>
        </p:spPr>
        <p:txBody>
          <a:bodyPr/>
          <a:lstStyle/>
          <a:p>
            <a:r>
              <a:rPr lang="pt-BR" dirty="0"/>
              <a:t>Um dos 24 anciãos consola João</a:t>
            </a:r>
          </a:p>
        </p:txBody>
      </p:sp>
    </p:spTree>
    <p:extLst>
      <p:ext uri="{BB962C8B-B14F-4D97-AF65-F5344CB8AC3E}">
        <p14:creationId xmlns:p14="http://schemas.microsoft.com/office/powerpoint/2010/main" val="873626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E935FEA-8462-4EBD-962D-29DD83E0559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DB0D6A-A8C7-4EFD-9865-8F500B4DE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6838" y="1337687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Por sua vitória, todos nós que estamos inscritos no livro selado, alcançamos a vitória</a:t>
            </a:r>
          </a:p>
        </p:txBody>
      </p:sp>
    </p:spTree>
    <p:extLst>
      <p:ext uri="{BB962C8B-B14F-4D97-AF65-F5344CB8AC3E}">
        <p14:creationId xmlns:p14="http://schemas.microsoft.com/office/powerpoint/2010/main" val="2756335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3777FB3-12C0-485C-A714-82B9803989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1" b="22111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7EF8327-8CCF-46EE-A5D5-05C95C19D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2913" y="0"/>
            <a:ext cx="4339388" cy="4182624"/>
          </a:xfrm>
        </p:spPr>
        <p:txBody>
          <a:bodyPr/>
          <a:lstStyle/>
          <a:p>
            <a:r>
              <a:rPr lang="pt-BR" dirty="0"/>
              <a:t>Ele pagou o preço da herança</a:t>
            </a:r>
          </a:p>
        </p:txBody>
      </p:sp>
    </p:spTree>
    <p:extLst>
      <p:ext uri="{BB962C8B-B14F-4D97-AF65-F5344CB8AC3E}">
        <p14:creationId xmlns:p14="http://schemas.microsoft.com/office/powerpoint/2010/main" val="216099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EA552A36-52B2-46FE-8C55-E0BBA6CB68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F245A29-4051-4D04-AA57-FDE09D681D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3684" y="0"/>
            <a:ext cx="6689307" cy="6858000"/>
          </a:xfrm>
        </p:spPr>
        <p:txBody>
          <a:bodyPr/>
          <a:lstStyle/>
          <a:p>
            <a:r>
              <a:rPr lang="pt-BR" dirty="0"/>
              <a:t>O que os quatro seres viventes e os 24 anciãos fizeram quando o Cordeiro pegou o pergaminho? Ap.5: 7-10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FCBA19AD-1B69-4B56-B566-B6744B847B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6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2449D57-6724-462A-AA29-DBFD140BCF89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mappingignorance.org/2016/08/18/universal-music-language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-nd/3.0/"/>
              </a:rPr>
              <a:t>CC BY-NC-ND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842851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101D33E-0870-4EA3-AB39-9CACCAA7EE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6" b="34454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987F9B6-0410-4B77-A315-04D51A437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4457" y="2412808"/>
            <a:ext cx="4339388" cy="4182624"/>
          </a:xfrm>
        </p:spPr>
        <p:txBody>
          <a:bodyPr>
            <a:normAutofit fontScale="92500"/>
          </a:bodyPr>
          <a:lstStyle/>
          <a:p>
            <a:r>
              <a:rPr lang="pt-BR" dirty="0"/>
              <a:t>O Cordeiro é Deus como o Pai</a:t>
            </a:r>
          </a:p>
        </p:txBody>
      </p:sp>
    </p:spTree>
    <p:extLst>
      <p:ext uri="{BB962C8B-B14F-4D97-AF65-F5344CB8AC3E}">
        <p14:creationId xmlns:p14="http://schemas.microsoft.com/office/powerpoint/2010/main" val="24945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AB795CA4-8EFF-4487-9404-8C3626C7DC9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9" t="4695" r="959" b="39055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8E23BA-DE56-4616-BCC1-6BB16D715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as taças com incenso</a:t>
            </a:r>
          </a:p>
        </p:txBody>
      </p:sp>
    </p:spTree>
    <p:extLst>
      <p:ext uri="{BB962C8B-B14F-4D97-AF65-F5344CB8AC3E}">
        <p14:creationId xmlns:p14="http://schemas.microsoft.com/office/powerpoint/2010/main" val="3317544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5E7C805-AE58-4AFB-8D3D-F5A413BBFA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9" b="7869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DB22DBE-391F-4211-91C7-D50378D4D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O Cordeiro é digno de ser adorado porque ele é o redentor</a:t>
            </a:r>
          </a:p>
        </p:txBody>
      </p:sp>
    </p:spTree>
    <p:extLst>
      <p:ext uri="{BB962C8B-B14F-4D97-AF65-F5344CB8AC3E}">
        <p14:creationId xmlns:p14="http://schemas.microsoft.com/office/powerpoint/2010/main" val="3184135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EB37408-0322-43E6-9BC0-7966DB3BB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Quem se uniu aos seres vivos e aos anciãos em seu louvor ao Cordeiro? Ap.5: 11-12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EC1DFFE-00A3-4ABF-8D53-6A801A0069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7</a:t>
            </a:r>
          </a:p>
        </p:txBody>
      </p:sp>
      <p:pic>
        <p:nvPicPr>
          <p:cNvPr id="23" name="Espaço Reservado para Imagem 22">
            <a:extLst>
              <a:ext uri="{FF2B5EF4-FFF2-40B4-BE49-F238E27FC236}">
                <a16:creationId xmlns:a16="http://schemas.microsoft.com/office/drawing/2014/main" id="{FBA06D5D-19D8-49E4-BDA3-28A3AF36339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561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4BA6CE0A-312C-435F-B809-CE60D74D45E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7" b="712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43A4859-9DF7-451A-A500-2CA2D7F519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94969" y="360724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todos os anjos leais, milhões de milhões, se unem em louvor ao Cordeiro.</a:t>
            </a:r>
          </a:p>
        </p:txBody>
      </p:sp>
    </p:spTree>
    <p:extLst>
      <p:ext uri="{BB962C8B-B14F-4D97-AF65-F5344CB8AC3E}">
        <p14:creationId xmlns:p14="http://schemas.microsoft.com/office/powerpoint/2010/main" val="1999212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7FD3D64E-F6D0-41ED-8FE5-23B405F2B9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410F156-8DF7-4110-816E-58DF48069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75722" y="1806752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somente agora o Cordeiro que foi sacrificado aparece em cena</a:t>
            </a:r>
          </a:p>
        </p:txBody>
      </p:sp>
    </p:spTree>
    <p:extLst>
      <p:ext uri="{BB962C8B-B14F-4D97-AF65-F5344CB8AC3E}">
        <p14:creationId xmlns:p14="http://schemas.microsoft.com/office/powerpoint/2010/main" val="3617299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6E300E6-634D-46D1-B336-18559FB428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43D4826-4598-42AB-91D1-E7C7C957E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levar o livro é paralelo a tomar os sete atributos reais</a:t>
            </a:r>
          </a:p>
        </p:txBody>
      </p:sp>
    </p:spTree>
    <p:extLst>
      <p:ext uri="{BB962C8B-B14F-4D97-AF65-F5344CB8AC3E}">
        <p14:creationId xmlns:p14="http://schemas.microsoft.com/office/powerpoint/2010/main" val="2969576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7">
            <a:extLst>
              <a:ext uri="{FF2B5EF4-FFF2-40B4-BE49-F238E27FC236}">
                <a16:creationId xmlns:a16="http://schemas.microsoft.com/office/drawing/2014/main" id="{BAA0482B-9290-45F3-B3CD-52B1F656B4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500" b="12500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FFBFB83-BCA0-4274-A9A8-9163C39DB1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04729" y="0"/>
            <a:ext cx="5704765" cy="6858000"/>
          </a:xfrm>
        </p:spPr>
        <p:txBody>
          <a:bodyPr/>
          <a:lstStyle/>
          <a:p>
            <a:r>
              <a:rPr lang="pt-BR" dirty="0"/>
              <a:t>Quão universal foi o louvor dos seres celestiais? Ap.5: 13-14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B2619EF-9D5E-45CE-8677-B1EC2171DF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821247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2FAB111-74C5-4654-AF69-E85AF53BA2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1" b="9821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44D30B-FE6A-4266-8B29-730F093EF2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69127" y="1732324"/>
            <a:ext cx="4339388" cy="4182624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Neste louvor </a:t>
            </a:r>
            <a:r>
              <a:rPr lang="pt-BR" i="1" dirty="0"/>
              <a:t>in crescendo</a:t>
            </a:r>
            <a:r>
              <a:rPr lang="pt-BR" dirty="0"/>
              <a:t>, agora se une "toda criatura"</a:t>
            </a:r>
          </a:p>
        </p:txBody>
      </p:sp>
    </p:spTree>
    <p:extLst>
      <p:ext uri="{BB962C8B-B14F-4D97-AF65-F5344CB8AC3E}">
        <p14:creationId xmlns:p14="http://schemas.microsoft.com/office/powerpoint/2010/main" val="1244171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ABDD790-FF27-4EC7-AB64-03B086C06A4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0" b="126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31845CA-6BE4-40D3-B33B-C92B4184C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Esta linguagem também alude ao sábado, como um dia de adoração</a:t>
            </a:r>
          </a:p>
        </p:txBody>
      </p:sp>
    </p:spTree>
    <p:extLst>
      <p:ext uri="{BB962C8B-B14F-4D97-AF65-F5344CB8AC3E}">
        <p14:creationId xmlns:p14="http://schemas.microsoft.com/office/powerpoint/2010/main" val="191361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EBF5F1A-2E85-42CD-972E-7B0F33A988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6151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CC06E10-5061-4392-84EC-6F29B9C601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6" b="782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0D24F24-BF5E-4E27-8728-0E2803782A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4048" y="998677"/>
            <a:ext cx="4339388" cy="4182624"/>
          </a:xfrm>
        </p:spPr>
        <p:txBody>
          <a:bodyPr>
            <a:normAutofit fontScale="47500" lnSpcReduction="20000"/>
          </a:bodyPr>
          <a:lstStyle/>
          <a:p>
            <a:r>
              <a:rPr lang="pt-BR" dirty="0"/>
              <a:t>Eu convido você a se juntar a este louvor universal, já aqui na terra, e não só com o seu canto mas com sua obediência respeitando o verdadeiro dia que Deus estabeleceu para sua adoração.</a:t>
            </a:r>
          </a:p>
        </p:txBody>
      </p:sp>
    </p:spTree>
    <p:extLst>
      <p:ext uri="{BB962C8B-B14F-4D97-AF65-F5344CB8AC3E}">
        <p14:creationId xmlns:p14="http://schemas.microsoft.com/office/powerpoint/2010/main" val="1331797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97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EAD88CA-BC9E-4A65-BC30-691FF516FBA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5CBBEE1-E93F-46F1-A0E8-E018253FE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1434612"/>
            <a:ext cx="4339388" cy="4182624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O Cordeiro aparece no momento preciso em que todo o universo requer sua presença e participação</a:t>
            </a:r>
          </a:p>
        </p:txBody>
      </p:sp>
    </p:spTree>
    <p:extLst>
      <p:ext uri="{BB962C8B-B14F-4D97-AF65-F5344CB8AC3E}">
        <p14:creationId xmlns:p14="http://schemas.microsoft.com/office/powerpoint/2010/main" val="990523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EE0E36D-5D56-4978-B1CD-EDEB9810CA3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56F0FC-E4B5-40AD-80D1-DDF1F51B6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1006" y="339459"/>
            <a:ext cx="4339388" cy="4182624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a ocasião parece ser a unção de Cristo no dia de Pentecostes</a:t>
            </a:r>
          </a:p>
        </p:txBody>
      </p:sp>
    </p:spTree>
    <p:extLst>
      <p:ext uri="{BB962C8B-B14F-4D97-AF65-F5344CB8AC3E}">
        <p14:creationId xmlns:p14="http://schemas.microsoft.com/office/powerpoint/2010/main" val="906020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ço Reservado para Imagem 13">
            <a:extLst>
              <a:ext uri="{FF2B5EF4-FFF2-40B4-BE49-F238E27FC236}">
                <a16:creationId xmlns:a16="http://schemas.microsoft.com/office/drawing/2014/main" id="{51C3659B-1119-4340-BAAF-CA19EF0D76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2" b="32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7692879-270C-4282-8D8F-5C7A79FCE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43617" y="-1"/>
            <a:ext cx="5704765" cy="6858000"/>
          </a:xfrm>
        </p:spPr>
        <p:txBody>
          <a:bodyPr/>
          <a:lstStyle/>
          <a:p>
            <a:r>
              <a:rPr lang="pt-BR" dirty="0"/>
              <a:t>João, olhando atentamente para aquele que estava sentado no trono, O que ele viu na mão direita? Ap. 5:1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371CB94-42ED-442C-8CDD-A6031C5CE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1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B06BEDF-DA4C-4A51-B155-9E09EDCDAEA7}"/>
              </a:ext>
            </a:extLst>
          </p:cNvPr>
          <p:cNvSpPr txBox="1"/>
          <p:nvPr/>
        </p:nvSpPr>
        <p:spPr>
          <a:xfrm>
            <a:off x="202019" y="6783571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4" tooltip="http://www.flickr.com/photos/natematias/229736452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5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140328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65F02B30-8AC5-4A75-93C5-E3EFB6754F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5" b="12555"/>
          <a:stretch>
            <a:fillRect/>
          </a:stretch>
        </p:blipFill>
        <p:spPr/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DFA16E19-DB19-4C3E-942B-C28A044EFB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95378" y="2083199"/>
            <a:ext cx="4339388" cy="4182624"/>
          </a:xfrm>
        </p:spPr>
        <p:txBody>
          <a:bodyPr/>
          <a:lstStyle/>
          <a:p>
            <a:r>
              <a:rPr lang="pt-BR" dirty="0"/>
              <a:t>O Livro selado</a:t>
            </a:r>
          </a:p>
        </p:txBody>
      </p:sp>
    </p:spTree>
    <p:extLst>
      <p:ext uri="{BB962C8B-B14F-4D97-AF65-F5344CB8AC3E}">
        <p14:creationId xmlns:p14="http://schemas.microsoft.com/office/powerpoint/2010/main" val="3408007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7B543915-3C10-4549-ABB8-CA157655C8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6F9A53B-1910-4FB9-98C9-EBAFF24EB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25993" y="-1"/>
            <a:ext cx="5704765" cy="6858000"/>
          </a:xfrm>
        </p:spPr>
        <p:txBody>
          <a:bodyPr/>
          <a:lstStyle/>
          <a:p>
            <a:r>
              <a:rPr lang="pt-BR" dirty="0"/>
              <a:t>Quão importante foi este livro sete vezes selado? Ap.5: 2-4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FB7012F2-5D7E-43EC-9F29-114E7A3F8A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21F28CF-920B-4E4B-BCBC-201F04C7D661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flickr.com/photos/artistmam/4245651173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/3.0/"/>
              </a:rPr>
              <a:t>CC BY-NC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99151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C290A1D-2764-492F-A4A5-874BCF62DF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8605" b="1860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DBD5CF9-E864-490D-BF09-80F27500B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Este pergaminho era tão sagrado que ninguém no universo foi encontrado digno de abri-lo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73DF88C-9839-4969-82F9-2781278C1A19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commons.wikimedia.org/wiki/File:Loudoun_Castle_wax_seal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894343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2018">
  <a:themeElements>
    <a:clrScheme name="Letreiro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2018" id="{C56DCEEE-35B8-4873-A25E-10174137D3BC}" vid="{96B8C735-AFC0-401B-BD8E-EF8129E52613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7">
    <wetp:webextensionref xmlns:r="http://schemas.openxmlformats.org/officeDocument/2006/relationships" r:id="rId1"/>
  </wetp:taskpane>
  <wetp:taskpane dockstate="right" visibility="0" width="525" row="8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23D1BC3-2279-4032-8B5F-D705DB497FFC}">
  <we:reference id="wa104178141" version="3.10.0.152" store="pt-BR" storeType="OMEX"/>
  <we:alternateReferences>
    <we:reference id="wa104178141" version="3.10.0.152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750A528-A4C1-42B2-8E75-162D14EAC9DD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de2018</Template>
  <TotalTime>1816</TotalTime>
  <Words>513</Words>
  <Application>Microsoft Office PowerPoint</Application>
  <PresentationFormat>Widescreen</PresentationFormat>
  <Paragraphs>49</Paragraphs>
  <Slides>36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1" baseType="lpstr">
      <vt:lpstr>Century Gothic</vt:lpstr>
      <vt:lpstr>Arial</vt:lpstr>
      <vt:lpstr>Georgia</vt:lpstr>
      <vt:lpstr>Calibri</vt:lpstr>
      <vt:lpstr>de2018</vt:lpstr>
      <vt:lpstr>Apresentação do PowerPoint</vt:lpstr>
      <vt:lpstr>05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69</cp:revision>
  <dcterms:created xsi:type="dcterms:W3CDTF">2018-03-06T19:09:33Z</dcterms:created>
  <dcterms:modified xsi:type="dcterms:W3CDTF">2019-03-27T07:36:24Z</dcterms:modified>
</cp:coreProperties>
</file>