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47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297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82556-582F-4EC6-B2A9-1B8778DFB9C8}" v="150" dt="2019-03-27T06:04:59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2469534-B06A-4D18-825A-C860F32004F0}"/>
    <pc:docChg chg="undo custSel addSld delSld modSld">
      <pc:chgData name="marcos aurelio gularte de castro" userId="67f50566e2aee3b4" providerId="LiveId" clId="{22469534-B06A-4D18-825A-C860F32004F0}" dt="2019-03-27T06:05:01.804" v="429" actId="1076"/>
      <pc:docMkLst>
        <pc:docMk/>
      </pc:docMkLst>
      <pc:sldChg chg="modTransition">
        <pc:chgData name="marcos aurelio gularte de castro" userId="67f50566e2aee3b4" providerId="LiveId" clId="{22469534-B06A-4D18-825A-C860F32004F0}" dt="2019-03-27T04:40:38.640" v="318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22469534-B06A-4D18-825A-C860F32004F0}" dt="2019-03-27T04:40:38.640" v="318"/>
        <pc:sldMkLst>
          <pc:docMk/>
          <pc:sldMk cId="288318809" sldId="257"/>
        </pc:sldMkLst>
        <pc:spChg chg="mod">
          <ac:chgData name="marcos aurelio gularte de castro" userId="67f50566e2aee3b4" providerId="LiveId" clId="{22469534-B06A-4D18-825A-C860F32004F0}" dt="2019-03-27T04:01:48.620" v="53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22469534-B06A-4D18-825A-C860F32004F0}" dt="2019-03-27T03:37:51.849" v="49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22469534-B06A-4D18-825A-C860F32004F0}" dt="2019-03-27T04:01:48.558" v="52"/>
          <ac:spMkLst>
            <pc:docMk/>
            <pc:sldMk cId="288318809" sldId="257"/>
            <ac:spMk id="6" creationId="{37B03F7A-0F49-49C9-83DC-3120AFD7D770}"/>
          </ac:spMkLst>
        </pc:spChg>
        <pc:spChg chg="add del mod">
          <ac:chgData name="marcos aurelio gularte de castro" userId="67f50566e2aee3b4" providerId="LiveId" clId="{22469534-B06A-4D18-825A-C860F32004F0}" dt="2019-03-27T04:01:48.558" v="52"/>
          <ac:spMkLst>
            <pc:docMk/>
            <pc:sldMk cId="288318809" sldId="257"/>
            <ac:spMk id="7" creationId="{CE93C5C4-F969-402F-8E25-C82FE46726C8}"/>
          </ac:spMkLst>
        </pc:spChg>
      </pc:sldChg>
      <pc:sldChg chg="modTransition">
        <pc:chgData name="marcos aurelio gularte de castro" userId="67f50566e2aee3b4" providerId="LiveId" clId="{22469534-B06A-4D18-825A-C860F32004F0}" dt="2019-03-27T04:40:38.640" v="318"/>
        <pc:sldMkLst>
          <pc:docMk/>
          <pc:sldMk cId="578974007" sldId="297"/>
        </pc:sldMkLst>
      </pc:sldChg>
      <pc:sldChg chg="del">
        <pc:chgData name="marcos aurelio gularte de castro" userId="67f50566e2aee3b4" providerId="LiveId" clId="{22469534-B06A-4D18-825A-C860F32004F0}" dt="2019-03-27T03:37:41.540" v="0" actId="2696"/>
        <pc:sldMkLst>
          <pc:docMk/>
          <pc:sldMk cId="2526554708" sldId="298"/>
        </pc:sldMkLst>
      </pc:sldChg>
      <pc:sldChg chg="addSp delSp modSp add modTransition">
        <pc:chgData name="marcos aurelio gularte de castro" userId="67f50566e2aee3b4" providerId="LiveId" clId="{22469534-B06A-4D18-825A-C860F32004F0}" dt="2019-03-27T04:41:10.366" v="319" actId="931"/>
        <pc:sldMkLst>
          <pc:docMk/>
          <pc:sldMk cId="3594265147" sldId="298"/>
        </pc:sldMkLst>
        <pc:spChg chg="del">
          <ac:chgData name="marcos aurelio gularte de castro" userId="67f50566e2aee3b4" providerId="LiveId" clId="{22469534-B06A-4D18-825A-C860F32004F0}" dt="2019-03-27T04:02:27.292" v="55"/>
          <ac:spMkLst>
            <pc:docMk/>
            <pc:sldMk cId="3594265147" sldId="298"/>
            <ac:spMk id="2" creationId="{82263831-C94E-485F-B6A8-122A477DABE6}"/>
          </ac:spMkLst>
        </pc:spChg>
        <pc:spChg chg="del">
          <ac:chgData name="marcos aurelio gularte de castro" userId="67f50566e2aee3b4" providerId="LiveId" clId="{22469534-B06A-4D18-825A-C860F32004F0}" dt="2019-03-27T04:02:27.292" v="55"/>
          <ac:spMkLst>
            <pc:docMk/>
            <pc:sldMk cId="3594265147" sldId="298"/>
            <ac:spMk id="3" creationId="{E286018A-4F6A-44EF-BE31-8B84B1F28D14}"/>
          </ac:spMkLst>
        </pc:spChg>
        <pc:spChg chg="add del mod">
          <ac:chgData name="marcos aurelio gularte de castro" userId="67f50566e2aee3b4" providerId="LiveId" clId="{22469534-B06A-4D18-825A-C860F32004F0}" dt="2019-03-27T04:41:10.366" v="319" actId="931"/>
          <ac:spMkLst>
            <pc:docMk/>
            <pc:sldMk cId="3594265147" sldId="298"/>
            <ac:spMk id="4" creationId="{02F01702-6AE4-423A-A712-173D87D1FB06}"/>
          </ac:spMkLst>
        </pc:spChg>
        <pc:spChg chg="add mod">
          <ac:chgData name="marcos aurelio gularte de castro" userId="67f50566e2aee3b4" providerId="LiveId" clId="{22469534-B06A-4D18-825A-C860F32004F0}" dt="2019-03-27T04:02:29.443" v="57" actId="27636"/>
          <ac:spMkLst>
            <pc:docMk/>
            <pc:sldMk cId="3594265147" sldId="298"/>
            <ac:spMk id="5" creationId="{5183BAB4-97F9-4AFF-A3F9-A788FD2864B7}"/>
          </ac:spMkLst>
        </pc:spChg>
        <pc:picChg chg="add mod">
          <ac:chgData name="marcos aurelio gularte de castro" userId="67f50566e2aee3b4" providerId="LiveId" clId="{22469534-B06A-4D18-825A-C860F32004F0}" dt="2019-03-27T04:41:10.366" v="319" actId="931"/>
          <ac:picMkLst>
            <pc:docMk/>
            <pc:sldMk cId="3594265147" sldId="298"/>
            <ac:picMk id="7" creationId="{344E96D4-AB47-4388-B003-7300CA61544B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4:44:37.273" v="326" actId="1076"/>
        <pc:sldMkLst>
          <pc:docMk/>
          <pc:sldMk cId="1495131735" sldId="299"/>
        </pc:sldMkLst>
        <pc:spChg chg="del">
          <ac:chgData name="marcos aurelio gularte de castro" userId="67f50566e2aee3b4" providerId="LiveId" clId="{22469534-B06A-4D18-825A-C860F32004F0}" dt="2019-03-27T04:03:05.218" v="62"/>
          <ac:spMkLst>
            <pc:docMk/>
            <pc:sldMk cId="1495131735" sldId="299"/>
            <ac:spMk id="2" creationId="{15DC496A-2286-477E-8D15-647804394927}"/>
          </ac:spMkLst>
        </pc:spChg>
        <pc:spChg chg="mod">
          <ac:chgData name="marcos aurelio gularte de castro" userId="67f50566e2aee3b4" providerId="LiveId" clId="{22469534-B06A-4D18-825A-C860F32004F0}" dt="2019-03-27T04:44:37.273" v="326" actId="1076"/>
          <ac:spMkLst>
            <pc:docMk/>
            <pc:sldMk cId="1495131735" sldId="299"/>
            <ac:spMk id="3" creationId="{C3652B98-3E8C-449F-8392-DC9E8A10AAB9}"/>
          </ac:spMkLst>
        </pc:spChg>
        <pc:spChg chg="add del mod">
          <ac:chgData name="marcos aurelio gularte de castro" userId="67f50566e2aee3b4" providerId="LiveId" clId="{22469534-B06A-4D18-825A-C860F32004F0}" dt="2019-03-27T04:41:44.533" v="320" actId="931"/>
          <ac:spMkLst>
            <pc:docMk/>
            <pc:sldMk cId="1495131735" sldId="299"/>
            <ac:spMk id="4" creationId="{A4CC663B-1D24-4183-9622-4CD378018E4B}"/>
          </ac:spMkLst>
        </pc:spChg>
        <pc:spChg chg="add mod">
          <ac:chgData name="marcos aurelio gularte de castro" userId="67f50566e2aee3b4" providerId="LiveId" clId="{22469534-B06A-4D18-825A-C860F32004F0}" dt="2019-03-27T04:03:07.592" v="64" actId="20577"/>
          <ac:spMkLst>
            <pc:docMk/>
            <pc:sldMk cId="1495131735" sldId="299"/>
            <ac:spMk id="5" creationId="{99802D90-9E78-4D69-A265-DEBF687B0D59}"/>
          </ac:spMkLst>
        </pc:spChg>
        <pc:spChg chg="add del mod">
          <ac:chgData name="marcos aurelio gularte de castro" userId="67f50566e2aee3b4" providerId="LiveId" clId="{22469534-B06A-4D18-825A-C860F32004F0}" dt="2019-03-27T04:44:32.215" v="323" actId="931"/>
          <ac:spMkLst>
            <pc:docMk/>
            <pc:sldMk cId="1495131735" sldId="299"/>
            <ac:spMk id="9" creationId="{0CB52553-A17D-457B-A6C2-90D4AEF48534}"/>
          </ac:spMkLst>
        </pc:spChg>
        <pc:picChg chg="add del mod">
          <ac:chgData name="marcos aurelio gularte de castro" userId="67f50566e2aee3b4" providerId="LiveId" clId="{22469534-B06A-4D18-825A-C860F32004F0}" dt="2019-03-27T04:44:24.891" v="322" actId="478"/>
          <ac:picMkLst>
            <pc:docMk/>
            <pc:sldMk cId="1495131735" sldId="299"/>
            <ac:picMk id="7" creationId="{62890FAB-50F3-461A-BFB4-426324F7CDC7}"/>
          </ac:picMkLst>
        </pc:picChg>
        <pc:picChg chg="add mod ord">
          <ac:chgData name="marcos aurelio gularte de castro" userId="67f50566e2aee3b4" providerId="LiveId" clId="{22469534-B06A-4D18-825A-C860F32004F0}" dt="2019-03-27T04:44:34.634" v="325" actId="171"/>
          <ac:picMkLst>
            <pc:docMk/>
            <pc:sldMk cId="1495131735" sldId="299"/>
            <ac:picMk id="11" creationId="{45E4DF1D-5AFE-430F-A0EF-768CE09A3267}"/>
          </ac:picMkLst>
        </pc:picChg>
      </pc:sldChg>
      <pc:sldChg chg="del">
        <pc:chgData name="marcos aurelio gularte de castro" userId="67f50566e2aee3b4" providerId="LiveId" clId="{22469534-B06A-4D18-825A-C860F32004F0}" dt="2019-03-27T03:37:41.558" v="1" actId="2696"/>
        <pc:sldMkLst>
          <pc:docMk/>
          <pc:sldMk cId="2026826458" sldId="299"/>
        </pc:sldMkLst>
      </pc:sldChg>
      <pc:sldChg chg="addSp delSp modSp add modTransition">
        <pc:chgData name="marcos aurelio gularte de castro" userId="67f50566e2aee3b4" providerId="LiveId" clId="{22469534-B06A-4D18-825A-C860F32004F0}" dt="2019-03-27T04:45:37.529" v="328" actId="1076"/>
        <pc:sldMkLst>
          <pc:docMk/>
          <pc:sldMk cId="770422979" sldId="300"/>
        </pc:sldMkLst>
        <pc:spChg chg="del">
          <ac:chgData name="marcos aurelio gularte de castro" userId="67f50566e2aee3b4" providerId="LiveId" clId="{22469534-B06A-4D18-825A-C860F32004F0}" dt="2019-03-27T04:03:49.578" v="66"/>
          <ac:spMkLst>
            <pc:docMk/>
            <pc:sldMk cId="770422979" sldId="300"/>
            <ac:spMk id="2" creationId="{2552ADF5-5127-4EE4-A267-240A3A923598}"/>
          </ac:spMkLst>
        </pc:spChg>
        <pc:spChg chg="del">
          <ac:chgData name="marcos aurelio gularte de castro" userId="67f50566e2aee3b4" providerId="LiveId" clId="{22469534-B06A-4D18-825A-C860F32004F0}" dt="2019-03-27T04:03:49.578" v="66"/>
          <ac:spMkLst>
            <pc:docMk/>
            <pc:sldMk cId="770422979" sldId="300"/>
            <ac:spMk id="3" creationId="{BB031C93-0D59-446E-828B-2E3D1056D09C}"/>
          </ac:spMkLst>
        </pc:spChg>
        <pc:spChg chg="del">
          <ac:chgData name="marcos aurelio gularte de castro" userId="67f50566e2aee3b4" providerId="LiveId" clId="{22469534-B06A-4D18-825A-C860F32004F0}" dt="2019-03-27T04:03:49.578" v="66"/>
          <ac:spMkLst>
            <pc:docMk/>
            <pc:sldMk cId="770422979" sldId="300"/>
            <ac:spMk id="4" creationId="{C13D0EDB-15E5-49D6-B343-27B5BFD05C45}"/>
          </ac:spMkLst>
        </pc:spChg>
        <pc:spChg chg="add del mod">
          <ac:chgData name="marcos aurelio gularte de castro" userId="67f50566e2aee3b4" providerId="LiveId" clId="{22469534-B06A-4D18-825A-C860F32004F0}" dt="2019-03-27T04:45:32.042" v="327" actId="931"/>
          <ac:spMkLst>
            <pc:docMk/>
            <pc:sldMk cId="770422979" sldId="300"/>
            <ac:spMk id="5" creationId="{C8FBEA6D-C522-4284-B25B-0165704B8DA5}"/>
          </ac:spMkLst>
        </pc:spChg>
        <pc:spChg chg="add mod">
          <ac:chgData name="marcos aurelio gularte de castro" userId="67f50566e2aee3b4" providerId="LiveId" clId="{22469534-B06A-4D18-825A-C860F32004F0}" dt="2019-03-27T04:45:37.529" v="328" actId="1076"/>
          <ac:spMkLst>
            <pc:docMk/>
            <pc:sldMk cId="770422979" sldId="300"/>
            <ac:spMk id="6" creationId="{3FD0B972-2B57-4C95-BF46-12FE9D75EEBD}"/>
          </ac:spMkLst>
        </pc:spChg>
        <pc:picChg chg="add mod">
          <ac:chgData name="marcos aurelio gularte de castro" userId="67f50566e2aee3b4" providerId="LiveId" clId="{22469534-B06A-4D18-825A-C860F32004F0}" dt="2019-03-27T04:45:32.042" v="327" actId="931"/>
          <ac:picMkLst>
            <pc:docMk/>
            <pc:sldMk cId="770422979" sldId="300"/>
            <ac:picMk id="8" creationId="{89A1F9A9-EDEB-4DE7-9B82-1776D6D27EF2}"/>
          </ac:picMkLst>
        </pc:picChg>
      </pc:sldChg>
      <pc:sldChg chg="del">
        <pc:chgData name="marcos aurelio gularte de castro" userId="67f50566e2aee3b4" providerId="LiveId" clId="{22469534-B06A-4D18-825A-C860F32004F0}" dt="2019-03-27T03:37:42.948" v="2" actId="2696"/>
        <pc:sldMkLst>
          <pc:docMk/>
          <pc:sldMk cId="1538819561" sldId="300"/>
        </pc:sldMkLst>
      </pc:sldChg>
      <pc:sldChg chg="del">
        <pc:chgData name="marcos aurelio gularte de castro" userId="67f50566e2aee3b4" providerId="LiveId" clId="{22469534-B06A-4D18-825A-C860F32004F0}" dt="2019-03-27T03:37:43.798" v="3" actId="2696"/>
        <pc:sldMkLst>
          <pc:docMk/>
          <pc:sldMk cId="3158456746" sldId="301"/>
        </pc:sldMkLst>
      </pc:sldChg>
      <pc:sldChg chg="addSp delSp modSp add modTransition">
        <pc:chgData name="marcos aurelio gularte de castro" userId="67f50566e2aee3b4" providerId="LiveId" clId="{22469534-B06A-4D18-825A-C860F32004F0}" dt="2019-03-27T04:50:56.069" v="334" actId="171"/>
        <pc:sldMkLst>
          <pc:docMk/>
          <pc:sldMk cId="4029403730" sldId="301"/>
        </pc:sldMkLst>
        <pc:spChg chg="del">
          <ac:chgData name="marcos aurelio gularte de castro" userId="67f50566e2aee3b4" providerId="LiveId" clId="{22469534-B06A-4D18-825A-C860F32004F0}" dt="2019-03-27T04:47:02.039" v="329" actId="931"/>
          <ac:spMkLst>
            <pc:docMk/>
            <pc:sldMk cId="4029403730" sldId="301"/>
            <ac:spMk id="2" creationId="{5F669550-C967-4CB1-A949-DF5471013D8D}"/>
          </ac:spMkLst>
        </pc:spChg>
        <pc:spChg chg="mod">
          <ac:chgData name="marcos aurelio gularte de castro" userId="67f50566e2aee3b4" providerId="LiveId" clId="{22469534-B06A-4D18-825A-C860F32004F0}" dt="2019-03-27T04:11:10.931" v="85" actId="20577"/>
          <ac:spMkLst>
            <pc:docMk/>
            <pc:sldMk cId="4029403730" sldId="301"/>
            <ac:spMk id="3" creationId="{3F12D6F6-24C7-4172-9C74-C892AFB811BF}"/>
          </ac:spMkLst>
        </pc:spChg>
        <pc:spChg chg="add del mod">
          <ac:chgData name="marcos aurelio gularte de castro" userId="67f50566e2aee3b4" providerId="LiveId" clId="{22469534-B06A-4D18-825A-C860F32004F0}" dt="2019-03-27T04:47:06.623" v="330" actId="478"/>
          <ac:spMkLst>
            <pc:docMk/>
            <pc:sldMk cId="4029403730" sldId="301"/>
            <ac:spMk id="6" creationId="{6C1EC993-5418-4A42-8352-0C3DA8EEAA0A}"/>
          </ac:spMkLst>
        </pc:spChg>
        <pc:spChg chg="add del mod">
          <ac:chgData name="marcos aurelio gularte de castro" userId="67f50566e2aee3b4" providerId="LiveId" clId="{22469534-B06A-4D18-825A-C860F32004F0}" dt="2019-03-27T04:50:51.437" v="331" actId="931"/>
          <ac:spMkLst>
            <pc:docMk/>
            <pc:sldMk cId="4029403730" sldId="301"/>
            <ac:spMk id="8" creationId="{EC8FCE1B-30E1-4EDF-A670-3432F7496AC9}"/>
          </ac:spMkLst>
        </pc:spChg>
        <pc:picChg chg="add del mod">
          <ac:chgData name="marcos aurelio gularte de castro" userId="67f50566e2aee3b4" providerId="LiveId" clId="{22469534-B06A-4D18-825A-C860F32004F0}" dt="2019-03-27T04:47:06.623" v="330" actId="478"/>
          <ac:picMkLst>
            <pc:docMk/>
            <pc:sldMk cId="4029403730" sldId="301"/>
            <ac:picMk id="5" creationId="{2387735C-8E0C-4B4F-8336-E821E7C0C9AA}"/>
          </ac:picMkLst>
        </pc:picChg>
        <pc:picChg chg="add mod ord">
          <ac:chgData name="marcos aurelio gularte de castro" userId="67f50566e2aee3b4" providerId="LiveId" clId="{22469534-B06A-4D18-825A-C860F32004F0}" dt="2019-03-27T04:50:56.069" v="334" actId="171"/>
          <ac:picMkLst>
            <pc:docMk/>
            <pc:sldMk cId="4029403730" sldId="301"/>
            <ac:picMk id="10" creationId="{69D93143-D7E2-41AC-A56A-32F5DB4362A1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4:51:34.404" v="335" actId="931"/>
        <pc:sldMkLst>
          <pc:docMk/>
          <pc:sldMk cId="218324512" sldId="302"/>
        </pc:sldMkLst>
        <pc:spChg chg="del">
          <ac:chgData name="marcos aurelio gularte de castro" userId="67f50566e2aee3b4" providerId="LiveId" clId="{22469534-B06A-4D18-825A-C860F32004F0}" dt="2019-03-27T04:51:34.404" v="335" actId="931"/>
          <ac:spMkLst>
            <pc:docMk/>
            <pc:sldMk cId="218324512" sldId="302"/>
            <ac:spMk id="2" creationId="{BFE6608D-4D2C-4FB2-9B17-2C832F125B1D}"/>
          </ac:spMkLst>
        </pc:spChg>
        <pc:spChg chg="mod">
          <ac:chgData name="marcos aurelio gularte de castro" userId="67f50566e2aee3b4" providerId="LiveId" clId="{22469534-B06A-4D18-825A-C860F32004F0}" dt="2019-03-27T04:13:40.271" v="90" actId="27636"/>
          <ac:spMkLst>
            <pc:docMk/>
            <pc:sldMk cId="218324512" sldId="302"/>
            <ac:spMk id="3" creationId="{3698A88A-224B-489F-98CC-C13477E62C6D}"/>
          </ac:spMkLst>
        </pc:spChg>
        <pc:spChg chg="add mod">
          <ac:chgData name="marcos aurelio gularte de castro" userId="67f50566e2aee3b4" providerId="LiveId" clId="{22469534-B06A-4D18-825A-C860F32004F0}" dt="2019-03-27T04:51:34.404" v="335" actId="931"/>
          <ac:spMkLst>
            <pc:docMk/>
            <pc:sldMk cId="218324512" sldId="302"/>
            <ac:spMk id="6" creationId="{5643422C-37E1-4A18-B2B1-312676A09EEC}"/>
          </ac:spMkLst>
        </pc:spChg>
        <pc:picChg chg="add mod">
          <ac:chgData name="marcos aurelio gularte de castro" userId="67f50566e2aee3b4" providerId="LiveId" clId="{22469534-B06A-4D18-825A-C860F32004F0}" dt="2019-03-27T04:51:34.404" v="335" actId="931"/>
          <ac:picMkLst>
            <pc:docMk/>
            <pc:sldMk cId="218324512" sldId="302"/>
            <ac:picMk id="5" creationId="{1094B68D-0AE5-4DEA-AEBC-9110749F29EC}"/>
          </ac:picMkLst>
        </pc:picChg>
      </pc:sldChg>
      <pc:sldChg chg="del">
        <pc:chgData name="marcos aurelio gularte de castro" userId="67f50566e2aee3b4" providerId="LiveId" clId="{22469534-B06A-4D18-825A-C860F32004F0}" dt="2019-03-27T03:37:43.806" v="4" actId="2696"/>
        <pc:sldMkLst>
          <pc:docMk/>
          <pc:sldMk cId="3970538396" sldId="302"/>
        </pc:sldMkLst>
      </pc:sldChg>
      <pc:sldChg chg="del">
        <pc:chgData name="marcos aurelio gularte de castro" userId="67f50566e2aee3b4" providerId="LiveId" clId="{22469534-B06A-4D18-825A-C860F32004F0}" dt="2019-03-27T03:37:43.956" v="5" actId="2696"/>
        <pc:sldMkLst>
          <pc:docMk/>
          <pc:sldMk cId="1604167359" sldId="303"/>
        </pc:sldMkLst>
      </pc:sldChg>
      <pc:sldChg chg="addSp delSp modSp add modTransition">
        <pc:chgData name="marcos aurelio gularte de castro" userId="67f50566e2aee3b4" providerId="LiveId" clId="{22469534-B06A-4D18-825A-C860F32004F0}" dt="2019-03-27T04:52:04.588" v="336" actId="931"/>
        <pc:sldMkLst>
          <pc:docMk/>
          <pc:sldMk cId="2885066688" sldId="303"/>
        </pc:sldMkLst>
        <pc:spChg chg="del">
          <ac:chgData name="marcos aurelio gularte de castro" userId="67f50566e2aee3b4" providerId="LiveId" clId="{22469534-B06A-4D18-825A-C860F32004F0}" dt="2019-03-27T04:52:04.588" v="336" actId="931"/>
          <ac:spMkLst>
            <pc:docMk/>
            <pc:sldMk cId="2885066688" sldId="303"/>
            <ac:spMk id="2" creationId="{25933A97-2992-4785-A5CF-EB1CD773F146}"/>
          </ac:spMkLst>
        </pc:spChg>
        <pc:spChg chg="mod">
          <ac:chgData name="marcos aurelio gularte de castro" userId="67f50566e2aee3b4" providerId="LiveId" clId="{22469534-B06A-4D18-825A-C860F32004F0}" dt="2019-03-27T04:14:29.335" v="95" actId="20577"/>
          <ac:spMkLst>
            <pc:docMk/>
            <pc:sldMk cId="2885066688" sldId="303"/>
            <ac:spMk id="3" creationId="{8517B4DB-B61D-433E-9FE6-2497E3AA5B99}"/>
          </ac:spMkLst>
        </pc:spChg>
        <pc:picChg chg="add mod">
          <ac:chgData name="marcos aurelio gularte de castro" userId="67f50566e2aee3b4" providerId="LiveId" clId="{22469534-B06A-4D18-825A-C860F32004F0}" dt="2019-03-27T04:52:04.588" v="336" actId="931"/>
          <ac:picMkLst>
            <pc:docMk/>
            <pc:sldMk cId="2885066688" sldId="303"/>
            <ac:picMk id="5" creationId="{2ACF3C15-14AA-4885-929A-25A2083ADD79}"/>
          </ac:picMkLst>
        </pc:picChg>
      </pc:sldChg>
      <pc:sldChg chg="del">
        <pc:chgData name="marcos aurelio gularte de castro" userId="67f50566e2aee3b4" providerId="LiveId" clId="{22469534-B06A-4D18-825A-C860F32004F0}" dt="2019-03-27T03:37:43.986" v="6" actId="2696"/>
        <pc:sldMkLst>
          <pc:docMk/>
          <pc:sldMk cId="200572542" sldId="304"/>
        </pc:sldMkLst>
      </pc:sldChg>
      <pc:sldChg chg="addSp delSp modSp add modTransition">
        <pc:chgData name="marcos aurelio gularte de castro" userId="67f50566e2aee3b4" providerId="LiveId" clId="{22469534-B06A-4D18-825A-C860F32004F0}" dt="2019-03-27T04:53:54.472" v="337" actId="931"/>
        <pc:sldMkLst>
          <pc:docMk/>
          <pc:sldMk cId="888812320" sldId="304"/>
        </pc:sldMkLst>
        <pc:spChg chg="del">
          <ac:chgData name="marcos aurelio gularte de castro" userId="67f50566e2aee3b4" providerId="LiveId" clId="{22469534-B06A-4D18-825A-C860F32004F0}" dt="2019-03-27T04:15:15.581" v="98"/>
          <ac:spMkLst>
            <pc:docMk/>
            <pc:sldMk cId="888812320" sldId="304"/>
            <ac:spMk id="2" creationId="{A0DBF035-51D7-419E-BC81-97FDD4FD62F5}"/>
          </ac:spMkLst>
        </pc:spChg>
        <pc:spChg chg="del">
          <ac:chgData name="marcos aurelio gularte de castro" userId="67f50566e2aee3b4" providerId="LiveId" clId="{22469534-B06A-4D18-825A-C860F32004F0}" dt="2019-03-27T04:15:15.581" v="98"/>
          <ac:spMkLst>
            <pc:docMk/>
            <pc:sldMk cId="888812320" sldId="304"/>
            <ac:spMk id="3" creationId="{929C18B2-FFCC-4887-91A7-B57A8895CAC8}"/>
          </ac:spMkLst>
        </pc:spChg>
        <pc:spChg chg="add del mod">
          <ac:chgData name="marcos aurelio gularte de castro" userId="67f50566e2aee3b4" providerId="LiveId" clId="{22469534-B06A-4D18-825A-C860F32004F0}" dt="2019-03-27T04:53:54.472" v="337" actId="931"/>
          <ac:spMkLst>
            <pc:docMk/>
            <pc:sldMk cId="888812320" sldId="304"/>
            <ac:spMk id="4" creationId="{37DBF881-6D22-4A92-B00F-E5ACEBEB1CA0}"/>
          </ac:spMkLst>
        </pc:spChg>
        <pc:spChg chg="add mod">
          <ac:chgData name="marcos aurelio gularte de castro" userId="67f50566e2aee3b4" providerId="LiveId" clId="{22469534-B06A-4D18-825A-C860F32004F0}" dt="2019-03-27T04:16:52.279" v="104" actId="14100"/>
          <ac:spMkLst>
            <pc:docMk/>
            <pc:sldMk cId="888812320" sldId="304"/>
            <ac:spMk id="5" creationId="{6A02536E-347C-4951-8435-29DF019A1D69}"/>
          </ac:spMkLst>
        </pc:spChg>
        <pc:spChg chg="add mod">
          <ac:chgData name="marcos aurelio gularte de castro" userId="67f50566e2aee3b4" providerId="LiveId" clId="{22469534-B06A-4D18-825A-C860F32004F0}" dt="2019-03-27T04:15:22.036" v="99" actId="20577"/>
          <ac:spMkLst>
            <pc:docMk/>
            <pc:sldMk cId="888812320" sldId="304"/>
            <ac:spMk id="6" creationId="{D912BE33-93D4-449F-BA20-241B855C3D4C}"/>
          </ac:spMkLst>
        </pc:spChg>
        <pc:picChg chg="add mod">
          <ac:chgData name="marcos aurelio gularte de castro" userId="67f50566e2aee3b4" providerId="LiveId" clId="{22469534-B06A-4D18-825A-C860F32004F0}" dt="2019-03-27T04:53:54.472" v="337" actId="931"/>
          <ac:picMkLst>
            <pc:docMk/>
            <pc:sldMk cId="888812320" sldId="304"/>
            <ac:picMk id="8" creationId="{B1E05688-9C8F-41EB-AEF0-00B4CA09405D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4:54:11.678" v="338" actId="931"/>
        <pc:sldMkLst>
          <pc:docMk/>
          <pc:sldMk cId="1389177537" sldId="305"/>
        </pc:sldMkLst>
        <pc:spChg chg="del">
          <ac:chgData name="marcos aurelio gularte de castro" userId="67f50566e2aee3b4" providerId="LiveId" clId="{22469534-B06A-4D18-825A-C860F32004F0}" dt="2019-03-27T04:54:11.678" v="338" actId="931"/>
          <ac:spMkLst>
            <pc:docMk/>
            <pc:sldMk cId="1389177537" sldId="305"/>
            <ac:spMk id="2" creationId="{9D140359-A338-437A-B7A3-F03E887F17C0}"/>
          </ac:spMkLst>
        </pc:spChg>
        <pc:spChg chg="mod">
          <ac:chgData name="marcos aurelio gularte de castro" userId="67f50566e2aee3b4" providerId="LiveId" clId="{22469534-B06A-4D18-825A-C860F32004F0}" dt="2019-03-27T04:22:26.052" v="117" actId="27636"/>
          <ac:spMkLst>
            <pc:docMk/>
            <pc:sldMk cId="1389177537" sldId="305"/>
            <ac:spMk id="3" creationId="{22FDEFA8-1E76-4D12-B660-CBC3790B2CAD}"/>
          </ac:spMkLst>
        </pc:spChg>
        <pc:picChg chg="add mod">
          <ac:chgData name="marcos aurelio gularte de castro" userId="67f50566e2aee3b4" providerId="LiveId" clId="{22469534-B06A-4D18-825A-C860F32004F0}" dt="2019-03-27T04:54:11.678" v="338" actId="931"/>
          <ac:picMkLst>
            <pc:docMk/>
            <pc:sldMk cId="1389177537" sldId="305"/>
            <ac:picMk id="5" creationId="{295CF7B9-5E38-4865-A6FA-3EAB62A02347}"/>
          </ac:picMkLst>
        </pc:picChg>
      </pc:sldChg>
      <pc:sldChg chg="del">
        <pc:chgData name="marcos aurelio gularte de castro" userId="67f50566e2aee3b4" providerId="LiveId" clId="{22469534-B06A-4D18-825A-C860F32004F0}" dt="2019-03-27T03:37:43.999" v="7" actId="2696"/>
        <pc:sldMkLst>
          <pc:docMk/>
          <pc:sldMk cId="2665228043" sldId="305"/>
        </pc:sldMkLst>
      </pc:sldChg>
      <pc:sldChg chg="addSp delSp modSp add modTransition">
        <pc:chgData name="marcos aurelio gularte de castro" userId="67f50566e2aee3b4" providerId="LiveId" clId="{22469534-B06A-4D18-825A-C860F32004F0}" dt="2019-03-27T04:58:46.390" v="340" actId="1076"/>
        <pc:sldMkLst>
          <pc:docMk/>
          <pc:sldMk cId="136576516" sldId="306"/>
        </pc:sldMkLst>
        <pc:spChg chg="del">
          <ac:chgData name="marcos aurelio gularte de castro" userId="67f50566e2aee3b4" providerId="LiveId" clId="{22469534-B06A-4D18-825A-C860F32004F0}" dt="2019-03-27T04:58:42.249" v="339" actId="931"/>
          <ac:spMkLst>
            <pc:docMk/>
            <pc:sldMk cId="136576516" sldId="306"/>
            <ac:spMk id="2" creationId="{31F9AC96-2A04-4A95-B7DA-4E54FEAD85C7}"/>
          </ac:spMkLst>
        </pc:spChg>
        <pc:spChg chg="mod">
          <ac:chgData name="marcos aurelio gularte de castro" userId="67f50566e2aee3b4" providerId="LiveId" clId="{22469534-B06A-4D18-825A-C860F32004F0}" dt="2019-03-27T04:58:46.390" v="340" actId="1076"/>
          <ac:spMkLst>
            <pc:docMk/>
            <pc:sldMk cId="136576516" sldId="306"/>
            <ac:spMk id="3" creationId="{E608EA96-1833-4875-9152-B06079D59FBB}"/>
          </ac:spMkLst>
        </pc:spChg>
        <pc:picChg chg="add mod">
          <ac:chgData name="marcos aurelio gularte de castro" userId="67f50566e2aee3b4" providerId="LiveId" clId="{22469534-B06A-4D18-825A-C860F32004F0}" dt="2019-03-27T04:58:42.249" v="339" actId="931"/>
          <ac:picMkLst>
            <pc:docMk/>
            <pc:sldMk cId="136576516" sldId="306"/>
            <ac:picMk id="5" creationId="{A374FF06-31A4-45CB-8C76-C87FC4A5FEFB}"/>
          </ac:picMkLst>
        </pc:picChg>
      </pc:sldChg>
      <pc:sldChg chg="del">
        <pc:chgData name="marcos aurelio gularte de castro" userId="67f50566e2aee3b4" providerId="LiveId" clId="{22469534-B06A-4D18-825A-C860F32004F0}" dt="2019-03-27T03:37:44.014" v="8" actId="2696"/>
        <pc:sldMkLst>
          <pc:docMk/>
          <pc:sldMk cId="4007411481" sldId="306"/>
        </pc:sldMkLst>
      </pc:sldChg>
      <pc:sldChg chg="addSp delSp modSp add modTransition">
        <pc:chgData name="marcos aurelio gularte de castro" userId="67f50566e2aee3b4" providerId="LiveId" clId="{22469534-B06A-4D18-825A-C860F32004F0}" dt="2019-03-27T04:59:13.694" v="341" actId="931"/>
        <pc:sldMkLst>
          <pc:docMk/>
          <pc:sldMk cId="1314974942" sldId="307"/>
        </pc:sldMkLst>
        <pc:spChg chg="del">
          <ac:chgData name="marcos aurelio gularte de castro" userId="67f50566e2aee3b4" providerId="LiveId" clId="{22469534-B06A-4D18-825A-C860F32004F0}" dt="2019-03-27T04:59:13.694" v="341" actId="931"/>
          <ac:spMkLst>
            <pc:docMk/>
            <pc:sldMk cId="1314974942" sldId="307"/>
            <ac:spMk id="2" creationId="{C6BEAFC2-A386-4AC1-813F-33B69FE76864}"/>
          </ac:spMkLst>
        </pc:spChg>
        <pc:spChg chg="mod">
          <ac:chgData name="marcos aurelio gularte de castro" userId="67f50566e2aee3b4" providerId="LiveId" clId="{22469534-B06A-4D18-825A-C860F32004F0}" dt="2019-03-27T04:23:58.056" v="139"/>
          <ac:spMkLst>
            <pc:docMk/>
            <pc:sldMk cId="1314974942" sldId="307"/>
            <ac:spMk id="3" creationId="{57862BA9-D7E8-480D-B767-02F05B1C83CC}"/>
          </ac:spMkLst>
        </pc:spChg>
        <pc:picChg chg="add mod">
          <ac:chgData name="marcos aurelio gularte de castro" userId="67f50566e2aee3b4" providerId="LiveId" clId="{22469534-B06A-4D18-825A-C860F32004F0}" dt="2019-03-27T04:59:13.694" v="341" actId="931"/>
          <ac:picMkLst>
            <pc:docMk/>
            <pc:sldMk cId="1314974942" sldId="307"/>
            <ac:picMk id="5" creationId="{37811B7A-72BA-4CB6-92E2-B2149A4BDAB8}"/>
          </ac:picMkLst>
        </pc:picChg>
      </pc:sldChg>
      <pc:sldChg chg="del">
        <pc:chgData name="marcos aurelio gularte de castro" userId="67f50566e2aee3b4" providerId="LiveId" clId="{22469534-B06A-4D18-825A-C860F32004F0}" dt="2019-03-27T03:37:44.022" v="9" actId="2696"/>
        <pc:sldMkLst>
          <pc:docMk/>
          <pc:sldMk cId="3570246234" sldId="307"/>
        </pc:sldMkLst>
      </pc:sldChg>
      <pc:sldChg chg="addSp delSp modSp add modTransition">
        <pc:chgData name="marcos aurelio gularte de castro" userId="67f50566e2aee3b4" providerId="LiveId" clId="{22469534-B06A-4D18-825A-C860F32004F0}" dt="2019-03-27T05:00:05.129" v="344" actId="931"/>
        <pc:sldMkLst>
          <pc:docMk/>
          <pc:sldMk cId="1219800243" sldId="308"/>
        </pc:sldMkLst>
        <pc:spChg chg="del">
          <ac:chgData name="marcos aurelio gularte de castro" userId="67f50566e2aee3b4" providerId="LiveId" clId="{22469534-B06A-4D18-825A-C860F32004F0}" dt="2019-03-27T04:59:33.203" v="342" actId="931"/>
          <ac:spMkLst>
            <pc:docMk/>
            <pc:sldMk cId="1219800243" sldId="308"/>
            <ac:spMk id="2" creationId="{A05E20F3-1B3C-4C58-93EB-C9839F449889}"/>
          </ac:spMkLst>
        </pc:spChg>
        <pc:spChg chg="mod">
          <ac:chgData name="marcos aurelio gularte de castro" userId="67f50566e2aee3b4" providerId="LiveId" clId="{22469534-B06A-4D18-825A-C860F32004F0}" dt="2019-03-27T04:24:12.486" v="141"/>
          <ac:spMkLst>
            <pc:docMk/>
            <pc:sldMk cId="1219800243" sldId="308"/>
            <ac:spMk id="3" creationId="{AFCA9D5A-9FC3-4997-A6F9-A7ADD96BF1F4}"/>
          </ac:spMkLst>
        </pc:spChg>
        <pc:spChg chg="add del mod">
          <ac:chgData name="marcos aurelio gularte de castro" userId="67f50566e2aee3b4" providerId="LiveId" clId="{22469534-B06A-4D18-825A-C860F32004F0}" dt="2019-03-27T05:00:05.129" v="344" actId="931"/>
          <ac:spMkLst>
            <pc:docMk/>
            <pc:sldMk cId="1219800243" sldId="308"/>
            <ac:spMk id="7" creationId="{6373F1F5-755C-4E59-B226-CA7F0F368692}"/>
          </ac:spMkLst>
        </pc:spChg>
        <pc:picChg chg="add del mod">
          <ac:chgData name="marcos aurelio gularte de castro" userId="67f50566e2aee3b4" providerId="LiveId" clId="{22469534-B06A-4D18-825A-C860F32004F0}" dt="2019-03-27T04:59:56.743" v="343" actId="478"/>
          <ac:picMkLst>
            <pc:docMk/>
            <pc:sldMk cId="1219800243" sldId="308"/>
            <ac:picMk id="5" creationId="{34CB7AC7-94D5-47FB-9C2D-10907DC8E189}"/>
          </ac:picMkLst>
        </pc:picChg>
        <pc:picChg chg="add mod">
          <ac:chgData name="marcos aurelio gularte de castro" userId="67f50566e2aee3b4" providerId="LiveId" clId="{22469534-B06A-4D18-825A-C860F32004F0}" dt="2019-03-27T05:00:05.129" v="344" actId="931"/>
          <ac:picMkLst>
            <pc:docMk/>
            <pc:sldMk cId="1219800243" sldId="308"/>
            <ac:picMk id="9" creationId="{3D250528-B513-48DA-926A-FB22A276CB55}"/>
          </ac:picMkLst>
        </pc:picChg>
      </pc:sldChg>
      <pc:sldChg chg="del">
        <pc:chgData name="marcos aurelio gularte de castro" userId="67f50566e2aee3b4" providerId="LiveId" clId="{22469534-B06A-4D18-825A-C860F32004F0}" dt="2019-03-27T03:37:44.048" v="11" actId="2696"/>
        <pc:sldMkLst>
          <pc:docMk/>
          <pc:sldMk cId="3697613347" sldId="308"/>
        </pc:sldMkLst>
      </pc:sldChg>
      <pc:sldChg chg="addSp delSp modSp add modTransition">
        <pc:chgData name="marcos aurelio gularte de castro" userId="67f50566e2aee3b4" providerId="LiveId" clId="{22469534-B06A-4D18-825A-C860F32004F0}" dt="2019-03-27T05:01:00.787" v="345" actId="931"/>
        <pc:sldMkLst>
          <pc:docMk/>
          <pc:sldMk cId="1736013887" sldId="309"/>
        </pc:sldMkLst>
        <pc:spChg chg="del">
          <ac:chgData name="marcos aurelio gularte de castro" userId="67f50566e2aee3b4" providerId="LiveId" clId="{22469534-B06A-4D18-825A-C860F32004F0}" dt="2019-03-27T05:01:00.787" v="345" actId="931"/>
          <ac:spMkLst>
            <pc:docMk/>
            <pc:sldMk cId="1736013887" sldId="309"/>
            <ac:spMk id="2" creationId="{6E069398-D514-4DE0-8959-F5B6BAA85129}"/>
          </ac:spMkLst>
        </pc:spChg>
        <pc:spChg chg="mod">
          <ac:chgData name="marcos aurelio gularte de castro" userId="67f50566e2aee3b4" providerId="LiveId" clId="{22469534-B06A-4D18-825A-C860F32004F0}" dt="2019-03-27T04:24:35.050" v="144" actId="20577"/>
          <ac:spMkLst>
            <pc:docMk/>
            <pc:sldMk cId="1736013887" sldId="309"/>
            <ac:spMk id="3" creationId="{FAB1CEFA-1CFB-448A-B39A-17E97D604BAA}"/>
          </ac:spMkLst>
        </pc:spChg>
        <pc:spChg chg="add mod">
          <ac:chgData name="marcos aurelio gularte de castro" userId="67f50566e2aee3b4" providerId="LiveId" clId="{22469534-B06A-4D18-825A-C860F32004F0}" dt="2019-03-27T05:01:00.787" v="345" actId="931"/>
          <ac:spMkLst>
            <pc:docMk/>
            <pc:sldMk cId="1736013887" sldId="309"/>
            <ac:spMk id="6" creationId="{BFEA25F5-D28C-4B33-91AB-88EAB96F5725}"/>
          </ac:spMkLst>
        </pc:spChg>
        <pc:picChg chg="add mod">
          <ac:chgData name="marcos aurelio gularte de castro" userId="67f50566e2aee3b4" providerId="LiveId" clId="{22469534-B06A-4D18-825A-C860F32004F0}" dt="2019-03-27T05:01:00.787" v="345" actId="931"/>
          <ac:picMkLst>
            <pc:docMk/>
            <pc:sldMk cId="1736013887" sldId="309"/>
            <ac:picMk id="5" creationId="{E735EB2E-E3F9-43BC-8B92-5C0ED012D081}"/>
          </ac:picMkLst>
        </pc:picChg>
      </pc:sldChg>
      <pc:sldChg chg="del">
        <pc:chgData name="marcos aurelio gularte de castro" userId="67f50566e2aee3b4" providerId="LiveId" clId="{22469534-B06A-4D18-825A-C860F32004F0}" dt="2019-03-27T03:37:44.057" v="12" actId="2696"/>
        <pc:sldMkLst>
          <pc:docMk/>
          <pc:sldMk cId="2502155567" sldId="309"/>
        </pc:sldMkLst>
      </pc:sldChg>
      <pc:sldChg chg="addSp delSp modSp add modTransition">
        <pc:chgData name="marcos aurelio gularte de castro" userId="67f50566e2aee3b4" providerId="LiveId" clId="{22469534-B06A-4D18-825A-C860F32004F0}" dt="2019-03-27T05:02:05.399" v="351" actId="1076"/>
        <pc:sldMkLst>
          <pc:docMk/>
          <pc:sldMk cId="830903322" sldId="310"/>
        </pc:sldMkLst>
        <pc:spChg chg="del">
          <ac:chgData name="marcos aurelio gularte de castro" userId="67f50566e2aee3b4" providerId="LiveId" clId="{22469534-B06A-4D18-825A-C860F32004F0}" dt="2019-03-27T05:01:33.222" v="346" actId="931"/>
          <ac:spMkLst>
            <pc:docMk/>
            <pc:sldMk cId="830903322" sldId="310"/>
            <ac:spMk id="2" creationId="{52A11DE3-1C83-438C-A2D5-B7D56F4A2818}"/>
          </ac:spMkLst>
        </pc:spChg>
        <pc:spChg chg="mod">
          <ac:chgData name="marcos aurelio gularte de castro" userId="67f50566e2aee3b4" providerId="LiveId" clId="{22469534-B06A-4D18-825A-C860F32004F0}" dt="2019-03-27T05:02:05.399" v="351" actId="1076"/>
          <ac:spMkLst>
            <pc:docMk/>
            <pc:sldMk cId="830903322" sldId="310"/>
            <ac:spMk id="3" creationId="{7FD90743-BAA5-4655-B669-E26674198357}"/>
          </ac:spMkLst>
        </pc:spChg>
        <pc:picChg chg="add mod">
          <ac:chgData name="marcos aurelio gularte de castro" userId="67f50566e2aee3b4" providerId="LiveId" clId="{22469534-B06A-4D18-825A-C860F32004F0}" dt="2019-03-27T05:01:33.222" v="346" actId="931"/>
          <ac:picMkLst>
            <pc:docMk/>
            <pc:sldMk cId="830903322" sldId="310"/>
            <ac:picMk id="5" creationId="{09AC7C81-8A7D-4FC7-B967-17250484E762}"/>
          </ac:picMkLst>
        </pc:picChg>
      </pc:sldChg>
      <pc:sldChg chg="del">
        <pc:chgData name="marcos aurelio gularte de castro" userId="67f50566e2aee3b4" providerId="LiveId" clId="{22469534-B06A-4D18-825A-C860F32004F0}" dt="2019-03-27T03:37:44.071" v="13" actId="2696"/>
        <pc:sldMkLst>
          <pc:docMk/>
          <pc:sldMk cId="3963222350" sldId="310"/>
        </pc:sldMkLst>
      </pc:sldChg>
      <pc:sldChg chg="del">
        <pc:chgData name="marcos aurelio gularte de castro" userId="67f50566e2aee3b4" providerId="LiveId" clId="{22469534-B06A-4D18-825A-C860F32004F0}" dt="2019-03-27T03:37:44.082" v="14" actId="2696"/>
        <pc:sldMkLst>
          <pc:docMk/>
          <pc:sldMk cId="230167971" sldId="311"/>
        </pc:sldMkLst>
      </pc:sldChg>
      <pc:sldChg chg="addSp delSp modSp add modTransition">
        <pc:chgData name="marcos aurelio gularte de castro" userId="67f50566e2aee3b4" providerId="LiveId" clId="{22469534-B06A-4D18-825A-C860F32004F0}" dt="2019-03-27T05:02:38.617" v="352" actId="931"/>
        <pc:sldMkLst>
          <pc:docMk/>
          <pc:sldMk cId="408769965" sldId="311"/>
        </pc:sldMkLst>
        <pc:spChg chg="del">
          <ac:chgData name="marcos aurelio gularte de castro" userId="67f50566e2aee3b4" providerId="LiveId" clId="{22469534-B06A-4D18-825A-C860F32004F0}" dt="2019-03-27T05:02:38.617" v="352" actId="931"/>
          <ac:spMkLst>
            <pc:docMk/>
            <pc:sldMk cId="408769965" sldId="311"/>
            <ac:spMk id="2" creationId="{FE553D7B-3F91-47CD-84A6-F7F295B52D33}"/>
          </ac:spMkLst>
        </pc:spChg>
        <pc:spChg chg="mod">
          <ac:chgData name="marcos aurelio gularte de castro" userId="67f50566e2aee3b4" providerId="LiveId" clId="{22469534-B06A-4D18-825A-C860F32004F0}" dt="2019-03-27T05:02:04.531" v="350" actId="14100"/>
          <ac:spMkLst>
            <pc:docMk/>
            <pc:sldMk cId="408769965" sldId="311"/>
            <ac:spMk id="3" creationId="{6D261667-697C-4D6E-BA7B-4000D46D82E9}"/>
          </ac:spMkLst>
        </pc:spChg>
        <pc:picChg chg="add mod">
          <ac:chgData name="marcos aurelio gularte de castro" userId="67f50566e2aee3b4" providerId="LiveId" clId="{22469534-B06A-4D18-825A-C860F32004F0}" dt="2019-03-27T05:02:38.617" v="352" actId="931"/>
          <ac:picMkLst>
            <pc:docMk/>
            <pc:sldMk cId="408769965" sldId="311"/>
            <ac:picMk id="5" creationId="{A4D9B67A-CA5F-4997-B1A5-29536CB2D394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5:03:41.316" v="353" actId="931"/>
        <pc:sldMkLst>
          <pc:docMk/>
          <pc:sldMk cId="1970579024" sldId="312"/>
        </pc:sldMkLst>
        <pc:spChg chg="del">
          <ac:chgData name="marcos aurelio gularte de castro" userId="67f50566e2aee3b4" providerId="LiveId" clId="{22469534-B06A-4D18-825A-C860F32004F0}" dt="2019-03-27T04:27:01.530" v="170"/>
          <ac:spMkLst>
            <pc:docMk/>
            <pc:sldMk cId="1970579024" sldId="312"/>
            <ac:spMk id="2" creationId="{CAF4926A-C669-46F3-BB68-1219FB1F0B11}"/>
          </ac:spMkLst>
        </pc:spChg>
        <pc:spChg chg="del">
          <ac:chgData name="marcos aurelio gularte de castro" userId="67f50566e2aee3b4" providerId="LiveId" clId="{22469534-B06A-4D18-825A-C860F32004F0}" dt="2019-03-27T04:27:01.530" v="170"/>
          <ac:spMkLst>
            <pc:docMk/>
            <pc:sldMk cId="1970579024" sldId="312"/>
            <ac:spMk id="3" creationId="{315AF48B-2BB4-4585-B24F-B534D43A38F2}"/>
          </ac:spMkLst>
        </pc:spChg>
        <pc:spChg chg="add del mod">
          <ac:chgData name="marcos aurelio gularte de castro" userId="67f50566e2aee3b4" providerId="LiveId" clId="{22469534-B06A-4D18-825A-C860F32004F0}" dt="2019-03-27T05:03:41.316" v="353" actId="931"/>
          <ac:spMkLst>
            <pc:docMk/>
            <pc:sldMk cId="1970579024" sldId="312"/>
            <ac:spMk id="4" creationId="{AF7409BA-7A32-4188-BC5A-0FD8673F3130}"/>
          </ac:spMkLst>
        </pc:spChg>
        <pc:spChg chg="add mod">
          <ac:chgData name="marcos aurelio gularte de castro" userId="67f50566e2aee3b4" providerId="LiveId" clId="{22469534-B06A-4D18-825A-C860F32004F0}" dt="2019-03-27T04:27:44.456" v="174" actId="20577"/>
          <ac:spMkLst>
            <pc:docMk/>
            <pc:sldMk cId="1970579024" sldId="312"/>
            <ac:spMk id="5" creationId="{1521BD2D-1FC1-4D62-83F0-1F1F2DD26789}"/>
          </ac:spMkLst>
        </pc:spChg>
        <pc:spChg chg="add mod">
          <ac:chgData name="marcos aurelio gularte de castro" userId="67f50566e2aee3b4" providerId="LiveId" clId="{22469534-B06A-4D18-825A-C860F32004F0}" dt="2019-03-27T04:27:39.835" v="171" actId="20577"/>
          <ac:spMkLst>
            <pc:docMk/>
            <pc:sldMk cId="1970579024" sldId="312"/>
            <ac:spMk id="6" creationId="{CA6665F9-F0F3-422A-A3A6-113A6B4E00EB}"/>
          </ac:spMkLst>
        </pc:spChg>
        <pc:picChg chg="add mod">
          <ac:chgData name="marcos aurelio gularte de castro" userId="67f50566e2aee3b4" providerId="LiveId" clId="{22469534-B06A-4D18-825A-C860F32004F0}" dt="2019-03-27T05:03:41.316" v="353" actId="931"/>
          <ac:picMkLst>
            <pc:docMk/>
            <pc:sldMk cId="1970579024" sldId="312"/>
            <ac:picMk id="8" creationId="{8E7412EE-8C89-4262-9C9C-F15B48B0124A}"/>
          </ac:picMkLst>
        </pc:picChg>
      </pc:sldChg>
      <pc:sldChg chg="del">
        <pc:chgData name="marcos aurelio gularte de castro" userId="67f50566e2aee3b4" providerId="LiveId" clId="{22469534-B06A-4D18-825A-C860F32004F0}" dt="2019-03-27T03:37:44.035" v="10" actId="2696"/>
        <pc:sldMkLst>
          <pc:docMk/>
          <pc:sldMk cId="2384732473" sldId="312"/>
        </pc:sldMkLst>
      </pc:sldChg>
      <pc:sldChg chg="del">
        <pc:chgData name="marcos aurelio gularte de castro" userId="67f50566e2aee3b4" providerId="LiveId" clId="{22469534-B06A-4D18-825A-C860F32004F0}" dt="2019-03-27T03:37:44.089" v="15" actId="2696"/>
        <pc:sldMkLst>
          <pc:docMk/>
          <pc:sldMk cId="766719027" sldId="313"/>
        </pc:sldMkLst>
      </pc:sldChg>
      <pc:sldChg chg="addSp delSp modSp add modTransition">
        <pc:chgData name="marcos aurelio gularte de castro" userId="67f50566e2aee3b4" providerId="LiveId" clId="{22469534-B06A-4D18-825A-C860F32004F0}" dt="2019-03-27T05:05:27.803" v="361" actId="1076"/>
        <pc:sldMkLst>
          <pc:docMk/>
          <pc:sldMk cId="1382322651" sldId="313"/>
        </pc:sldMkLst>
        <pc:spChg chg="del">
          <ac:chgData name="marcos aurelio gularte de castro" userId="67f50566e2aee3b4" providerId="LiveId" clId="{22469534-B06A-4D18-825A-C860F32004F0}" dt="2019-03-27T05:05:09.917" v="358" actId="931"/>
          <ac:spMkLst>
            <pc:docMk/>
            <pc:sldMk cId="1382322651" sldId="313"/>
            <ac:spMk id="2" creationId="{16F95A8E-410C-4B16-8590-B113049887DA}"/>
          </ac:spMkLst>
        </pc:spChg>
        <pc:spChg chg="mod">
          <ac:chgData name="marcos aurelio gularte de castro" userId="67f50566e2aee3b4" providerId="LiveId" clId="{22469534-B06A-4D18-825A-C860F32004F0}" dt="2019-03-27T05:05:27.803" v="361" actId="1076"/>
          <ac:spMkLst>
            <pc:docMk/>
            <pc:sldMk cId="1382322651" sldId="313"/>
            <ac:spMk id="3" creationId="{A7F613CB-2EC0-4F22-A4F1-02DBCFEF5B6D}"/>
          </ac:spMkLst>
        </pc:spChg>
        <pc:picChg chg="add mod">
          <ac:chgData name="marcos aurelio gularte de castro" userId="67f50566e2aee3b4" providerId="LiveId" clId="{22469534-B06A-4D18-825A-C860F32004F0}" dt="2019-03-27T05:05:23.115" v="360" actId="1076"/>
          <ac:picMkLst>
            <pc:docMk/>
            <pc:sldMk cId="1382322651" sldId="313"/>
            <ac:picMk id="5" creationId="{BD76FA63-ED2D-479C-9887-022DABF95D97}"/>
          </ac:picMkLst>
        </pc:picChg>
      </pc:sldChg>
      <pc:sldChg chg="del">
        <pc:chgData name="marcos aurelio gularte de castro" userId="67f50566e2aee3b4" providerId="LiveId" clId="{22469534-B06A-4D18-825A-C860F32004F0}" dt="2019-03-27T03:37:44.100" v="16" actId="2696"/>
        <pc:sldMkLst>
          <pc:docMk/>
          <pc:sldMk cId="3302922083" sldId="314"/>
        </pc:sldMkLst>
      </pc:sldChg>
      <pc:sldChg chg="addSp delSp modSp add modTransition">
        <pc:chgData name="marcos aurelio gularte de castro" userId="67f50566e2aee3b4" providerId="LiveId" clId="{22469534-B06A-4D18-825A-C860F32004F0}" dt="2019-03-27T05:06:36.057" v="363" actId="18131"/>
        <pc:sldMkLst>
          <pc:docMk/>
          <pc:sldMk cId="3815158053" sldId="314"/>
        </pc:sldMkLst>
        <pc:spChg chg="del">
          <ac:chgData name="marcos aurelio gularte de castro" userId="67f50566e2aee3b4" providerId="LiveId" clId="{22469534-B06A-4D18-825A-C860F32004F0}" dt="2019-03-27T05:06:25.626" v="362" actId="931"/>
          <ac:spMkLst>
            <pc:docMk/>
            <pc:sldMk cId="3815158053" sldId="314"/>
            <ac:spMk id="2" creationId="{703A7B44-843C-44AF-B5D3-67DB61FEC9F3}"/>
          </ac:spMkLst>
        </pc:spChg>
        <pc:spChg chg="mod">
          <ac:chgData name="marcos aurelio gularte de castro" userId="67f50566e2aee3b4" providerId="LiveId" clId="{22469534-B06A-4D18-825A-C860F32004F0}" dt="2019-03-27T04:28:26.859" v="185" actId="20577"/>
          <ac:spMkLst>
            <pc:docMk/>
            <pc:sldMk cId="3815158053" sldId="314"/>
            <ac:spMk id="3" creationId="{82D99242-A434-4B5C-88C4-A547BD750E07}"/>
          </ac:spMkLst>
        </pc:spChg>
        <pc:picChg chg="add mod modCrop">
          <ac:chgData name="marcos aurelio gularte de castro" userId="67f50566e2aee3b4" providerId="LiveId" clId="{22469534-B06A-4D18-825A-C860F32004F0}" dt="2019-03-27T05:06:36.057" v="363" actId="18131"/>
          <ac:picMkLst>
            <pc:docMk/>
            <pc:sldMk cId="3815158053" sldId="314"/>
            <ac:picMk id="5" creationId="{14712556-6581-4091-9182-993FA872016A}"/>
          </ac:picMkLst>
        </pc:picChg>
      </pc:sldChg>
      <pc:sldChg chg="del">
        <pc:chgData name="marcos aurelio gularte de castro" userId="67f50566e2aee3b4" providerId="LiveId" clId="{22469534-B06A-4D18-825A-C860F32004F0}" dt="2019-03-27T03:37:44.108" v="17" actId="2696"/>
        <pc:sldMkLst>
          <pc:docMk/>
          <pc:sldMk cId="2370056902" sldId="315"/>
        </pc:sldMkLst>
      </pc:sldChg>
      <pc:sldChg chg="addSp delSp modSp add modTransition">
        <pc:chgData name="marcos aurelio gularte de castro" userId="67f50566e2aee3b4" providerId="LiveId" clId="{22469534-B06A-4D18-825A-C860F32004F0}" dt="2019-03-27T05:07:46.333" v="365" actId="1076"/>
        <pc:sldMkLst>
          <pc:docMk/>
          <pc:sldMk cId="4061918537" sldId="315"/>
        </pc:sldMkLst>
        <pc:spChg chg="del">
          <ac:chgData name="marcos aurelio gularte de castro" userId="67f50566e2aee3b4" providerId="LiveId" clId="{22469534-B06A-4D18-825A-C860F32004F0}" dt="2019-03-27T05:07:40.787" v="364" actId="931"/>
          <ac:spMkLst>
            <pc:docMk/>
            <pc:sldMk cId="4061918537" sldId="315"/>
            <ac:spMk id="2" creationId="{2F51239E-5040-468D-BE14-1D565B5642FF}"/>
          </ac:spMkLst>
        </pc:spChg>
        <pc:spChg chg="mod">
          <ac:chgData name="marcos aurelio gularte de castro" userId="67f50566e2aee3b4" providerId="LiveId" clId="{22469534-B06A-4D18-825A-C860F32004F0}" dt="2019-03-27T05:07:46.333" v="365" actId="1076"/>
          <ac:spMkLst>
            <pc:docMk/>
            <pc:sldMk cId="4061918537" sldId="315"/>
            <ac:spMk id="3" creationId="{92DB515E-CD2A-4233-B190-8F4898A28821}"/>
          </ac:spMkLst>
        </pc:spChg>
        <pc:picChg chg="add mod">
          <ac:chgData name="marcos aurelio gularte de castro" userId="67f50566e2aee3b4" providerId="LiveId" clId="{22469534-B06A-4D18-825A-C860F32004F0}" dt="2019-03-27T05:07:40.787" v="364" actId="931"/>
          <ac:picMkLst>
            <pc:docMk/>
            <pc:sldMk cId="4061918537" sldId="315"/>
            <ac:picMk id="5" creationId="{707FA05D-F9E1-421F-8F08-C1172CCCD8D0}"/>
          </ac:picMkLst>
        </pc:picChg>
      </pc:sldChg>
      <pc:sldChg chg="del">
        <pc:chgData name="marcos aurelio gularte de castro" userId="67f50566e2aee3b4" providerId="LiveId" clId="{22469534-B06A-4D18-825A-C860F32004F0}" dt="2019-03-27T03:37:45.025" v="18" actId="2696"/>
        <pc:sldMkLst>
          <pc:docMk/>
          <pc:sldMk cId="2431388694" sldId="316"/>
        </pc:sldMkLst>
      </pc:sldChg>
      <pc:sldChg chg="addSp delSp modSp add modTransition">
        <pc:chgData name="marcos aurelio gularte de castro" userId="67f50566e2aee3b4" providerId="LiveId" clId="{22469534-B06A-4D18-825A-C860F32004F0}" dt="2019-03-27T05:43:42.737" v="384" actId="171"/>
        <pc:sldMkLst>
          <pc:docMk/>
          <pc:sldMk cId="3991390611" sldId="316"/>
        </pc:sldMkLst>
        <pc:spChg chg="del">
          <ac:chgData name="marcos aurelio gularte de castro" userId="67f50566e2aee3b4" providerId="LiveId" clId="{22469534-B06A-4D18-825A-C860F32004F0}" dt="2019-03-27T04:29:05.342" v="193"/>
          <ac:spMkLst>
            <pc:docMk/>
            <pc:sldMk cId="3991390611" sldId="316"/>
            <ac:spMk id="2" creationId="{B6DCFF28-B89C-4CCF-BF52-DBD3A1270494}"/>
          </ac:spMkLst>
        </pc:spChg>
        <pc:spChg chg="del">
          <ac:chgData name="marcos aurelio gularte de castro" userId="67f50566e2aee3b4" providerId="LiveId" clId="{22469534-B06A-4D18-825A-C860F32004F0}" dt="2019-03-27T04:29:05.342" v="193"/>
          <ac:spMkLst>
            <pc:docMk/>
            <pc:sldMk cId="3991390611" sldId="316"/>
            <ac:spMk id="3" creationId="{238B258D-5CB7-4947-8296-CF0F199145F3}"/>
          </ac:spMkLst>
        </pc:spChg>
        <pc:spChg chg="add del mod">
          <ac:chgData name="marcos aurelio gularte de castro" userId="67f50566e2aee3b4" providerId="LiveId" clId="{22469534-B06A-4D18-825A-C860F32004F0}" dt="2019-03-27T05:38:37.563" v="366" actId="931"/>
          <ac:spMkLst>
            <pc:docMk/>
            <pc:sldMk cId="3991390611" sldId="316"/>
            <ac:spMk id="4" creationId="{488917B0-14B4-446D-9050-6D8255FE1A48}"/>
          </ac:spMkLst>
        </pc:spChg>
        <pc:spChg chg="add mod">
          <ac:chgData name="marcos aurelio gularte de castro" userId="67f50566e2aee3b4" providerId="LiveId" clId="{22469534-B06A-4D18-825A-C860F32004F0}" dt="2019-03-27T05:38:43.025" v="367" actId="1076"/>
          <ac:spMkLst>
            <pc:docMk/>
            <pc:sldMk cId="3991390611" sldId="316"/>
            <ac:spMk id="5" creationId="{C8D51C43-9F9D-493F-8B99-ADECEFF5D602}"/>
          </ac:spMkLst>
        </pc:spChg>
        <pc:spChg chg="add mod">
          <ac:chgData name="marcos aurelio gularte de castro" userId="67f50566e2aee3b4" providerId="LiveId" clId="{22469534-B06A-4D18-825A-C860F32004F0}" dt="2019-03-27T04:29:07.513" v="194" actId="20577"/>
          <ac:spMkLst>
            <pc:docMk/>
            <pc:sldMk cId="3991390611" sldId="316"/>
            <ac:spMk id="6" creationId="{39B99A57-B040-4CDF-922C-C87C1AC79971}"/>
          </ac:spMkLst>
        </pc:spChg>
        <pc:spChg chg="add mod">
          <ac:chgData name="marcos aurelio gularte de castro" userId="67f50566e2aee3b4" providerId="LiveId" clId="{22469534-B06A-4D18-825A-C860F32004F0}" dt="2019-03-27T05:38:37.563" v="366" actId="931"/>
          <ac:spMkLst>
            <pc:docMk/>
            <pc:sldMk cId="3991390611" sldId="316"/>
            <ac:spMk id="9" creationId="{F1FBF434-1092-475D-BE02-20FD754BD2C1}"/>
          </ac:spMkLst>
        </pc:spChg>
        <pc:spChg chg="add del mod">
          <ac:chgData name="marcos aurelio gularte de castro" userId="67f50566e2aee3b4" providerId="LiveId" clId="{22469534-B06A-4D18-825A-C860F32004F0}" dt="2019-03-27T05:41:04.551" v="369" actId="931"/>
          <ac:spMkLst>
            <pc:docMk/>
            <pc:sldMk cId="3991390611" sldId="316"/>
            <ac:spMk id="11" creationId="{F58D1E5C-08AF-4607-8839-1293142210B9}"/>
          </ac:spMkLst>
        </pc:spChg>
        <pc:spChg chg="add del mod">
          <ac:chgData name="marcos aurelio gularte de castro" userId="67f50566e2aee3b4" providerId="LiveId" clId="{22469534-B06A-4D18-825A-C860F32004F0}" dt="2019-03-27T05:42:00.953" v="372" actId="931"/>
          <ac:spMkLst>
            <pc:docMk/>
            <pc:sldMk cId="3991390611" sldId="316"/>
            <ac:spMk id="15" creationId="{12351363-9B34-493E-926B-BE47D932CEE4}"/>
          </ac:spMkLst>
        </pc:spChg>
        <pc:spChg chg="add del mod">
          <ac:chgData name="marcos aurelio gularte de castro" userId="67f50566e2aee3b4" providerId="LiveId" clId="{22469534-B06A-4D18-825A-C860F32004F0}" dt="2019-03-27T05:42:58.440" v="374" actId="931"/>
          <ac:spMkLst>
            <pc:docMk/>
            <pc:sldMk cId="3991390611" sldId="316"/>
            <ac:spMk id="19" creationId="{F25D1C9A-8B4B-4748-98B3-B4D908BC3997}"/>
          </ac:spMkLst>
        </pc:spChg>
        <pc:spChg chg="add mod">
          <ac:chgData name="marcos aurelio gularte de castro" userId="67f50566e2aee3b4" providerId="LiveId" clId="{22469534-B06A-4D18-825A-C860F32004F0}" dt="2019-03-27T05:43:04.499" v="376" actId="1076"/>
          <ac:spMkLst>
            <pc:docMk/>
            <pc:sldMk cId="3991390611" sldId="316"/>
            <ac:spMk id="22" creationId="{8EEBDD3D-BBD9-4961-9AEC-899A738E7CE4}"/>
          </ac:spMkLst>
        </pc:spChg>
        <pc:spChg chg="add del mod">
          <ac:chgData name="marcos aurelio gularte de castro" userId="67f50566e2aee3b4" providerId="LiveId" clId="{22469534-B06A-4D18-825A-C860F32004F0}" dt="2019-03-27T05:43:38.216" v="381" actId="478"/>
          <ac:spMkLst>
            <pc:docMk/>
            <pc:sldMk cId="3991390611" sldId="316"/>
            <ac:spMk id="25" creationId="{E40C6FE4-44D5-47CA-8E28-A977664975FB}"/>
          </ac:spMkLst>
        </pc:spChg>
        <pc:picChg chg="add del mod">
          <ac:chgData name="marcos aurelio gularte de castro" userId="67f50566e2aee3b4" providerId="LiveId" clId="{22469534-B06A-4D18-825A-C860F32004F0}" dt="2019-03-27T05:38:44.378" v="368" actId="478"/>
          <ac:picMkLst>
            <pc:docMk/>
            <pc:sldMk cId="3991390611" sldId="316"/>
            <ac:picMk id="8" creationId="{583074E0-113A-4729-8E64-76E4C871DA4F}"/>
          </ac:picMkLst>
        </pc:picChg>
        <pc:picChg chg="add del mod modCrop">
          <ac:chgData name="marcos aurelio gularte de castro" userId="67f50566e2aee3b4" providerId="LiveId" clId="{22469534-B06A-4D18-825A-C860F32004F0}" dt="2019-03-27T05:41:22.646" v="371" actId="478"/>
          <ac:picMkLst>
            <pc:docMk/>
            <pc:sldMk cId="3991390611" sldId="316"/>
            <ac:picMk id="13" creationId="{0085AA5C-EDC4-4D7F-A596-22EC5FFC07F1}"/>
          </ac:picMkLst>
        </pc:picChg>
        <pc:picChg chg="add del mod">
          <ac:chgData name="marcos aurelio gularte de castro" userId="67f50566e2aee3b4" providerId="LiveId" clId="{22469534-B06A-4D18-825A-C860F32004F0}" dt="2019-03-27T05:42:06.777" v="373" actId="478"/>
          <ac:picMkLst>
            <pc:docMk/>
            <pc:sldMk cId="3991390611" sldId="316"/>
            <ac:picMk id="17" creationId="{F8717115-E7B4-4276-9FE0-98AE7B9FE90F}"/>
          </ac:picMkLst>
        </pc:picChg>
        <pc:picChg chg="add mod ord modCrop">
          <ac:chgData name="marcos aurelio gularte de castro" userId="67f50566e2aee3b4" providerId="LiveId" clId="{22469534-B06A-4D18-825A-C860F32004F0}" dt="2019-03-27T05:43:42.737" v="384" actId="171"/>
          <ac:picMkLst>
            <pc:docMk/>
            <pc:sldMk cId="3991390611" sldId="316"/>
            <ac:picMk id="21" creationId="{FD435F47-5F8E-47A0-B527-767658A3DDC9}"/>
          </ac:picMkLst>
        </pc:picChg>
        <pc:picChg chg="add del mod">
          <ac:chgData name="marcos aurelio gularte de castro" userId="67f50566e2aee3b4" providerId="LiveId" clId="{22469534-B06A-4D18-825A-C860F32004F0}" dt="2019-03-27T05:43:14.306" v="379" actId="478"/>
          <ac:picMkLst>
            <pc:docMk/>
            <pc:sldMk cId="3991390611" sldId="316"/>
            <ac:picMk id="24" creationId="{ADBB33F8-3237-47F2-8AAF-3EC8660A2377}"/>
          </ac:picMkLst>
        </pc:picChg>
      </pc:sldChg>
      <pc:sldChg chg="del">
        <pc:chgData name="marcos aurelio gularte de castro" userId="67f50566e2aee3b4" providerId="LiveId" clId="{22469534-B06A-4D18-825A-C860F32004F0}" dt="2019-03-27T03:37:45.056" v="19" actId="2696"/>
        <pc:sldMkLst>
          <pc:docMk/>
          <pc:sldMk cId="438570835" sldId="317"/>
        </pc:sldMkLst>
      </pc:sldChg>
      <pc:sldChg chg="addSp delSp modSp add modTransition">
        <pc:chgData name="marcos aurelio gularte de castro" userId="67f50566e2aee3b4" providerId="LiveId" clId="{22469534-B06A-4D18-825A-C860F32004F0}" dt="2019-03-27T05:46:30.565" v="392" actId="171"/>
        <pc:sldMkLst>
          <pc:docMk/>
          <pc:sldMk cId="4283973515" sldId="317"/>
        </pc:sldMkLst>
        <pc:spChg chg="del">
          <ac:chgData name="marcos aurelio gularte de castro" userId="67f50566e2aee3b4" providerId="LiveId" clId="{22469534-B06A-4D18-825A-C860F32004F0}" dt="2019-03-27T05:44:58.669" v="385" actId="931"/>
          <ac:spMkLst>
            <pc:docMk/>
            <pc:sldMk cId="4283973515" sldId="317"/>
            <ac:spMk id="2" creationId="{6A4D27EE-EEAA-4CE8-9A79-AAF0AA99EC68}"/>
          </ac:spMkLst>
        </pc:spChg>
        <pc:spChg chg="mod">
          <ac:chgData name="marcos aurelio gularte de castro" userId="67f50566e2aee3b4" providerId="LiveId" clId="{22469534-B06A-4D18-825A-C860F32004F0}" dt="2019-03-27T05:45:03.832" v="386" actId="1076"/>
          <ac:spMkLst>
            <pc:docMk/>
            <pc:sldMk cId="4283973515" sldId="317"/>
            <ac:spMk id="3" creationId="{C8406050-D61D-405B-B175-80B0AF84F226}"/>
          </ac:spMkLst>
        </pc:spChg>
        <pc:spChg chg="add del mod">
          <ac:chgData name="marcos aurelio gularte de castro" userId="67f50566e2aee3b4" providerId="LiveId" clId="{22469534-B06A-4D18-825A-C860F32004F0}" dt="2019-03-27T05:45:31.836" v="388" actId="931"/>
          <ac:spMkLst>
            <pc:docMk/>
            <pc:sldMk cId="4283973515" sldId="317"/>
            <ac:spMk id="7" creationId="{C64A4756-498F-46D5-836B-4F94A3589F33}"/>
          </ac:spMkLst>
        </pc:spChg>
        <pc:spChg chg="add del mod">
          <ac:chgData name="marcos aurelio gularte de castro" userId="67f50566e2aee3b4" providerId="LiveId" clId="{22469534-B06A-4D18-825A-C860F32004F0}" dt="2019-03-27T05:46:24.687" v="390" actId="931"/>
          <ac:spMkLst>
            <pc:docMk/>
            <pc:sldMk cId="4283973515" sldId="317"/>
            <ac:spMk id="11" creationId="{408127CC-4766-4DB0-86EF-0E5DAA0CE2A7}"/>
          </ac:spMkLst>
        </pc:spChg>
        <pc:picChg chg="add del mod">
          <ac:chgData name="marcos aurelio gularte de castro" userId="67f50566e2aee3b4" providerId="LiveId" clId="{22469534-B06A-4D18-825A-C860F32004F0}" dt="2019-03-27T05:45:08.198" v="387" actId="478"/>
          <ac:picMkLst>
            <pc:docMk/>
            <pc:sldMk cId="4283973515" sldId="317"/>
            <ac:picMk id="5" creationId="{B71EBB8E-5AA9-4070-B031-E9A1CB2378BC}"/>
          </ac:picMkLst>
        </pc:picChg>
        <pc:picChg chg="add del mod">
          <ac:chgData name="marcos aurelio gularte de castro" userId="67f50566e2aee3b4" providerId="LiveId" clId="{22469534-B06A-4D18-825A-C860F32004F0}" dt="2019-03-27T05:45:44.590" v="389" actId="478"/>
          <ac:picMkLst>
            <pc:docMk/>
            <pc:sldMk cId="4283973515" sldId="317"/>
            <ac:picMk id="9" creationId="{F3B6B272-5732-4633-B0AA-7D7E65EC9082}"/>
          </ac:picMkLst>
        </pc:picChg>
        <pc:picChg chg="add mod ord">
          <ac:chgData name="marcos aurelio gularte de castro" userId="67f50566e2aee3b4" providerId="LiveId" clId="{22469534-B06A-4D18-825A-C860F32004F0}" dt="2019-03-27T05:46:30.565" v="392" actId="171"/>
          <ac:picMkLst>
            <pc:docMk/>
            <pc:sldMk cId="4283973515" sldId="317"/>
            <ac:picMk id="13" creationId="{98690F3D-5951-4469-9B3E-CDB5BDAF0C8E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5:47:26.667" v="394" actId="1076"/>
        <pc:sldMkLst>
          <pc:docMk/>
          <pc:sldMk cId="542629391" sldId="318"/>
        </pc:sldMkLst>
        <pc:spChg chg="del">
          <ac:chgData name="marcos aurelio gularte de castro" userId="67f50566e2aee3b4" providerId="LiveId" clId="{22469534-B06A-4D18-825A-C860F32004F0}" dt="2019-03-27T05:47:23.254" v="393" actId="931"/>
          <ac:spMkLst>
            <pc:docMk/>
            <pc:sldMk cId="542629391" sldId="318"/>
            <ac:spMk id="2" creationId="{0AD1D021-4496-4E41-9758-8ECAE8235F5B}"/>
          </ac:spMkLst>
        </pc:spChg>
        <pc:spChg chg="mod">
          <ac:chgData name="marcos aurelio gularte de castro" userId="67f50566e2aee3b4" providerId="LiveId" clId="{22469534-B06A-4D18-825A-C860F32004F0}" dt="2019-03-27T05:47:26.667" v="394" actId="1076"/>
          <ac:spMkLst>
            <pc:docMk/>
            <pc:sldMk cId="542629391" sldId="318"/>
            <ac:spMk id="3" creationId="{D8F74EC1-63CF-4B2F-BD52-A1C0145A6733}"/>
          </ac:spMkLst>
        </pc:spChg>
        <pc:picChg chg="add mod">
          <ac:chgData name="marcos aurelio gularte de castro" userId="67f50566e2aee3b4" providerId="LiveId" clId="{22469534-B06A-4D18-825A-C860F32004F0}" dt="2019-03-27T05:47:23.254" v="393" actId="931"/>
          <ac:picMkLst>
            <pc:docMk/>
            <pc:sldMk cId="542629391" sldId="318"/>
            <ac:picMk id="5" creationId="{667C0538-9A7E-4701-B2BA-DE96149417A5}"/>
          </ac:picMkLst>
        </pc:picChg>
      </pc:sldChg>
      <pc:sldChg chg="del">
        <pc:chgData name="marcos aurelio gularte de castro" userId="67f50566e2aee3b4" providerId="LiveId" clId="{22469534-B06A-4D18-825A-C860F32004F0}" dt="2019-03-27T03:37:45.081" v="20" actId="2696"/>
        <pc:sldMkLst>
          <pc:docMk/>
          <pc:sldMk cId="4162838533" sldId="318"/>
        </pc:sldMkLst>
      </pc:sldChg>
      <pc:sldChg chg="del">
        <pc:chgData name="marcos aurelio gularte de castro" userId="67f50566e2aee3b4" providerId="LiveId" clId="{22469534-B06A-4D18-825A-C860F32004F0}" dt="2019-03-27T03:37:45.099" v="21" actId="2696"/>
        <pc:sldMkLst>
          <pc:docMk/>
          <pc:sldMk cId="117715780" sldId="319"/>
        </pc:sldMkLst>
      </pc:sldChg>
      <pc:sldChg chg="addSp delSp modSp add modTransition">
        <pc:chgData name="marcos aurelio gularte de castro" userId="67f50566e2aee3b4" providerId="LiveId" clId="{22469534-B06A-4D18-825A-C860F32004F0}" dt="2019-03-27T05:48:55.033" v="395" actId="931"/>
        <pc:sldMkLst>
          <pc:docMk/>
          <pc:sldMk cId="2680051469" sldId="319"/>
        </pc:sldMkLst>
        <pc:spChg chg="del">
          <ac:chgData name="marcos aurelio gularte de castro" userId="67f50566e2aee3b4" providerId="LiveId" clId="{22469534-B06A-4D18-825A-C860F32004F0}" dt="2019-03-27T05:48:55.033" v="395" actId="931"/>
          <ac:spMkLst>
            <pc:docMk/>
            <pc:sldMk cId="2680051469" sldId="319"/>
            <ac:spMk id="2" creationId="{2CA42AB7-3C9D-432A-B0A2-750AA8362E3F}"/>
          </ac:spMkLst>
        </pc:spChg>
        <pc:spChg chg="mod">
          <ac:chgData name="marcos aurelio gularte de castro" userId="67f50566e2aee3b4" providerId="LiveId" clId="{22469534-B06A-4D18-825A-C860F32004F0}" dt="2019-03-27T04:30:24.348" v="207" actId="27636"/>
          <ac:spMkLst>
            <pc:docMk/>
            <pc:sldMk cId="2680051469" sldId="319"/>
            <ac:spMk id="3" creationId="{ABE685B1-8246-42BF-BC66-C1C8F6A73A71}"/>
          </ac:spMkLst>
        </pc:spChg>
        <pc:picChg chg="add mod">
          <ac:chgData name="marcos aurelio gularte de castro" userId="67f50566e2aee3b4" providerId="LiveId" clId="{22469534-B06A-4D18-825A-C860F32004F0}" dt="2019-03-27T05:48:55.033" v="395" actId="931"/>
          <ac:picMkLst>
            <pc:docMk/>
            <pc:sldMk cId="2680051469" sldId="319"/>
            <ac:picMk id="5" creationId="{81DC5E05-D5BF-49C6-899D-59D097C22C94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5:49:39.464" v="396" actId="931"/>
        <pc:sldMkLst>
          <pc:docMk/>
          <pc:sldMk cId="3796202534" sldId="320"/>
        </pc:sldMkLst>
        <pc:spChg chg="del">
          <ac:chgData name="marcos aurelio gularte de castro" userId="67f50566e2aee3b4" providerId="LiveId" clId="{22469534-B06A-4D18-825A-C860F32004F0}" dt="2019-03-27T05:49:39.464" v="396" actId="931"/>
          <ac:spMkLst>
            <pc:docMk/>
            <pc:sldMk cId="3796202534" sldId="320"/>
            <ac:spMk id="2" creationId="{ECBE5A5C-E189-4940-9AF6-ECF136630F8F}"/>
          </ac:spMkLst>
        </pc:spChg>
        <pc:spChg chg="mod">
          <ac:chgData name="marcos aurelio gularte de castro" userId="67f50566e2aee3b4" providerId="LiveId" clId="{22469534-B06A-4D18-825A-C860F32004F0}" dt="2019-03-27T04:30:33.760" v="210" actId="27636"/>
          <ac:spMkLst>
            <pc:docMk/>
            <pc:sldMk cId="3796202534" sldId="320"/>
            <ac:spMk id="3" creationId="{2DC92A99-364C-45BA-B500-5A81C01681C3}"/>
          </ac:spMkLst>
        </pc:spChg>
        <pc:picChg chg="add mod">
          <ac:chgData name="marcos aurelio gularte de castro" userId="67f50566e2aee3b4" providerId="LiveId" clId="{22469534-B06A-4D18-825A-C860F32004F0}" dt="2019-03-27T05:49:39.464" v="396" actId="931"/>
          <ac:picMkLst>
            <pc:docMk/>
            <pc:sldMk cId="3796202534" sldId="320"/>
            <ac:picMk id="5" creationId="{6B25CCF1-D707-4332-9FCC-FD1A1885B0E5}"/>
          </ac:picMkLst>
        </pc:picChg>
      </pc:sldChg>
      <pc:sldChg chg="del">
        <pc:chgData name="marcos aurelio gularte de castro" userId="67f50566e2aee3b4" providerId="LiveId" clId="{22469534-B06A-4D18-825A-C860F32004F0}" dt="2019-03-27T03:37:45.173" v="22" actId="2696"/>
        <pc:sldMkLst>
          <pc:docMk/>
          <pc:sldMk cId="4104393743" sldId="320"/>
        </pc:sldMkLst>
      </pc:sldChg>
      <pc:sldChg chg="addSp delSp modSp add modTransition">
        <pc:chgData name="marcos aurelio gularte de castro" userId="67f50566e2aee3b4" providerId="LiveId" clId="{22469534-B06A-4D18-825A-C860F32004F0}" dt="2019-03-27T05:51:36.980" v="398" actId="1076"/>
        <pc:sldMkLst>
          <pc:docMk/>
          <pc:sldMk cId="3307759378" sldId="321"/>
        </pc:sldMkLst>
        <pc:spChg chg="del">
          <ac:chgData name="marcos aurelio gularte de castro" userId="67f50566e2aee3b4" providerId="LiveId" clId="{22469534-B06A-4D18-825A-C860F32004F0}" dt="2019-03-27T05:51:32.383" v="397" actId="931"/>
          <ac:spMkLst>
            <pc:docMk/>
            <pc:sldMk cId="3307759378" sldId="321"/>
            <ac:spMk id="2" creationId="{864B50D5-4D1D-4267-9D3B-743F70BEE8B6}"/>
          </ac:spMkLst>
        </pc:spChg>
        <pc:spChg chg="mod">
          <ac:chgData name="marcos aurelio gularte de castro" userId="67f50566e2aee3b4" providerId="LiveId" clId="{22469534-B06A-4D18-825A-C860F32004F0}" dt="2019-03-27T05:51:36.980" v="398" actId="1076"/>
          <ac:spMkLst>
            <pc:docMk/>
            <pc:sldMk cId="3307759378" sldId="321"/>
            <ac:spMk id="3" creationId="{210676BF-7E28-42EC-89A6-8E489B0027E2}"/>
          </ac:spMkLst>
        </pc:spChg>
        <pc:picChg chg="add mod">
          <ac:chgData name="marcos aurelio gularte de castro" userId="67f50566e2aee3b4" providerId="LiveId" clId="{22469534-B06A-4D18-825A-C860F32004F0}" dt="2019-03-27T05:51:32.383" v="397" actId="931"/>
          <ac:picMkLst>
            <pc:docMk/>
            <pc:sldMk cId="3307759378" sldId="321"/>
            <ac:picMk id="5" creationId="{AD57D764-7555-47C7-AF62-ED4227C67A04}"/>
          </ac:picMkLst>
        </pc:picChg>
      </pc:sldChg>
      <pc:sldChg chg="del">
        <pc:chgData name="marcos aurelio gularte de castro" userId="67f50566e2aee3b4" providerId="LiveId" clId="{22469534-B06A-4D18-825A-C860F32004F0}" dt="2019-03-27T03:37:45.195" v="24" actId="2696"/>
        <pc:sldMkLst>
          <pc:docMk/>
          <pc:sldMk cId="3624281035" sldId="321"/>
        </pc:sldMkLst>
      </pc:sldChg>
      <pc:sldChg chg="del">
        <pc:chgData name="marcos aurelio gularte de castro" userId="67f50566e2aee3b4" providerId="LiveId" clId="{22469534-B06A-4D18-825A-C860F32004F0}" dt="2019-03-27T03:37:45.184" v="23" actId="2696"/>
        <pc:sldMkLst>
          <pc:docMk/>
          <pc:sldMk cId="2686899496" sldId="322"/>
        </pc:sldMkLst>
      </pc:sldChg>
      <pc:sldChg chg="addSp delSp modSp add modTransition">
        <pc:chgData name="marcos aurelio gularte de castro" userId="67f50566e2aee3b4" providerId="LiveId" clId="{22469534-B06A-4D18-825A-C860F32004F0}" dt="2019-03-27T05:52:13.919" v="399" actId="931"/>
        <pc:sldMkLst>
          <pc:docMk/>
          <pc:sldMk cId="3585069131" sldId="322"/>
        </pc:sldMkLst>
        <pc:spChg chg="del">
          <ac:chgData name="marcos aurelio gularte de castro" userId="67f50566e2aee3b4" providerId="LiveId" clId="{22469534-B06A-4D18-825A-C860F32004F0}" dt="2019-03-27T05:52:13.919" v="399" actId="931"/>
          <ac:spMkLst>
            <pc:docMk/>
            <pc:sldMk cId="3585069131" sldId="322"/>
            <ac:spMk id="2" creationId="{57ACFA32-BE65-41F7-9B7F-14BDFB0A0935}"/>
          </ac:spMkLst>
        </pc:spChg>
        <pc:spChg chg="mod">
          <ac:chgData name="marcos aurelio gularte de castro" userId="67f50566e2aee3b4" providerId="LiveId" clId="{22469534-B06A-4D18-825A-C860F32004F0}" dt="2019-03-27T04:31:12.186" v="216" actId="20577"/>
          <ac:spMkLst>
            <pc:docMk/>
            <pc:sldMk cId="3585069131" sldId="322"/>
            <ac:spMk id="3" creationId="{55553EC3-F2CC-40F6-97C6-D0976D34420D}"/>
          </ac:spMkLst>
        </pc:spChg>
        <pc:picChg chg="add mod">
          <ac:chgData name="marcos aurelio gularte de castro" userId="67f50566e2aee3b4" providerId="LiveId" clId="{22469534-B06A-4D18-825A-C860F32004F0}" dt="2019-03-27T05:52:13.919" v="399" actId="931"/>
          <ac:picMkLst>
            <pc:docMk/>
            <pc:sldMk cId="3585069131" sldId="322"/>
            <ac:picMk id="5" creationId="{5FB3F95F-1B5E-47CC-A2E4-32967FF06039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5:52:44.243" v="401" actId="1076"/>
        <pc:sldMkLst>
          <pc:docMk/>
          <pc:sldMk cId="1696952794" sldId="323"/>
        </pc:sldMkLst>
        <pc:spChg chg="del">
          <ac:chgData name="marcos aurelio gularte de castro" userId="67f50566e2aee3b4" providerId="LiveId" clId="{22469534-B06A-4D18-825A-C860F32004F0}" dt="2019-03-27T05:52:42.255" v="400" actId="931"/>
          <ac:spMkLst>
            <pc:docMk/>
            <pc:sldMk cId="1696952794" sldId="323"/>
            <ac:spMk id="2" creationId="{AE52731C-6A13-48B3-BFCD-588A945BC414}"/>
          </ac:spMkLst>
        </pc:spChg>
        <pc:spChg chg="mod">
          <ac:chgData name="marcos aurelio gularte de castro" userId="67f50566e2aee3b4" providerId="LiveId" clId="{22469534-B06A-4D18-825A-C860F32004F0}" dt="2019-03-27T05:52:44.243" v="401" actId="1076"/>
          <ac:spMkLst>
            <pc:docMk/>
            <pc:sldMk cId="1696952794" sldId="323"/>
            <ac:spMk id="3" creationId="{3F323D11-AE2D-454D-84BB-0E7550D97A36}"/>
          </ac:spMkLst>
        </pc:spChg>
        <pc:picChg chg="add mod">
          <ac:chgData name="marcos aurelio gularte de castro" userId="67f50566e2aee3b4" providerId="LiveId" clId="{22469534-B06A-4D18-825A-C860F32004F0}" dt="2019-03-27T05:52:42.255" v="400" actId="931"/>
          <ac:picMkLst>
            <pc:docMk/>
            <pc:sldMk cId="1696952794" sldId="323"/>
            <ac:picMk id="5" creationId="{333C8DAC-3CB5-45FD-90C1-D8E52C5C62C7}"/>
          </ac:picMkLst>
        </pc:picChg>
      </pc:sldChg>
      <pc:sldChg chg="del">
        <pc:chgData name="marcos aurelio gularte de castro" userId="67f50566e2aee3b4" providerId="LiveId" clId="{22469534-B06A-4D18-825A-C860F32004F0}" dt="2019-03-27T03:37:45.251" v="25" actId="2696"/>
        <pc:sldMkLst>
          <pc:docMk/>
          <pc:sldMk cId="2980329372" sldId="323"/>
        </pc:sldMkLst>
      </pc:sldChg>
      <pc:sldChg chg="addSp delSp modSp add modTransition">
        <pc:chgData name="marcos aurelio gularte de castro" userId="67f50566e2aee3b4" providerId="LiveId" clId="{22469534-B06A-4D18-825A-C860F32004F0}" dt="2019-03-27T05:53:00.205" v="403" actId="1076"/>
        <pc:sldMkLst>
          <pc:docMk/>
          <pc:sldMk cId="2421267891" sldId="324"/>
        </pc:sldMkLst>
        <pc:spChg chg="del">
          <ac:chgData name="marcos aurelio gularte de castro" userId="67f50566e2aee3b4" providerId="LiveId" clId="{22469534-B06A-4D18-825A-C860F32004F0}" dt="2019-03-27T05:52:57.172" v="402" actId="931"/>
          <ac:spMkLst>
            <pc:docMk/>
            <pc:sldMk cId="2421267891" sldId="324"/>
            <ac:spMk id="2" creationId="{28F08CDC-EE40-45FE-8EA6-6CC7F56367FA}"/>
          </ac:spMkLst>
        </pc:spChg>
        <pc:spChg chg="mod">
          <ac:chgData name="marcos aurelio gularte de castro" userId="67f50566e2aee3b4" providerId="LiveId" clId="{22469534-B06A-4D18-825A-C860F32004F0}" dt="2019-03-27T05:53:00.205" v="403" actId="1076"/>
          <ac:spMkLst>
            <pc:docMk/>
            <pc:sldMk cId="2421267891" sldId="324"/>
            <ac:spMk id="3" creationId="{42E7B4F7-2B11-42E9-BFD1-D67294598EA1}"/>
          </ac:spMkLst>
        </pc:spChg>
        <pc:picChg chg="add mod">
          <ac:chgData name="marcos aurelio gularte de castro" userId="67f50566e2aee3b4" providerId="LiveId" clId="{22469534-B06A-4D18-825A-C860F32004F0}" dt="2019-03-27T05:52:57.172" v="402" actId="931"/>
          <ac:picMkLst>
            <pc:docMk/>
            <pc:sldMk cId="2421267891" sldId="324"/>
            <ac:picMk id="5" creationId="{823284D5-AD34-4EA9-BF3C-2A2A960DFF4A}"/>
          </ac:picMkLst>
        </pc:picChg>
      </pc:sldChg>
      <pc:sldChg chg="del">
        <pc:chgData name="marcos aurelio gularte de castro" userId="67f50566e2aee3b4" providerId="LiveId" clId="{22469534-B06A-4D18-825A-C860F32004F0}" dt="2019-03-27T03:37:45.262" v="26" actId="2696"/>
        <pc:sldMkLst>
          <pc:docMk/>
          <pc:sldMk cId="2811317623" sldId="324"/>
        </pc:sldMkLst>
      </pc:sldChg>
      <pc:sldChg chg="addSp delSp modSp add modTransition">
        <pc:chgData name="marcos aurelio gularte de castro" userId="67f50566e2aee3b4" providerId="LiveId" clId="{22469534-B06A-4D18-825A-C860F32004F0}" dt="2019-03-27T05:54:01.225" v="404" actId="931"/>
        <pc:sldMkLst>
          <pc:docMk/>
          <pc:sldMk cId="488353150" sldId="325"/>
        </pc:sldMkLst>
        <pc:spChg chg="del">
          <ac:chgData name="marcos aurelio gularte de castro" userId="67f50566e2aee3b4" providerId="LiveId" clId="{22469534-B06A-4D18-825A-C860F32004F0}" dt="2019-03-27T05:54:01.225" v="404" actId="931"/>
          <ac:spMkLst>
            <pc:docMk/>
            <pc:sldMk cId="488353150" sldId="325"/>
            <ac:spMk id="2" creationId="{95FEE34D-2B91-48DD-8542-55937A6923CE}"/>
          </ac:spMkLst>
        </pc:spChg>
        <pc:spChg chg="mod">
          <ac:chgData name="marcos aurelio gularte de castro" userId="67f50566e2aee3b4" providerId="LiveId" clId="{22469534-B06A-4D18-825A-C860F32004F0}" dt="2019-03-27T04:31:52.262" v="226" actId="20577"/>
          <ac:spMkLst>
            <pc:docMk/>
            <pc:sldMk cId="488353150" sldId="325"/>
            <ac:spMk id="3" creationId="{C9082CAC-C20A-4270-86AA-9853CE78EAA5}"/>
          </ac:spMkLst>
        </pc:spChg>
        <pc:picChg chg="add mod">
          <ac:chgData name="marcos aurelio gularte de castro" userId="67f50566e2aee3b4" providerId="LiveId" clId="{22469534-B06A-4D18-825A-C860F32004F0}" dt="2019-03-27T05:54:01.225" v="404" actId="931"/>
          <ac:picMkLst>
            <pc:docMk/>
            <pc:sldMk cId="488353150" sldId="325"/>
            <ac:picMk id="5" creationId="{C1962698-BBBB-4110-A3C6-A538BE248BA7}"/>
          </ac:picMkLst>
        </pc:picChg>
      </pc:sldChg>
      <pc:sldChg chg="del">
        <pc:chgData name="marcos aurelio gularte de castro" userId="67f50566e2aee3b4" providerId="LiveId" clId="{22469534-B06A-4D18-825A-C860F32004F0}" dt="2019-03-27T03:37:45.270" v="27" actId="2696"/>
        <pc:sldMkLst>
          <pc:docMk/>
          <pc:sldMk cId="3655121494" sldId="325"/>
        </pc:sldMkLst>
      </pc:sldChg>
      <pc:sldChg chg="del">
        <pc:chgData name="marcos aurelio gularte de castro" userId="67f50566e2aee3b4" providerId="LiveId" clId="{22469534-B06A-4D18-825A-C860F32004F0}" dt="2019-03-27T03:37:45.283" v="28" actId="2696"/>
        <pc:sldMkLst>
          <pc:docMk/>
          <pc:sldMk cId="1486301619" sldId="326"/>
        </pc:sldMkLst>
      </pc:sldChg>
      <pc:sldChg chg="addSp delSp modSp add modTransition">
        <pc:chgData name="marcos aurelio gularte de castro" userId="67f50566e2aee3b4" providerId="LiveId" clId="{22469534-B06A-4D18-825A-C860F32004F0}" dt="2019-03-27T05:54:25.266" v="405" actId="931"/>
        <pc:sldMkLst>
          <pc:docMk/>
          <pc:sldMk cId="2108420024" sldId="326"/>
        </pc:sldMkLst>
        <pc:spChg chg="del">
          <ac:chgData name="marcos aurelio gularte de castro" userId="67f50566e2aee3b4" providerId="LiveId" clId="{22469534-B06A-4D18-825A-C860F32004F0}" dt="2019-03-27T05:54:25.266" v="405" actId="931"/>
          <ac:spMkLst>
            <pc:docMk/>
            <pc:sldMk cId="2108420024" sldId="326"/>
            <ac:spMk id="2" creationId="{01E17AEF-D922-49C3-AE78-72F8B1DDD27D}"/>
          </ac:spMkLst>
        </pc:spChg>
        <pc:spChg chg="mod">
          <ac:chgData name="marcos aurelio gularte de castro" userId="67f50566e2aee3b4" providerId="LiveId" clId="{22469534-B06A-4D18-825A-C860F32004F0}" dt="2019-03-27T04:32:14.416" v="231" actId="27636"/>
          <ac:spMkLst>
            <pc:docMk/>
            <pc:sldMk cId="2108420024" sldId="326"/>
            <ac:spMk id="3" creationId="{3C156E06-BED2-494D-99CD-D0C4FDD65482}"/>
          </ac:spMkLst>
        </pc:spChg>
        <pc:picChg chg="add mod">
          <ac:chgData name="marcos aurelio gularte de castro" userId="67f50566e2aee3b4" providerId="LiveId" clId="{22469534-B06A-4D18-825A-C860F32004F0}" dt="2019-03-27T05:54:25.266" v="405" actId="931"/>
          <ac:picMkLst>
            <pc:docMk/>
            <pc:sldMk cId="2108420024" sldId="326"/>
            <ac:picMk id="5" creationId="{77F11B2B-E6FB-41D3-8599-DA816773995D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5:55:33.257" v="407" actId="1076"/>
        <pc:sldMkLst>
          <pc:docMk/>
          <pc:sldMk cId="2644906788" sldId="327"/>
        </pc:sldMkLst>
        <pc:spChg chg="del">
          <ac:chgData name="marcos aurelio gularte de castro" userId="67f50566e2aee3b4" providerId="LiveId" clId="{22469534-B06A-4D18-825A-C860F32004F0}" dt="2019-03-27T04:32:37.638" v="234"/>
          <ac:spMkLst>
            <pc:docMk/>
            <pc:sldMk cId="2644906788" sldId="327"/>
            <ac:spMk id="2" creationId="{18812A9F-9F39-48F1-A2E2-B625E1151AAC}"/>
          </ac:spMkLst>
        </pc:spChg>
        <pc:spChg chg="del">
          <ac:chgData name="marcos aurelio gularte de castro" userId="67f50566e2aee3b4" providerId="LiveId" clId="{22469534-B06A-4D18-825A-C860F32004F0}" dt="2019-03-27T04:32:37.638" v="234"/>
          <ac:spMkLst>
            <pc:docMk/>
            <pc:sldMk cId="2644906788" sldId="327"/>
            <ac:spMk id="3" creationId="{A423B61A-8AE8-4888-9CCB-1E3C8224614C}"/>
          </ac:spMkLst>
        </pc:spChg>
        <pc:spChg chg="add del mod">
          <ac:chgData name="marcos aurelio gularte de castro" userId="67f50566e2aee3b4" providerId="LiveId" clId="{22469534-B06A-4D18-825A-C860F32004F0}" dt="2019-03-27T05:55:29.128" v="406" actId="931"/>
          <ac:spMkLst>
            <pc:docMk/>
            <pc:sldMk cId="2644906788" sldId="327"/>
            <ac:spMk id="4" creationId="{697D1FE5-702E-4CBD-8911-88CEC248EF91}"/>
          </ac:spMkLst>
        </pc:spChg>
        <pc:spChg chg="add mod">
          <ac:chgData name="marcos aurelio gularte de castro" userId="67f50566e2aee3b4" providerId="LiveId" clId="{22469534-B06A-4D18-825A-C860F32004F0}" dt="2019-03-27T05:55:33.257" v="407" actId="1076"/>
          <ac:spMkLst>
            <pc:docMk/>
            <pc:sldMk cId="2644906788" sldId="327"/>
            <ac:spMk id="5" creationId="{8A6816F5-4DED-4FAD-8132-670DCB725A77}"/>
          </ac:spMkLst>
        </pc:spChg>
        <pc:spChg chg="add mod">
          <ac:chgData name="marcos aurelio gularte de castro" userId="67f50566e2aee3b4" providerId="LiveId" clId="{22469534-B06A-4D18-825A-C860F32004F0}" dt="2019-03-27T04:32:39.483" v="235" actId="20577"/>
          <ac:spMkLst>
            <pc:docMk/>
            <pc:sldMk cId="2644906788" sldId="327"/>
            <ac:spMk id="6" creationId="{22328634-4876-4E00-91D3-66BC62C4FADE}"/>
          </ac:spMkLst>
        </pc:spChg>
        <pc:picChg chg="add mod">
          <ac:chgData name="marcos aurelio gularte de castro" userId="67f50566e2aee3b4" providerId="LiveId" clId="{22469534-B06A-4D18-825A-C860F32004F0}" dt="2019-03-27T05:55:29.128" v="406" actId="931"/>
          <ac:picMkLst>
            <pc:docMk/>
            <pc:sldMk cId="2644906788" sldId="327"/>
            <ac:picMk id="8" creationId="{ADEAF398-B76E-423D-979B-2CA0014F8790}"/>
          </ac:picMkLst>
        </pc:picChg>
      </pc:sldChg>
      <pc:sldChg chg="del">
        <pc:chgData name="marcos aurelio gularte de castro" userId="67f50566e2aee3b4" providerId="LiveId" clId="{22469534-B06A-4D18-825A-C860F32004F0}" dt="2019-03-27T03:37:45.289" v="29" actId="2696"/>
        <pc:sldMkLst>
          <pc:docMk/>
          <pc:sldMk cId="4087306176" sldId="327"/>
        </pc:sldMkLst>
      </pc:sldChg>
      <pc:sldChg chg="addSp delSp modSp add modTransition">
        <pc:chgData name="marcos aurelio gularte de castro" userId="67f50566e2aee3b4" providerId="LiveId" clId="{22469534-B06A-4D18-825A-C860F32004F0}" dt="2019-03-27T05:55:54.038" v="408" actId="931"/>
        <pc:sldMkLst>
          <pc:docMk/>
          <pc:sldMk cId="751097537" sldId="328"/>
        </pc:sldMkLst>
        <pc:spChg chg="del">
          <ac:chgData name="marcos aurelio gularte de castro" userId="67f50566e2aee3b4" providerId="LiveId" clId="{22469534-B06A-4D18-825A-C860F32004F0}" dt="2019-03-27T05:55:54.038" v="408" actId="931"/>
          <ac:spMkLst>
            <pc:docMk/>
            <pc:sldMk cId="751097537" sldId="328"/>
            <ac:spMk id="2" creationId="{022A391C-C928-4BD3-9EEC-AC4416474A1A}"/>
          </ac:spMkLst>
        </pc:spChg>
        <pc:spChg chg="mod">
          <ac:chgData name="marcos aurelio gularte de castro" userId="67f50566e2aee3b4" providerId="LiveId" clId="{22469534-B06A-4D18-825A-C860F32004F0}" dt="2019-03-27T04:33:57.228" v="258" actId="20577"/>
          <ac:spMkLst>
            <pc:docMk/>
            <pc:sldMk cId="751097537" sldId="328"/>
            <ac:spMk id="3" creationId="{58EFDE13-F43E-4996-B024-268865D6A074}"/>
          </ac:spMkLst>
        </pc:spChg>
        <pc:picChg chg="add mod">
          <ac:chgData name="marcos aurelio gularte de castro" userId="67f50566e2aee3b4" providerId="LiveId" clId="{22469534-B06A-4D18-825A-C860F32004F0}" dt="2019-03-27T05:55:54.038" v="408" actId="931"/>
          <ac:picMkLst>
            <pc:docMk/>
            <pc:sldMk cId="751097537" sldId="328"/>
            <ac:picMk id="5" creationId="{65E6CD92-6A95-41F8-9BD2-3AC8310D496F}"/>
          </ac:picMkLst>
        </pc:picChg>
      </pc:sldChg>
      <pc:sldChg chg="del">
        <pc:chgData name="marcos aurelio gularte de castro" userId="67f50566e2aee3b4" providerId="LiveId" clId="{22469534-B06A-4D18-825A-C860F32004F0}" dt="2019-03-27T03:37:45.301" v="30" actId="2696"/>
        <pc:sldMkLst>
          <pc:docMk/>
          <pc:sldMk cId="1974021355" sldId="328"/>
        </pc:sldMkLst>
      </pc:sldChg>
      <pc:sldChg chg="addSp delSp modSp add modTransition">
        <pc:chgData name="marcos aurelio gularte de castro" userId="67f50566e2aee3b4" providerId="LiveId" clId="{22469534-B06A-4D18-825A-C860F32004F0}" dt="2019-03-27T05:57:32.312" v="409" actId="931"/>
        <pc:sldMkLst>
          <pc:docMk/>
          <pc:sldMk cId="2961498420" sldId="329"/>
        </pc:sldMkLst>
        <pc:spChg chg="del">
          <ac:chgData name="marcos aurelio gularte de castro" userId="67f50566e2aee3b4" providerId="LiveId" clId="{22469534-B06A-4D18-825A-C860F32004F0}" dt="2019-03-27T05:57:32.312" v="409" actId="931"/>
          <ac:spMkLst>
            <pc:docMk/>
            <pc:sldMk cId="2961498420" sldId="329"/>
            <ac:spMk id="2" creationId="{4447F4A1-A163-4C3D-9D74-A0BF9ABA2496}"/>
          </ac:spMkLst>
        </pc:spChg>
        <pc:spChg chg="mod">
          <ac:chgData name="marcos aurelio gularte de castro" userId="67f50566e2aee3b4" providerId="LiveId" clId="{22469534-B06A-4D18-825A-C860F32004F0}" dt="2019-03-27T04:34:23.653" v="262" actId="20577"/>
          <ac:spMkLst>
            <pc:docMk/>
            <pc:sldMk cId="2961498420" sldId="329"/>
            <ac:spMk id="3" creationId="{43B98CA2-F8C4-4D06-A51A-CC6A1015F293}"/>
          </ac:spMkLst>
        </pc:spChg>
        <pc:picChg chg="add mod">
          <ac:chgData name="marcos aurelio gularte de castro" userId="67f50566e2aee3b4" providerId="LiveId" clId="{22469534-B06A-4D18-825A-C860F32004F0}" dt="2019-03-27T05:57:32.312" v="409" actId="931"/>
          <ac:picMkLst>
            <pc:docMk/>
            <pc:sldMk cId="2961498420" sldId="329"/>
            <ac:picMk id="5" creationId="{16705D87-7DB2-47A9-89EA-19AEF5B6FE3C}"/>
          </ac:picMkLst>
        </pc:picChg>
      </pc:sldChg>
      <pc:sldChg chg="del">
        <pc:chgData name="marcos aurelio gularte de castro" userId="67f50566e2aee3b4" providerId="LiveId" clId="{22469534-B06A-4D18-825A-C860F32004F0}" dt="2019-03-27T03:37:45.313" v="31" actId="2696"/>
        <pc:sldMkLst>
          <pc:docMk/>
          <pc:sldMk cId="3920642138" sldId="329"/>
        </pc:sldMkLst>
      </pc:sldChg>
      <pc:sldChg chg="addSp delSp modSp add modTransition">
        <pc:chgData name="marcos aurelio gularte de castro" userId="67f50566e2aee3b4" providerId="LiveId" clId="{22469534-B06A-4D18-825A-C860F32004F0}" dt="2019-03-27T05:58:25.898" v="410" actId="931"/>
        <pc:sldMkLst>
          <pc:docMk/>
          <pc:sldMk cId="1003645934" sldId="330"/>
        </pc:sldMkLst>
        <pc:spChg chg="del">
          <ac:chgData name="marcos aurelio gularte de castro" userId="67f50566e2aee3b4" providerId="LiveId" clId="{22469534-B06A-4D18-825A-C860F32004F0}" dt="2019-03-27T05:58:25.898" v="410" actId="931"/>
          <ac:spMkLst>
            <pc:docMk/>
            <pc:sldMk cId="1003645934" sldId="330"/>
            <ac:spMk id="2" creationId="{BB884C9F-BB57-4552-9DAC-05682F6336EA}"/>
          </ac:spMkLst>
        </pc:spChg>
        <pc:spChg chg="mod">
          <ac:chgData name="marcos aurelio gularte de castro" userId="67f50566e2aee3b4" providerId="LiveId" clId="{22469534-B06A-4D18-825A-C860F32004F0}" dt="2019-03-27T04:34:48.379" v="265" actId="27636"/>
          <ac:spMkLst>
            <pc:docMk/>
            <pc:sldMk cId="1003645934" sldId="330"/>
            <ac:spMk id="3" creationId="{B883310B-3E06-4AF5-8AC0-BCFC1078A478}"/>
          </ac:spMkLst>
        </pc:spChg>
        <pc:picChg chg="add mod">
          <ac:chgData name="marcos aurelio gularte de castro" userId="67f50566e2aee3b4" providerId="LiveId" clId="{22469534-B06A-4D18-825A-C860F32004F0}" dt="2019-03-27T05:58:25.898" v="410" actId="931"/>
          <ac:picMkLst>
            <pc:docMk/>
            <pc:sldMk cId="1003645934" sldId="330"/>
            <ac:picMk id="5" creationId="{D43EDFD2-66EE-49F6-AF2E-67E790790995}"/>
          </ac:picMkLst>
        </pc:picChg>
      </pc:sldChg>
      <pc:sldChg chg="del">
        <pc:chgData name="marcos aurelio gularte de castro" userId="67f50566e2aee3b4" providerId="LiveId" clId="{22469534-B06A-4D18-825A-C860F32004F0}" dt="2019-03-27T03:37:45.414" v="32" actId="2696"/>
        <pc:sldMkLst>
          <pc:docMk/>
          <pc:sldMk cId="2487387183" sldId="330"/>
        </pc:sldMkLst>
      </pc:sldChg>
      <pc:sldChg chg="del">
        <pc:chgData name="marcos aurelio gularte de castro" userId="67f50566e2aee3b4" providerId="LiveId" clId="{22469534-B06A-4D18-825A-C860F32004F0}" dt="2019-03-27T03:37:45.424" v="33" actId="2696"/>
        <pc:sldMkLst>
          <pc:docMk/>
          <pc:sldMk cId="909385613" sldId="331"/>
        </pc:sldMkLst>
      </pc:sldChg>
      <pc:sldChg chg="addSp delSp modSp add modTransition">
        <pc:chgData name="marcos aurelio gularte de castro" userId="67f50566e2aee3b4" providerId="LiveId" clId="{22469534-B06A-4D18-825A-C860F32004F0}" dt="2019-03-27T05:58:53.047" v="411" actId="931"/>
        <pc:sldMkLst>
          <pc:docMk/>
          <pc:sldMk cId="3695808280" sldId="331"/>
        </pc:sldMkLst>
        <pc:spChg chg="del">
          <ac:chgData name="marcos aurelio gularte de castro" userId="67f50566e2aee3b4" providerId="LiveId" clId="{22469534-B06A-4D18-825A-C860F32004F0}" dt="2019-03-27T05:58:53.047" v="411" actId="931"/>
          <ac:spMkLst>
            <pc:docMk/>
            <pc:sldMk cId="3695808280" sldId="331"/>
            <ac:spMk id="2" creationId="{D60E9A23-32B4-4344-9B61-7A4003B76291}"/>
          </ac:spMkLst>
        </pc:spChg>
        <pc:spChg chg="mod">
          <ac:chgData name="marcos aurelio gularte de castro" userId="67f50566e2aee3b4" providerId="LiveId" clId="{22469534-B06A-4D18-825A-C860F32004F0}" dt="2019-03-27T04:35:24.725" v="274" actId="20577"/>
          <ac:spMkLst>
            <pc:docMk/>
            <pc:sldMk cId="3695808280" sldId="331"/>
            <ac:spMk id="3" creationId="{0577E4EB-10E9-4D97-BDE1-E6655CB30346}"/>
          </ac:spMkLst>
        </pc:spChg>
        <pc:picChg chg="add mod">
          <ac:chgData name="marcos aurelio gularte de castro" userId="67f50566e2aee3b4" providerId="LiveId" clId="{22469534-B06A-4D18-825A-C860F32004F0}" dt="2019-03-27T05:58:53.047" v="411" actId="931"/>
          <ac:picMkLst>
            <pc:docMk/>
            <pc:sldMk cId="3695808280" sldId="331"/>
            <ac:picMk id="5" creationId="{EEA63584-80CC-410C-B15C-A254BC97C4C8}"/>
          </ac:picMkLst>
        </pc:picChg>
      </pc:sldChg>
      <pc:sldChg chg="del">
        <pc:chgData name="marcos aurelio gularte de castro" userId="67f50566e2aee3b4" providerId="LiveId" clId="{22469534-B06A-4D18-825A-C860F32004F0}" dt="2019-03-27T03:37:45.434" v="34" actId="2696"/>
        <pc:sldMkLst>
          <pc:docMk/>
          <pc:sldMk cId="2753225500" sldId="332"/>
        </pc:sldMkLst>
      </pc:sldChg>
      <pc:sldChg chg="addSp delSp modSp add modTransition">
        <pc:chgData name="marcos aurelio gularte de castro" userId="67f50566e2aee3b4" providerId="LiveId" clId="{22469534-B06A-4D18-825A-C860F32004F0}" dt="2019-03-27T05:59:53.761" v="412" actId="931"/>
        <pc:sldMkLst>
          <pc:docMk/>
          <pc:sldMk cId="3974256443" sldId="332"/>
        </pc:sldMkLst>
        <pc:spChg chg="del">
          <ac:chgData name="marcos aurelio gularte de castro" userId="67f50566e2aee3b4" providerId="LiveId" clId="{22469534-B06A-4D18-825A-C860F32004F0}" dt="2019-03-27T04:35:56.898" v="277"/>
          <ac:spMkLst>
            <pc:docMk/>
            <pc:sldMk cId="3974256443" sldId="332"/>
            <ac:spMk id="2" creationId="{F5C154AD-359E-4734-BC87-82D31420C523}"/>
          </ac:spMkLst>
        </pc:spChg>
        <pc:spChg chg="del">
          <ac:chgData name="marcos aurelio gularte de castro" userId="67f50566e2aee3b4" providerId="LiveId" clId="{22469534-B06A-4D18-825A-C860F32004F0}" dt="2019-03-27T04:35:56.898" v="277"/>
          <ac:spMkLst>
            <pc:docMk/>
            <pc:sldMk cId="3974256443" sldId="332"/>
            <ac:spMk id="3" creationId="{4890D454-2E25-4707-B3A9-622747E794B5}"/>
          </ac:spMkLst>
        </pc:spChg>
        <pc:spChg chg="add del mod">
          <ac:chgData name="marcos aurelio gularte de castro" userId="67f50566e2aee3b4" providerId="LiveId" clId="{22469534-B06A-4D18-825A-C860F32004F0}" dt="2019-03-27T05:59:53.761" v="412" actId="931"/>
          <ac:spMkLst>
            <pc:docMk/>
            <pc:sldMk cId="3974256443" sldId="332"/>
            <ac:spMk id="4" creationId="{58C543BE-92A9-43D9-B024-1A4FE6960779}"/>
          </ac:spMkLst>
        </pc:spChg>
        <pc:spChg chg="add mod">
          <ac:chgData name="marcos aurelio gularte de castro" userId="67f50566e2aee3b4" providerId="LiveId" clId="{22469534-B06A-4D18-825A-C860F32004F0}" dt="2019-03-27T04:36:09.495" v="283" actId="20577"/>
          <ac:spMkLst>
            <pc:docMk/>
            <pc:sldMk cId="3974256443" sldId="332"/>
            <ac:spMk id="5" creationId="{5E74B807-1DC2-418C-9357-89DF7BAE99C4}"/>
          </ac:spMkLst>
        </pc:spChg>
        <pc:spChg chg="add mod">
          <ac:chgData name="marcos aurelio gularte de castro" userId="67f50566e2aee3b4" providerId="LiveId" clId="{22469534-B06A-4D18-825A-C860F32004F0}" dt="2019-03-27T04:35:59.374" v="278" actId="20577"/>
          <ac:spMkLst>
            <pc:docMk/>
            <pc:sldMk cId="3974256443" sldId="332"/>
            <ac:spMk id="6" creationId="{8C5170B9-5C7D-475F-BEF4-96B19268BE57}"/>
          </ac:spMkLst>
        </pc:spChg>
        <pc:picChg chg="add mod">
          <ac:chgData name="marcos aurelio gularte de castro" userId="67f50566e2aee3b4" providerId="LiveId" clId="{22469534-B06A-4D18-825A-C860F32004F0}" dt="2019-03-27T05:59:53.761" v="412" actId="931"/>
          <ac:picMkLst>
            <pc:docMk/>
            <pc:sldMk cId="3974256443" sldId="332"/>
            <ac:picMk id="8" creationId="{86FE663F-B53E-4961-8574-EAC2FA2D9F16}"/>
          </ac:picMkLst>
        </pc:picChg>
      </pc:sldChg>
      <pc:sldChg chg="del">
        <pc:chgData name="marcos aurelio gularte de castro" userId="67f50566e2aee3b4" providerId="LiveId" clId="{22469534-B06A-4D18-825A-C860F32004F0}" dt="2019-03-27T03:37:45.443" v="35" actId="2696"/>
        <pc:sldMkLst>
          <pc:docMk/>
          <pc:sldMk cId="3053365475" sldId="333"/>
        </pc:sldMkLst>
      </pc:sldChg>
      <pc:sldChg chg="addSp delSp modSp add modTransition">
        <pc:chgData name="marcos aurelio gularte de castro" userId="67f50566e2aee3b4" providerId="LiveId" clId="{22469534-B06A-4D18-825A-C860F32004F0}" dt="2019-03-27T06:00:37.934" v="416" actId="27636"/>
        <pc:sldMkLst>
          <pc:docMk/>
          <pc:sldMk cId="4060341098" sldId="333"/>
        </pc:sldMkLst>
        <pc:spChg chg="del">
          <ac:chgData name="marcos aurelio gularte de castro" userId="67f50566e2aee3b4" providerId="LiveId" clId="{22469534-B06A-4D18-825A-C860F32004F0}" dt="2019-03-27T06:00:28.287" v="413" actId="931"/>
          <ac:spMkLst>
            <pc:docMk/>
            <pc:sldMk cId="4060341098" sldId="333"/>
            <ac:spMk id="2" creationId="{5760205C-6979-4154-AA0D-92A534D08984}"/>
          </ac:spMkLst>
        </pc:spChg>
        <pc:spChg chg="mod">
          <ac:chgData name="marcos aurelio gularte de castro" userId="67f50566e2aee3b4" providerId="LiveId" clId="{22469534-B06A-4D18-825A-C860F32004F0}" dt="2019-03-27T06:00:37.934" v="416" actId="27636"/>
          <ac:spMkLst>
            <pc:docMk/>
            <pc:sldMk cId="4060341098" sldId="333"/>
            <ac:spMk id="3" creationId="{F1485A69-D9DA-4A42-85E9-84EE39905CC6}"/>
          </ac:spMkLst>
        </pc:spChg>
        <pc:picChg chg="add mod">
          <ac:chgData name="marcos aurelio gularte de castro" userId="67f50566e2aee3b4" providerId="LiveId" clId="{22469534-B06A-4D18-825A-C860F32004F0}" dt="2019-03-27T06:00:28.287" v="413" actId="931"/>
          <ac:picMkLst>
            <pc:docMk/>
            <pc:sldMk cId="4060341098" sldId="333"/>
            <ac:picMk id="5" creationId="{ED54BC1A-3266-4B15-8C59-00E2E307F7C4}"/>
          </ac:picMkLst>
        </pc:picChg>
      </pc:sldChg>
      <pc:sldChg chg="del">
        <pc:chgData name="marcos aurelio gularte de castro" userId="67f50566e2aee3b4" providerId="LiveId" clId="{22469534-B06A-4D18-825A-C860F32004F0}" dt="2019-03-27T03:37:45.452" v="36" actId="2696"/>
        <pc:sldMkLst>
          <pc:docMk/>
          <pc:sldMk cId="643446946" sldId="334"/>
        </pc:sldMkLst>
      </pc:sldChg>
      <pc:sldChg chg="addSp delSp modSp add modTransition">
        <pc:chgData name="marcos aurelio gularte de castro" userId="67f50566e2aee3b4" providerId="LiveId" clId="{22469534-B06A-4D18-825A-C860F32004F0}" dt="2019-03-27T06:01:08.507" v="417" actId="931"/>
        <pc:sldMkLst>
          <pc:docMk/>
          <pc:sldMk cId="2410004728" sldId="334"/>
        </pc:sldMkLst>
        <pc:spChg chg="del">
          <ac:chgData name="marcos aurelio gularte de castro" userId="67f50566e2aee3b4" providerId="LiveId" clId="{22469534-B06A-4D18-825A-C860F32004F0}" dt="2019-03-27T04:38:11.212" v="296"/>
          <ac:spMkLst>
            <pc:docMk/>
            <pc:sldMk cId="2410004728" sldId="334"/>
            <ac:spMk id="2" creationId="{0C1E1995-D65F-4685-B497-0C8B677EF928}"/>
          </ac:spMkLst>
        </pc:spChg>
        <pc:spChg chg="del">
          <ac:chgData name="marcos aurelio gularte de castro" userId="67f50566e2aee3b4" providerId="LiveId" clId="{22469534-B06A-4D18-825A-C860F32004F0}" dt="2019-03-27T04:38:11.212" v="296"/>
          <ac:spMkLst>
            <pc:docMk/>
            <pc:sldMk cId="2410004728" sldId="334"/>
            <ac:spMk id="3" creationId="{978C11DE-3B0D-4F36-91E8-88E70B7830E5}"/>
          </ac:spMkLst>
        </pc:spChg>
        <pc:spChg chg="add del mod">
          <ac:chgData name="marcos aurelio gularte de castro" userId="67f50566e2aee3b4" providerId="LiveId" clId="{22469534-B06A-4D18-825A-C860F32004F0}" dt="2019-03-27T06:01:08.507" v="417" actId="931"/>
          <ac:spMkLst>
            <pc:docMk/>
            <pc:sldMk cId="2410004728" sldId="334"/>
            <ac:spMk id="4" creationId="{5FD7F750-8186-4795-AE50-891552F9651A}"/>
          </ac:spMkLst>
        </pc:spChg>
        <pc:spChg chg="add mod">
          <ac:chgData name="marcos aurelio gularte de castro" userId="67f50566e2aee3b4" providerId="LiveId" clId="{22469534-B06A-4D18-825A-C860F32004F0}" dt="2019-03-27T04:38:23.635" v="300" actId="14100"/>
          <ac:spMkLst>
            <pc:docMk/>
            <pc:sldMk cId="2410004728" sldId="334"/>
            <ac:spMk id="5" creationId="{4B98A9FC-EC11-4850-9DC0-4BD9B0FC93B2}"/>
          </ac:spMkLst>
        </pc:spChg>
        <pc:spChg chg="add mod">
          <ac:chgData name="marcos aurelio gularte de castro" userId="67f50566e2aee3b4" providerId="LiveId" clId="{22469534-B06A-4D18-825A-C860F32004F0}" dt="2019-03-27T04:38:16.429" v="297" actId="20577"/>
          <ac:spMkLst>
            <pc:docMk/>
            <pc:sldMk cId="2410004728" sldId="334"/>
            <ac:spMk id="6" creationId="{C9E09C52-2A14-49E3-B48C-021A13CCFA8F}"/>
          </ac:spMkLst>
        </pc:spChg>
        <pc:picChg chg="add mod">
          <ac:chgData name="marcos aurelio gularte de castro" userId="67f50566e2aee3b4" providerId="LiveId" clId="{22469534-B06A-4D18-825A-C860F32004F0}" dt="2019-03-27T06:01:08.507" v="417" actId="931"/>
          <ac:picMkLst>
            <pc:docMk/>
            <pc:sldMk cId="2410004728" sldId="334"/>
            <ac:picMk id="8" creationId="{36288A25-5680-4C5C-A9D2-A22545A3F786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6:02:21.718" v="418" actId="931"/>
        <pc:sldMkLst>
          <pc:docMk/>
          <pc:sldMk cId="890428275" sldId="335"/>
        </pc:sldMkLst>
        <pc:spChg chg="del">
          <ac:chgData name="marcos aurelio gularte de castro" userId="67f50566e2aee3b4" providerId="LiveId" clId="{22469534-B06A-4D18-825A-C860F32004F0}" dt="2019-03-27T06:02:21.718" v="418" actId="931"/>
          <ac:spMkLst>
            <pc:docMk/>
            <pc:sldMk cId="890428275" sldId="335"/>
            <ac:spMk id="2" creationId="{8F37A3C9-6624-48DC-9E05-833C0B99A151}"/>
          </ac:spMkLst>
        </pc:spChg>
        <pc:spChg chg="mod">
          <ac:chgData name="marcos aurelio gularte de castro" userId="67f50566e2aee3b4" providerId="LiveId" clId="{22469534-B06A-4D18-825A-C860F32004F0}" dt="2019-03-27T04:38:43.926" v="302" actId="27636"/>
          <ac:spMkLst>
            <pc:docMk/>
            <pc:sldMk cId="890428275" sldId="335"/>
            <ac:spMk id="3" creationId="{6CB81F95-0D2A-4832-A5D4-B5D78B340853}"/>
          </ac:spMkLst>
        </pc:spChg>
        <pc:picChg chg="add mod">
          <ac:chgData name="marcos aurelio gularte de castro" userId="67f50566e2aee3b4" providerId="LiveId" clId="{22469534-B06A-4D18-825A-C860F32004F0}" dt="2019-03-27T06:02:21.718" v="418" actId="931"/>
          <ac:picMkLst>
            <pc:docMk/>
            <pc:sldMk cId="890428275" sldId="335"/>
            <ac:picMk id="5" creationId="{EBE768A1-8A3E-4AAC-9382-0109F5D2F91C}"/>
          </ac:picMkLst>
        </pc:picChg>
      </pc:sldChg>
      <pc:sldChg chg="del">
        <pc:chgData name="marcos aurelio gularte de castro" userId="67f50566e2aee3b4" providerId="LiveId" clId="{22469534-B06A-4D18-825A-C860F32004F0}" dt="2019-03-27T03:37:45.464" v="37" actId="2696"/>
        <pc:sldMkLst>
          <pc:docMk/>
          <pc:sldMk cId="920906260" sldId="335"/>
        </pc:sldMkLst>
      </pc:sldChg>
      <pc:sldChg chg="del">
        <pc:chgData name="marcos aurelio gularte de castro" userId="67f50566e2aee3b4" providerId="LiveId" clId="{22469534-B06A-4D18-825A-C860F32004F0}" dt="2019-03-27T03:37:45.470" v="38" actId="2696"/>
        <pc:sldMkLst>
          <pc:docMk/>
          <pc:sldMk cId="1808885987" sldId="336"/>
        </pc:sldMkLst>
      </pc:sldChg>
      <pc:sldChg chg="addSp delSp modSp add modTransition">
        <pc:chgData name="marcos aurelio gularte de castro" userId="67f50566e2aee3b4" providerId="LiveId" clId="{22469534-B06A-4D18-825A-C860F32004F0}" dt="2019-03-27T06:03:27.344" v="423" actId="1076"/>
        <pc:sldMkLst>
          <pc:docMk/>
          <pc:sldMk cId="3243400360" sldId="336"/>
        </pc:sldMkLst>
        <pc:spChg chg="del">
          <ac:chgData name="marcos aurelio gularte de castro" userId="67f50566e2aee3b4" providerId="LiveId" clId="{22469534-B06A-4D18-825A-C860F32004F0}" dt="2019-03-27T06:02:53.863" v="419" actId="931"/>
          <ac:spMkLst>
            <pc:docMk/>
            <pc:sldMk cId="3243400360" sldId="336"/>
            <ac:spMk id="2" creationId="{4C59A4ED-7495-434B-AC2F-A423FDF19991}"/>
          </ac:spMkLst>
        </pc:spChg>
        <pc:spChg chg="mod">
          <ac:chgData name="marcos aurelio gularte de castro" userId="67f50566e2aee3b4" providerId="LiveId" clId="{22469534-B06A-4D18-825A-C860F32004F0}" dt="2019-03-27T06:03:27.344" v="423" actId="1076"/>
          <ac:spMkLst>
            <pc:docMk/>
            <pc:sldMk cId="3243400360" sldId="336"/>
            <ac:spMk id="3" creationId="{93AF0C13-91C3-44D4-91A4-D0FC0BD590DA}"/>
          </ac:spMkLst>
        </pc:spChg>
        <pc:spChg chg="add del mod">
          <ac:chgData name="marcos aurelio gularte de castro" userId="67f50566e2aee3b4" providerId="LiveId" clId="{22469534-B06A-4D18-825A-C860F32004F0}" dt="2019-03-27T06:03:21.596" v="421" actId="931"/>
          <ac:spMkLst>
            <pc:docMk/>
            <pc:sldMk cId="3243400360" sldId="336"/>
            <ac:spMk id="7" creationId="{5CB13782-AAE3-4F24-94CE-77291D8B64A8}"/>
          </ac:spMkLst>
        </pc:spChg>
        <pc:picChg chg="add del mod">
          <ac:chgData name="marcos aurelio gularte de castro" userId="67f50566e2aee3b4" providerId="LiveId" clId="{22469534-B06A-4D18-825A-C860F32004F0}" dt="2019-03-27T06:02:56.984" v="420" actId="478"/>
          <ac:picMkLst>
            <pc:docMk/>
            <pc:sldMk cId="3243400360" sldId="336"/>
            <ac:picMk id="5" creationId="{FA1A9176-D603-4BE6-BF07-0A76442C40AD}"/>
          </ac:picMkLst>
        </pc:picChg>
        <pc:picChg chg="add mod ord">
          <ac:chgData name="marcos aurelio gularte de castro" userId="67f50566e2aee3b4" providerId="LiveId" clId="{22469534-B06A-4D18-825A-C860F32004F0}" dt="2019-03-27T06:03:24.121" v="422" actId="171"/>
          <ac:picMkLst>
            <pc:docMk/>
            <pc:sldMk cId="3243400360" sldId="336"/>
            <ac:picMk id="9" creationId="{C3718ACD-46E8-4414-BBF5-68BDDC5F6D06}"/>
          </ac:picMkLst>
        </pc:picChg>
      </pc:sldChg>
      <pc:sldChg chg="del">
        <pc:chgData name="marcos aurelio gularte de castro" userId="67f50566e2aee3b4" providerId="LiveId" clId="{22469534-B06A-4D18-825A-C860F32004F0}" dt="2019-03-27T03:37:45.480" v="39" actId="2696"/>
        <pc:sldMkLst>
          <pc:docMk/>
          <pc:sldMk cId="115842976" sldId="337"/>
        </pc:sldMkLst>
      </pc:sldChg>
      <pc:sldChg chg="addSp delSp modSp add modTransition">
        <pc:chgData name="marcos aurelio gularte de castro" userId="67f50566e2aee3b4" providerId="LiveId" clId="{22469534-B06A-4D18-825A-C860F32004F0}" dt="2019-03-27T06:03:52.555" v="425" actId="1076"/>
        <pc:sldMkLst>
          <pc:docMk/>
          <pc:sldMk cId="291687531" sldId="337"/>
        </pc:sldMkLst>
        <pc:spChg chg="del">
          <ac:chgData name="marcos aurelio gularte de castro" userId="67f50566e2aee3b4" providerId="LiveId" clId="{22469534-B06A-4D18-825A-C860F32004F0}" dt="2019-03-27T06:03:48.558" v="424" actId="931"/>
          <ac:spMkLst>
            <pc:docMk/>
            <pc:sldMk cId="291687531" sldId="337"/>
            <ac:spMk id="2" creationId="{DEFCFC38-4047-4A29-BC9F-E3EF10BD1F14}"/>
          </ac:spMkLst>
        </pc:spChg>
        <pc:spChg chg="mod">
          <ac:chgData name="marcos aurelio gularte de castro" userId="67f50566e2aee3b4" providerId="LiveId" clId="{22469534-B06A-4D18-825A-C860F32004F0}" dt="2019-03-27T06:03:52.555" v="425" actId="1076"/>
          <ac:spMkLst>
            <pc:docMk/>
            <pc:sldMk cId="291687531" sldId="337"/>
            <ac:spMk id="3" creationId="{21C92765-44BF-4289-8419-F3AE6D5CD5F9}"/>
          </ac:spMkLst>
        </pc:spChg>
        <pc:picChg chg="add mod">
          <ac:chgData name="marcos aurelio gularte de castro" userId="67f50566e2aee3b4" providerId="LiveId" clId="{22469534-B06A-4D18-825A-C860F32004F0}" dt="2019-03-27T06:03:48.558" v="424" actId="931"/>
          <ac:picMkLst>
            <pc:docMk/>
            <pc:sldMk cId="291687531" sldId="337"/>
            <ac:picMk id="5" creationId="{5C07EBBA-D8E2-4A3E-9DE7-A6DF4A871070}"/>
          </ac:picMkLst>
        </pc:picChg>
      </pc:sldChg>
      <pc:sldChg chg="del">
        <pc:chgData name="marcos aurelio gularte de castro" userId="67f50566e2aee3b4" providerId="LiveId" clId="{22469534-B06A-4D18-825A-C860F32004F0}" dt="2019-03-27T03:37:45.497" v="40" actId="2696"/>
        <pc:sldMkLst>
          <pc:docMk/>
          <pc:sldMk cId="1717772338" sldId="338"/>
        </pc:sldMkLst>
      </pc:sldChg>
      <pc:sldChg chg="addSp delSp modSp add modTransition">
        <pc:chgData name="marcos aurelio gularte de castro" userId="67f50566e2aee3b4" providerId="LiveId" clId="{22469534-B06A-4D18-825A-C860F32004F0}" dt="2019-03-27T06:04:23.223" v="427" actId="1076"/>
        <pc:sldMkLst>
          <pc:docMk/>
          <pc:sldMk cId="3181167168" sldId="338"/>
        </pc:sldMkLst>
        <pc:spChg chg="del">
          <ac:chgData name="marcos aurelio gularte de castro" userId="67f50566e2aee3b4" providerId="LiveId" clId="{22469534-B06A-4D18-825A-C860F32004F0}" dt="2019-03-27T06:04:20.352" v="426" actId="931"/>
          <ac:spMkLst>
            <pc:docMk/>
            <pc:sldMk cId="3181167168" sldId="338"/>
            <ac:spMk id="2" creationId="{9810ADC8-3C4D-4510-A608-771287CE9D5B}"/>
          </ac:spMkLst>
        </pc:spChg>
        <pc:spChg chg="mod">
          <ac:chgData name="marcos aurelio gularte de castro" userId="67f50566e2aee3b4" providerId="LiveId" clId="{22469534-B06A-4D18-825A-C860F32004F0}" dt="2019-03-27T06:04:23.223" v="427" actId="1076"/>
          <ac:spMkLst>
            <pc:docMk/>
            <pc:sldMk cId="3181167168" sldId="338"/>
            <ac:spMk id="3" creationId="{819AF6D1-4E4F-402C-8EE2-74F04599C004}"/>
          </ac:spMkLst>
        </pc:spChg>
        <pc:picChg chg="add mod">
          <ac:chgData name="marcos aurelio gularte de castro" userId="67f50566e2aee3b4" providerId="LiveId" clId="{22469534-B06A-4D18-825A-C860F32004F0}" dt="2019-03-27T06:04:20.352" v="426" actId="931"/>
          <ac:picMkLst>
            <pc:docMk/>
            <pc:sldMk cId="3181167168" sldId="338"/>
            <ac:picMk id="5" creationId="{AE8FBC34-F960-4742-91D3-CEC0846EF17F}"/>
          </ac:picMkLst>
        </pc:picChg>
      </pc:sldChg>
      <pc:sldChg chg="del">
        <pc:chgData name="marcos aurelio gularte de castro" userId="67f50566e2aee3b4" providerId="LiveId" clId="{22469534-B06A-4D18-825A-C860F32004F0}" dt="2019-03-27T03:37:45.506" v="41" actId="2696"/>
        <pc:sldMkLst>
          <pc:docMk/>
          <pc:sldMk cId="378943432" sldId="339"/>
        </pc:sldMkLst>
      </pc:sldChg>
      <pc:sldChg chg="addSp delSp modSp add modTransition">
        <pc:chgData name="marcos aurelio gularte de castro" userId="67f50566e2aee3b4" providerId="LiveId" clId="{22469534-B06A-4D18-825A-C860F32004F0}" dt="2019-03-27T06:05:01.804" v="429" actId="1076"/>
        <pc:sldMkLst>
          <pc:docMk/>
          <pc:sldMk cId="3315665423" sldId="339"/>
        </pc:sldMkLst>
        <pc:spChg chg="del">
          <ac:chgData name="marcos aurelio gularte de castro" userId="67f50566e2aee3b4" providerId="LiveId" clId="{22469534-B06A-4D18-825A-C860F32004F0}" dt="2019-03-27T06:04:59.127" v="428" actId="931"/>
          <ac:spMkLst>
            <pc:docMk/>
            <pc:sldMk cId="3315665423" sldId="339"/>
            <ac:spMk id="2" creationId="{F1F55C28-2879-4163-8A48-EC41647D55C8}"/>
          </ac:spMkLst>
        </pc:spChg>
        <pc:spChg chg="mod">
          <ac:chgData name="marcos aurelio gularte de castro" userId="67f50566e2aee3b4" providerId="LiveId" clId="{22469534-B06A-4D18-825A-C860F32004F0}" dt="2019-03-27T06:05:01.804" v="429" actId="1076"/>
          <ac:spMkLst>
            <pc:docMk/>
            <pc:sldMk cId="3315665423" sldId="339"/>
            <ac:spMk id="3" creationId="{32DFDBD7-55BA-4E90-9CE4-D02D60185653}"/>
          </ac:spMkLst>
        </pc:spChg>
        <pc:picChg chg="add mod">
          <ac:chgData name="marcos aurelio gularte de castro" userId="67f50566e2aee3b4" providerId="LiveId" clId="{22469534-B06A-4D18-825A-C860F32004F0}" dt="2019-03-27T06:04:59.127" v="428" actId="931"/>
          <ac:picMkLst>
            <pc:docMk/>
            <pc:sldMk cId="3315665423" sldId="339"/>
            <ac:picMk id="5" creationId="{64652968-701E-4434-BCFC-757610200B08}"/>
          </ac:picMkLst>
        </pc:picChg>
      </pc:sldChg>
      <pc:sldChg chg="del">
        <pc:chgData name="marcos aurelio gularte de castro" userId="67f50566e2aee3b4" providerId="LiveId" clId="{22469534-B06A-4D18-825A-C860F32004F0}" dt="2019-03-27T03:37:45.547" v="42" actId="2696"/>
        <pc:sldMkLst>
          <pc:docMk/>
          <pc:sldMk cId="2396395930" sldId="340"/>
        </pc:sldMkLst>
      </pc:sldChg>
      <pc:sldChg chg="del">
        <pc:chgData name="marcos aurelio gularte de castro" userId="67f50566e2aee3b4" providerId="LiveId" clId="{22469534-B06A-4D18-825A-C860F32004F0}" dt="2019-03-27T03:37:45.554" v="43" actId="2696"/>
        <pc:sldMkLst>
          <pc:docMk/>
          <pc:sldMk cId="2792356130" sldId="341"/>
        </pc:sldMkLst>
      </pc:sldChg>
      <pc:sldChg chg="del">
        <pc:chgData name="marcos aurelio gularte de castro" userId="67f50566e2aee3b4" providerId="LiveId" clId="{22469534-B06A-4D18-825A-C860F32004F0}" dt="2019-03-27T03:37:45.567" v="44" actId="2696"/>
        <pc:sldMkLst>
          <pc:docMk/>
          <pc:sldMk cId="3266609008" sldId="342"/>
        </pc:sldMkLst>
      </pc:sldChg>
      <pc:sldChg chg="del">
        <pc:chgData name="marcos aurelio gularte de castro" userId="67f50566e2aee3b4" providerId="LiveId" clId="{22469534-B06A-4D18-825A-C860F32004F0}" dt="2019-03-27T03:37:45.579" v="45" actId="2696"/>
        <pc:sldMkLst>
          <pc:docMk/>
          <pc:sldMk cId="1575519899" sldId="343"/>
        </pc:sldMkLst>
      </pc:sldChg>
      <pc:sldChg chg="del">
        <pc:chgData name="marcos aurelio gularte de castro" userId="67f50566e2aee3b4" providerId="LiveId" clId="{22469534-B06A-4D18-825A-C860F32004F0}" dt="2019-03-27T03:37:45.585" v="46" actId="2696"/>
        <pc:sldMkLst>
          <pc:docMk/>
          <pc:sldMk cId="3049218370" sldId="344"/>
        </pc:sldMkLst>
      </pc:sldChg>
      <pc:sldChg chg="del">
        <pc:chgData name="marcos aurelio gularte de castro" userId="67f50566e2aee3b4" providerId="LiveId" clId="{22469534-B06A-4D18-825A-C860F32004F0}" dt="2019-03-27T03:37:45.594" v="47" actId="2696"/>
        <pc:sldMkLst>
          <pc:docMk/>
          <pc:sldMk cId="3366215588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yal_Thrones_Ajuda_Palace_Lisbon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90484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norah-candles-light-burning-318641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ighorn-ram-male-horns-204694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gel_Ponte_Sant_Angelo_sponge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mtg.gamepedia.com/Ange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angel-gravlund-skulptur-2410958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portrait-of-lion-247502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133399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chal%C3%A1_Emerald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95CF7B9-5E38-4865-A6FA-3EAB62A02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1" b="2771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FDEFA8-1E76-4D12-B660-CBC3790B2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4649971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Os 24 anciãos devem ser representantes humanos no céu,</a:t>
            </a:r>
          </a:p>
        </p:txBody>
      </p:sp>
    </p:spTree>
    <p:extLst>
      <p:ext uri="{BB962C8B-B14F-4D97-AF65-F5344CB8AC3E}">
        <p14:creationId xmlns:p14="http://schemas.microsoft.com/office/powerpoint/2010/main" val="13891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374FF06-31A4-45CB-8C76-C87FC4A5FE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8" b="2666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08EA96-1833-4875-9152-B06079D59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5090" y="307561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palavra "ancião” nunca usada para designar a anjos</a:t>
            </a:r>
          </a:p>
        </p:txBody>
      </p:sp>
    </p:spTree>
    <p:extLst>
      <p:ext uri="{BB962C8B-B14F-4D97-AF65-F5344CB8AC3E}">
        <p14:creationId xmlns:p14="http://schemas.microsoft.com/office/powerpoint/2010/main" val="13657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7811B7A-72BA-4CB6-92E2-B2149A4BDA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862BA9-D7E8-480D-B767-02F05B1C8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coroas</a:t>
            </a:r>
          </a:p>
        </p:txBody>
      </p:sp>
    </p:spTree>
    <p:extLst>
      <p:ext uri="{BB962C8B-B14F-4D97-AF65-F5344CB8AC3E}">
        <p14:creationId xmlns:p14="http://schemas.microsoft.com/office/powerpoint/2010/main" val="131497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CA9D5A-9FC3-4997-A6F9-A7ADD96BF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vestes brancas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D250528-B513-48DA-926A-FB22A276CB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980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735EB2E-E3F9-43BC-8B92-5C0ED012D0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578" b="757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1CEFA-1CFB-448A-B39A-17E97D604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Sentar-se em tronos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EA25F5-D28C-4B33-91AB-88EAB96F5725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Royal_Thrones_Ajuda_Palace_Lisbon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3601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9AC7C81-8A7D-4FC7-B967-17250484E7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D90743-BAA5-4655-B669-E26674198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É possível que seja o grupo de fiéis que ressuscitou com Cristo. </a:t>
            </a:r>
          </a:p>
        </p:txBody>
      </p:sp>
    </p:spTree>
    <p:extLst>
      <p:ext uri="{BB962C8B-B14F-4D97-AF65-F5344CB8AC3E}">
        <p14:creationId xmlns:p14="http://schemas.microsoft.com/office/powerpoint/2010/main" val="83090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4D9B67A-CA5F-4997-B1A5-29536CB2D3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61667-697C-4D6E-BA7B-4000D46D8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41627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 número 24 é </a:t>
            </a:r>
            <a:r>
              <a:rPr lang="pt-BR" dirty="0" err="1"/>
              <a:t>representati-vo</a:t>
            </a:r>
            <a:r>
              <a:rPr lang="pt-BR" dirty="0"/>
              <a:t> do povo de Deus</a:t>
            </a:r>
          </a:p>
        </p:txBody>
      </p:sp>
    </p:spTree>
    <p:extLst>
      <p:ext uri="{BB962C8B-B14F-4D97-AF65-F5344CB8AC3E}">
        <p14:creationId xmlns:p14="http://schemas.microsoft.com/office/powerpoint/2010/main" val="40876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E7412EE-8C89-4262-9C9C-F15B48B012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0" b="2751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521BD2D-1FC1-4D62-83F0-1F1F2DD26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 outros detalhes impactaram João em sua visão? </a:t>
            </a:r>
          </a:p>
          <a:p>
            <a:r>
              <a:rPr lang="pt-BR" dirty="0"/>
              <a:t>Ap.4: 5-6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A6665F9-F0F3-422A-A3A6-113A6B4E00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7057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76FA63-ED2D-479C-9887-022DABF95D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" r="5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F613CB-2EC0-4F22-A4F1-02DBCFEF5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833" y="360724"/>
            <a:ext cx="4739882" cy="4182624"/>
          </a:xfrm>
        </p:spPr>
        <p:txBody>
          <a:bodyPr>
            <a:normAutofit/>
          </a:bodyPr>
          <a:lstStyle/>
          <a:p>
            <a:r>
              <a:rPr lang="pt-BR" dirty="0"/>
              <a:t>Os </a:t>
            </a:r>
            <a:r>
              <a:rPr lang="pt-BR" dirty="0" err="1"/>
              <a:t>relâmpagosas</a:t>
            </a:r>
            <a:r>
              <a:rPr lang="pt-BR" dirty="0"/>
              <a:t> vozes e os trovões.</a:t>
            </a:r>
          </a:p>
        </p:txBody>
      </p:sp>
    </p:spTree>
    <p:extLst>
      <p:ext uri="{BB962C8B-B14F-4D97-AF65-F5344CB8AC3E}">
        <p14:creationId xmlns:p14="http://schemas.microsoft.com/office/powerpoint/2010/main" val="138232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4712556-6581-4091-9182-993FA87201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221" t="19245" r="1221" b="4919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D99242-A434-4B5C-88C4-A547BD750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sete lâmpadas</a:t>
            </a:r>
          </a:p>
        </p:txBody>
      </p:sp>
    </p:spTree>
    <p:extLst>
      <p:ext uri="{BB962C8B-B14F-4D97-AF65-F5344CB8AC3E}">
        <p14:creationId xmlns:p14="http://schemas.microsoft.com/office/powerpoint/2010/main" val="381515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04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 CENTRO DO GOVERNO DE DEUS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07FA05D-F9E1-421F-8F08-C1172CCCD8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984" b="1398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DB515E-CD2A-4233-B190-8F4898A2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1805" y="456416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os sete chifres e os olhos do Cordeiro.</a:t>
            </a:r>
          </a:p>
        </p:txBody>
      </p:sp>
    </p:spTree>
    <p:extLst>
      <p:ext uri="{BB962C8B-B14F-4D97-AF65-F5344CB8AC3E}">
        <p14:creationId xmlns:p14="http://schemas.microsoft.com/office/powerpoint/2010/main" val="406191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FD435F47-5F8E-47A0-B527-767658A3DD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67" b="54623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D51C43-9F9D-493F-8B99-ADECEFF5D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5816" y="-1"/>
            <a:ext cx="5704765" cy="6858000"/>
          </a:xfrm>
        </p:spPr>
        <p:txBody>
          <a:bodyPr/>
          <a:lstStyle/>
          <a:p>
            <a:r>
              <a:rPr lang="pt-BR" dirty="0"/>
              <a:t>Que outros seres rodeavam o trono divino? </a:t>
            </a:r>
          </a:p>
          <a:p>
            <a:r>
              <a:rPr lang="pt-BR" dirty="0"/>
              <a:t>Ap.4: 6-7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9B99A57-B040-4CDF-922C-C87C1AC79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FBF434-1092-475D-BE02-20FD754BD2C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s://mtg.gamepedia.com/Ange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EEBDD3D-BBD9-4961-9AEC-899A738E7CE4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Angel_Ponte_Sant_Angelo_spong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99139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8690F3D-5951-4469-9B3E-CDB5BDAF0C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29" b="902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406050-D61D-405B-B175-80B0AF84F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25927" y="1923710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esses quatro seres têm a aparência dos seres mais destacados do reino animal</a:t>
            </a:r>
          </a:p>
        </p:txBody>
      </p:sp>
    </p:spTree>
    <p:extLst>
      <p:ext uri="{BB962C8B-B14F-4D97-AF65-F5344CB8AC3E}">
        <p14:creationId xmlns:p14="http://schemas.microsoft.com/office/powerpoint/2010/main" val="428397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67C0538-9A7E-4701-B2BA-DE96149417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783" b="1378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F74EC1-63CF-4B2F-BD52-A1C0145A6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2438" y="1881180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leão, que é o rei dos animais selvagens;</a:t>
            </a:r>
          </a:p>
        </p:txBody>
      </p:sp>
    </p:spTree>
    <p:extLst>
      <p:ext uri="{BB962C8B-B14F-4D97-AF65-F5344CB8AC3E}">
        <p14:creationId xmlns:p14="http://schemas.microsoft.com/office/powerpoint/2010/main" val="5426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1DC5E05-D5BF-49C6-899D-59D097C22C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E685B1-8246-42BF-BC66-C1C8F6A73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o bezerro, que é o mais forte dos animais domésticos</a:t>
            </a:r>
          </a:p>
        </p:txBody>
      </p:sp>
    </p:spTree>
    <p:extLst>
      <p:ext uri="{BB962C8B-B14F-4D97-AF65-F5344CB8AC3E}">
        <p14:creationId xmlns:p14="http://schemas.microsoft.com/office/powerpoint/2010/main" val="268005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B25CCF1-D707-4332-9FCC-FD1A1885B0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C92A99-364C-45BA-B500-5A81C0168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o homem, que é o mais sábio de todas as criaturas</a:t>
            </a:r>
          </a:p>
        </p:txBody>
      </p:sp>
    </p:spTree>
    <p:extLst>
      <p:ext uri="{BB962C8B-B14F-4D97-AF65-F5344CB8AC3E}">
        <p14:creationId xmlns:p14="http://schemas.microsoft.com/office/powerpoint/2010/main" val="379620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57D764-7555-47C7-AF62-ED4227C67A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250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0676BF-7E28-42EC-89A6-8E489B002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0392" y="2008770"/>
            <a:ext cx="4339388" cy="4182624"/>
          </a:xfrm>
        </p:spPr>
        <p:txBody>
          <a:bodyPr/>
          <a:lstStyle/>
          <a:p>
            <a:r>
              <a:rPr lang="pt-BR" dirty="0"/>
              <a:t>e a águia, que é a rainha dos pássaros</a:t>
            </a:r>
          </a:p>
        </p:txBody>
      </p:sp>
    </p:spTree>
    <p:extLst>
      <p:ext uri="{BB962C8B-B14F-4D97-AF65-F5344CB8AC3E}">
        <p14:creationId xmlns:p14="http://schemas.microsoft.com/office/powerpoint/2010/main" val="330775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B3F95F-1B5E-47CC-A2E4-32967FF060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b="743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553EC3-F2CC-40F6-97C6-D0976D344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o leão representa o Cristo real e vitorioso </a:t>
            </a:r>
          </a:p>
        </p:txBody>
      </p:sp>
    </p:spTree>
    <p:extLst>
      <p:ext uri="{BB962C8B-B14F-4D97-AF65-F5344CB8AC3E}">
        <p14:creationId xmlns:p14="http://schemas.microsoft.com/office/powerpoint/2010/main" val="35850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33C8DAC-3CB5-45FD-90C1-D8E52C5C62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323D11-AE2D-454D-84BB-0E7550D97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4727" y="2030036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o bezerro ao Cristo sacrificial e prestativo </a:t>
            </a:r>
          </a:p>
        </p:txBody>
      </p:sp>
    </p:spTree>
    <p:extLst>
      <p:ext uri="{BB962C8B-B14F-4D97-AF65-F5344CB8AC3E}">
        <p14:creationId xmlns:p14="http://schemas.microsoft.com/office/powerpoint/2010/main" val="169695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23284D5-AD34-4EA9-BF3C-2A2A960DFF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E7B4F7-2B11-42E9-BFD1-D67294598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6112" y="1337687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homem alude à sua natureza humana</a:t>
            </a:r>
          </a:p>
        </p:txBody>
      </p:sp>
    </p:spTree>
    <p:extLst>
      <p:ext uri="{BB962C8B-B14F-4D97-AF65-F5344CB8AC3E}">
        <p14:creationId xmlns:p14="http://schemas.microsoft.com/office/powerpoint/2010/main" val="242126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44E96D4-AB47-4388-B003-7300CA615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83BAB4-97F9-4AFF-A3F9-A788FD286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João é levado em visão para o santuário celestial</a:t>
            </a:r>
          </a:p>
        </p:txBody>
      </p:sp>
    </p:spTree>
    <p:extLst>
      <p:ext uri="{BB962C8B-B14F-4D97-AF65-F5344CB8AC3E}">
        <p14:creationId xmlns:p14="http://schemas.microsoft.com/office/powerpoint/2010/main" val="359426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962698-BBBB-4110-A3C6-A538BE248B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082CAC-C20A-4270-86AA-9853CE78E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águia à sua divindade</a:t>
            </a:r>
          </a:p>
        </p:txBody>
      </p:sp>
    </p:spTree>
    <p:extLst>
      <p:ext uri="{BB962C8B-B14F-4D97-AF65-F5344CB8AC3E}">
        <p14:creationId xmlns:p14="http://schemas.microsoft.com/office/powerpoint/2010/main" val="48835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7F11B2B-E6FB-41D3-8599-DA81677399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156E06-BED2-494D-99CD-D0C4FDD65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Os quatro seres vivos, lembram os quatro evangelhos</a:t>
            </a:r>
          </a:p>
        </p:txBody>
      </p:sp>
    </p:spTree>
    <p:extLst>
      <p:ext uri="{BB962C8B-B14F-4D97-AF65-F5344CB8AC3E}">
        <p14:creationId xmlns:p14="http://schemas.microsoft.com/office/powerpoint/2010/main" val="210842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DEAF398-B76E-423D-979B-2CA0014F87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6816F5-4DED-4FAD-8132-670DCB725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3617" y="0"/>
            <a:ext cx="5704765" cy="6858000"/>
          </a:xfrm>
        </p:spPr>
        <p:txBody>
          <a:bodyPr/>
          <a:lstStyle/>
          <a:p>
            <a:r>
              <a:rPr lang="pt-BR" dirty="0"/>
              <a:t>Quem eram esses seres vivos? </a:t>
            </a:r>
          </a:p>
          <a:p>
            <a:r>
              <a:rPr lang="pt-BR" dirty="0"/>
              <a:t>Ez.1: 5-6, 10; 10:15, 20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2328634-4876-4E00-91D3-66BC62C4F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490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E6CD92-6A95-41F8-9BD2-3AC8310D49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EFDE13-F43E-4996-B024-268865D6A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visão de Ezequiel</a:t>
            </a:r>
          </a:p>
        </p:txBody>
      </p:sp>
    </p:spTree>
    <p:extLst>
      <p:ext uri="{BB962C8B-B14F-4D97-AF65-F5344CB8AC3E}">
        <p14:creationId xmlns:p14="http://schemas.microsoft.com/office/powerpoint/2010/main" val="75109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6705D87-7DB2-47A9-89EA-19AEF5B6FE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B98CA2-F8C4-4D06-A51A-CC6A1015F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Os quatro seres vivos são os mesmos que João viu no templo celestial</a:t>
            </a:r>
          </a:p>
        </p:txBody>
      </p:sp>
    </p:spTree>
    <p:extLst>
      <p:ext uri="{BB962C8B-B14F-4D97-AF65-F5344CB8AC3E}">
        <p14:creationId xmlns:p14="http://schemas.microsoft.com/office/powerpoint/2010/main" val="296149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43EDFD2-66EE-49F6-AF2E-67E7907909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83310B-3E06-4AF5-8AC0-BCFC1078A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são quatro seres reais que estão diante do trono de Deus em seu santuário</a:t>
            </a:r>
          </a:p>
        </p:txBody>
      </p:sp>
    </p:spTree>
    <p:extLst>
      <p:ext uri="{BB962C8B-B14F-4D97-AF65-F5344CB8AC3E}">
        <p14:creationId xmlns:p14="http://schemas.microsoft.com/office/powerpoint/2010/main" val="100364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EA63584-80CC-410C-B15C-A254BC97C4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77E4EB-10E9-4D97-BDE1-E6655CB3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São querubins os anjos mais exaltados do céu, aqueles mais próximos de Deus </a:t>
            </a:r>
          </a:p>
        </p:txBody>
      </p:sp>
    </p:spTree>
    <p:extLst>
      <p:ext uri="{BB962C8B-B14F-4D97-AF65-F5344CB8AC3E}">
        <p14:creationId xmlns:p14="http://schemas.microsoft.com/office/powerpoint/2010/main" val="369580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6FE663F-B53E-4961-8574-EAC2FA2D9F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74B807-1DC2-418C-9357-89DF7BAE9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9284" y="0"/>
            <a:ext cx="7603707" cy="6858000"/>
          </a:xfrm>
        </p:spPr>
        <p:txBody>
          <a:bodyPr/>
          <a:lstStyle/>
          <a:p>
            <a:r>
              <a:rPr lang="pt-BR" dirty="0"/>
              <a:t>O que fizeram incansavelmente os seres vivos do Apocalipse? </a:t>
            </a:r>
          </a:p>
          <a:p>
            <a:r>
              <a:rPr lang="pt-BR" dirty="0"/>
              <a:t>Ap.4: 8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C5170B9-5C7D-475F-BEF4-96B19268B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425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D54BC1A-3266-4B15-8C59-00E2E307F7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1389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485A69-D9DA-4A42-85E9-84EE39905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7209" y="1690577"/>
            <a:ext cx="4601659" cy="455398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“querubins" e "serafins e louvam a Deus continuamente em seu templo.</a:t>
            </a:r>
          </a:p>
        </p:txBody>
      </p:sp>
    </p:spTree>
    <p:extLst>
      <p:ext uri="{BB962C8B-B14F-4D97-AF65-F5344CB8AC3E}">
        <p14:creationId xmlns:p14="http://schemas.microsoft.com/office/powerpoint/2010/main" val="406034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36288A25-5680-4C5C-A9D2-A22545A3F7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98A9FC-EC11-4850-9DC0-4BD9B0FC9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0912" y="0"/>
            <a:ext cx="7072079" cy="6858000"/>
          </a:xfrm>
        </p:spPr>
        <p:txBody>
          <a:bodyPr/>
          <a:lstStyle/>
          <a:p>
            <a:r>
              <a:rPr lang="pt-BR" dirty="0"/>
              <a:t>Quem uniu seus louvores e qual é o motivo deles para adorar a Deus? Ap.4: 9-11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9E09C52-2A14-49E3-B48C-021A13CCFA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100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45E4DF1D-5AFE-430F-A0EF-768CE09A32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652B98-3E8C-449F-8392-DC9E8A10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2399" y="-1"/>
            <a:ext cx="5704765" cy="6858000"/>
          </a:xfrm>
        </p:spPr>
        <p:txBody>
          <a:bodyPr>
            <a:normAutofit/>
          </a:bodyPr>
          <a:lstStyle/>
          <a:p>
            <a:r>
              <a:rPr lang="pt-BR" dirty="0"/>
              <a:t>Que imagens João usa para descrever Deus o Pai e seu trono? AP.4: 1-3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802D90-9E78-4D69-A265-DEBF687B0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13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BE768A1-8A3E-4AAC-9382-0109F5D2F9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B81F95-0D2A-4832-A5D4-B5D78B340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O louvor do mais exaltado dos seres celestiais, se unem os mais dignos dos seres humanos redimidos, </a:t>
            </a:r>
          </a:p>
        </p:txBody>
      </p:sp>
    </p:spTree>
    <p:extLst>
      <p:ext uri="{BB962C8B-B14F-4D97-AF65-F5344CB8AC3E}">
        <p14:creationId xmlns:p14="http://schemas.microsoft.com/office/powerpoint/2010/main" val="89042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3718ACD-46E8-4414-BBF5-68BDDC5F6D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AF0C13-91C3-44D4-91A4-D0FC0BD59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4578" y="700966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para exaltar a Deus como o criador de todas as coisas. </a:t>
            </a:r>
          </a:p>
        </p:txBody>
      </p:sp>
    </p:spTree>
    <p:extLst>
      <p:ext uri="{BB962C8B-B14F-4D97-AF65-F5344CB8AC3E}">
        <p14:creationId xmlns:p14="http://schemas.microsoft.com/office/powerpoint/2010/main" val="324340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C07EBBA-D8E2-4A3E-9DE7-A6DF4A8710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C92765-44BF-4289-8419-F3AE6D5C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126" y="360724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Isso antecipa o conflito cósmico que é revelado em Apocalipse </a:t>
            </a:r>
          </a:p>
        </p:txBody>
      </p:sp>
    </p:spTree>
    <p:extLst>
      <p:ext uri="{BB962C8B-B14F-4D97-AF65-F5344CB8AC3E}">
        <p14:creationId xmlns:p14="http://schemas.microsoft.com/office/powerpoint/2010/main" val="29168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E8FBC34-F960-4742-91D3-CEC0846EF1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9AF6D1-4E4F-402C-8EE2-74F04599C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9034" y="2263951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Nesta cena a ênfase é colocada no verdadeiro centro da vida</a:t>
            </a:r>
          </a:p>
        </p:txBody>
      </p:sp>
    </p:spTree>
    <p:extLst>
      <p:ext uri="{BB962C8B-B14F-4D97-AF65-F5344CB8AC3E}">
        <p14:creationId xmlns:p14="http://schemas.microsoft.com/office/powerpoint/2010/main" val="318116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4652968-701E-4434-BCFC-757610200B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334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DFDBD7-55BA-4E90-9CE4-D02D60185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9006" y="2285217"/>
            <a:ext cx="4339388" cy="4182624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Você quer se juntar ao louvor dos seres celestiais para adorar a Deus como criador, reconhecendo o seu dia santo que ele separou para esse reconhecimento?</a:t>
            </a:r>
          </a:p>
        </p:txBody>
      </p:sp>
    </p:spTree>
    <p:extLst>
      <p:ext uri="{BB962C8B-B14F-4D97-AF65-F5344CB8AC3E}">
        <p14:creationId xmlns:p14="http://schemas.microsoft.com/office/powerpoint/2010/main" val="331566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9A1F9A9-EDEB-4DE7-9B82-1776D6D27E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FD0B972-2B57-4C95-BF46-12FE9D75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9908" y="1434613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Ser que está no trono tem aparência humana, </a:t>
            </a:r>
          </a:p>
        </p:txBody>
      </p:sp>
    </p:spTree>
    <p:extLst>
      <p:ext uri="{BB962C8B-B14F-4D97-AF65-F5344CB8AC3E}">
        <p14:creationId xmlns:p14="http://schemas.microsoft.com/office/powerpoint/2010/main" val="77042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69D93143-D7E2-41AC-A56A-32F5DB4362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 b="603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12D6F6-24C7-4172-9C74-C892AFB81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Jaspe e </a:t>
            </a:r>
            <a:r>
              <a:rPr lang="pt-BR" dirty="0" err="1"/>
              <a:t>sardio</a:t>
            </a:r>
            <a:r>
              <a:rPr lang="pt-BR" dirty="0"/>
              <a:t>, ambas as pedras estavam no peitoral do sumo sacerdote</a:t>
            </a:r>
          </a:p>
        </p:txBody>
      </p:sp>
    </p:spTree>
    <p:extLst>
      <p:ext uri="{BB962C8B-B14F-4D97-AF65-F5344CB8AC3E}">
        <p14:creationId xmlns:p14="http://schemas.microsoft.com/office/powerpoint/2010/main" val="402940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94B68D-0AE5-4DEA-AEBC-9110749F29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8A88A-224B-489F-98CC-C13477E62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arco-íris que se assemelha a uma pedra de esmeralda, evoca a quarta pedra do peitoral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43422C-37E1-4A18-B2B1-312676A09EEC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Gachal%C3%A1_Emerald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1832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ACF3C15-14AA-4885-929A-25A2083ADD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17B4DB-B61D-433E-9FE6-2497E3AA5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Deus governa seu amado povo, em ambos testamentos.</a:t>
            </a:r>
          </a:p>
        </p:txBody>
      </p:sp>
    </p:spTree>
    <p:extLst>
      <p:ext uri="{BB962C8B-B14F-4D97-AF65-F5344CB8AC3E}">
        <p14:creationId xmlns:p14="http://schemas.microsoft.com/office/powerpoint/2010/main" val="288506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1E05688-9C8F-41EB-AEF0-00B4CA0940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02536E-347C-4951-8435-29DF019A1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4950" y="0"/>
            <a:ext cx="6668042" cy="6858000"/>
          </a:xfrm>
        </p:spPr>
        <p:txBody>
          <a:bodyPr/>
          <a:lstStyle/>
          <a:p>
            <a:r>
              <a:rPr lang="pt-BR" dirty="0"/>
              <a:t>Quem está imediatamente ao redor do trono divino? </a:t>
            </a:r>
          </a:p>
          <a:p>
            <a:r>
              <a:rPr lang="pt-BR" dirty="0"/>
              <a:t>Ap.4: 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912BE33-93D4-449F-BA20-241B855C3D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881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1725</TotalTime>
  <Words>526</Words>
  <Application>Microsoft Office PowerPoint</Application>
  <PresentationFormat>Widescreen</PresentationFormat>
  <Paragraphs>60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Century Gothic</vt:lpstr>
      <vt:lpstr>Arial</vt:lpstr>
      <vt:lpstr>Georgia</vt:lpstr>
      <vt:lpstr>Calibri</vt:lpstr>
      <vt:lpstr>de2018</vt:lpstr>
      <vt:lpstr>Apresentação do PowerPoint</vt:lpstr>
      <vt:lpstr>04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69</cp:revision>
  <dcterms:created xsi:type="dcterms:W3CDTF">2018-03-06T19:09:33Z</dcterms:created>
  <dcterms:modified xsi:type="dcterms:W3CDTF">2019-03-27T06:05:07Z</dcterms:modified>
</cp:coreProperties>
</file>