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53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12" r:id="rId14"/>
    <p:sldId id="308" r:id="rId15"/>
    <p:sldId id="309" r:id="rId16"/>
    <p:sldId id="310" r:id="rId17"/>
    <p:sldId id="311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2" r:id="rId27"/>
    <p:sldId id="321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297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Georgia" panose="02040502050405020303" pitchFamily="18" charset="0"/>
      <p:regular r:id="rId62"/>
      <p:bold r:id="rId63"/>
      <p:italic r:id="rId64"/>
      <p:boldItalic r:id="rId6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F0B24-5C6E-4EFE-AB5E-3D66660DD75D}" v="187" dt="2019-03-27T03:36: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22469534-B06A-4D18-825A-C860F32004F0}"/>
    <pc:docChg chg="undo custSel addSld delSld modSld sldOrd modMainMaster">
      <pc:chgData name="marcos aurelio gularte de castro" userId="67f50566e2aee3b4" providerId="LiveId" clId="{22469534-B06A-4D18-825A-C860F32004F0}" dt="2019-03-27T03:36:27" v="554"/>
      <pc:docMkLst>
        <pc:docMk/>
      </pc:docMkLst>
      <pc:sldChg chg="modTransition">
        <pc:chgData name="marcos aurelio gularte de castro" userId="67f50566e2aee3b4" providerId="LiveId" clId="{22469534-B06A-4D18-825A-C860F32004F0}" dt="2019-03-27T02:09:56.426" v="421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22469534-B06A-4D18-825A-C860F32004F0}" dt="2019-03-27T02:09:56.426" v="421"/>
        <pc:sldMkLst>
          <pc:docMk/>
          <pc:sldMk cId="288318809" sldId="257"/>
        </pc:sldMkLst>
        <pc:spChg chg="add del mod">
          <ac:chgData name="marcos aurelio gularte de castro" userId="67f50566e2aee3b4" providerId="LiveId" clId="{22469534-B06A-4D18-825A-C860F32004F0}" dt="2019-03-27T01:29:59.891" v="55"/>
          <ac:spMkLst>
            <pc:docMk/>
            <pc:sldMk cId="288318809" sldId="257"/>
            <ac:spMk id="2" creationId="{59BEE26D-B910-4E97-83F2-AF7158B8BDF5}"/>
          </ac:spMkLst>
        </pc:spChg>
        <pc:spChg chg="mod">
          <ac:chgData name="marcos aurelio gularte de castro" userId="67f50566e2aee3b4" providerId="LiveId" clId="{22469534-B06A-4D18-825A-C860F32004F0}" dt="2019-03-27T01:24:12.182" v="6" actId="403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22469534-B06A-4D18-825A-C860F32004F0}" dt="2019-03-27T01:24:01.567" v="1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22469534-B06A-4D18-825A-C860F32004F0}" dt="2019-03-27T01:29:59.891" v="55"/>
          <ac:spMkLst>
            <pc:docMk/>
            <pc:sldMk cId="288318809" sldId="257"/>
            <ac:spMk id="5" creationId="{C8DD3ACE-C889-4265-B1F5-9AC41D8170F9}"/>
          </ac:spMkLst>
        </pc:spChg>
      </pc:sldChg>
      <pc:sldChg chg="ord modTransition">
        <pc:chgData name="marcos aurelio gularte de castro" userId="67f50566e2aee3b4" providerId="LiveId" clId="{22469534-B06A-4D18-825A-C860F32004F0}" dt="2019-03-27T03:36:27" v="554"/>
        <pc:sldMkLst>
          <pc:docMk/>
          <pc:sldMk cId="578974007" sldId="297"/>
        </pc:sldMkLst>
      </pc:sldChg>
      <pc:sldChg chg="del">
        <pc:chgData name="marcos aurelio gularte de castro" userId="67f50566e2aee3b4" providerId="LiveId" clId="{22469534-B06A-4D18-825A-C860F32004F0}" dt="2019-03-27T01:24:28.774" v="7" actId="2696"/>
        <pc:sldMkLst>
          <pc:docMk/>
          <pc:sldMk cId="1151771690" sldId="298"/>
        </pc:sldMkLst>
      </pc:sldChg>
      <pc:sldChg chg="addSp delSp modSp add modTransition">
        <pc:chgData name="marcos aurelio gularte de castro" userId="67f50566e2aee3b4" providerId="LiveId" clId="{22469534-B06A-4D18-825A-C860F32004F0}" dt="2019-03-27T02:14:16.268" v="423" actId="1076"/>
        <pc:sldMkLst>
          <pc:docMk/>
          <pc:sldMk cId="2526554708" sldId="298"/>
        </pc:sldMkLst>
        <pc:spChg chg="del">
          <ac:chgData name="marcos aurelio gularte de castro" userId="67f50566e2aee3b4" providerId="LiveId" clId="{22469534-B06A-4D18-825A-C860F32004F0}" dt="2019-03-27T01:39:30.019" v="57"/>
          <ac:spMkLst>
            <pc:docMk/>
            <pc:sldMk cId="2526554708" sldId="298"/>
            <ac:spMk id="2" creationId="{E8FB6C21-46B9-4254-9C88-69B9D7C1BB11}"/>
          </ac:spMkLst>
        </pc:spChg>
        <pc:spChg chg="del">
          <ac:chgData name="marcos aurelio gularte de castro" userId="67f50566e2aee3b4" providerId="LiveId" clId="{22469534-B06A-4D18-825A-C860F32004F0}" dt="2019-03-27T01:39:30.019" v="57"/>
          <ac:spMkLst>
            <pc:docMk/>
            <pc:sldMk cId="2526554708" sldId="298"/>
            <ac:spMk id="3" creationId="{1A2BE550-024C-4A42-8B68-3B88C501535E}"/>
          </ac:spMkLst>
        </pc:spChg>
        <pc:spChg chg="add del mod">
          <ac:chgData name="marcos aurelio gularte de castro" userId="67f50566e2aee3b4" providerId="LiveId" clId="{22469534-B06A-4D18-825A-C860F32004F0}" dt="2019-03-27T02:14:09.674" v="422" actId="931"/>
          <ac:spMkLst>
            <pc:docMk/>
            <pc:sldMk cId="2526554708" sldId="298"/>
            <ac:spMk id="4" creationId="{470C92E1-9D07-4551-884D-E5215D1EC51D}"/>
          </ac:spMkLst>
        </pc:spChg>
        <pc:spChg chg="add mod">
          <ac:chgData name="marcos aurelio gularte de castro" userId="67f50566e2aee3b4" providerId="LiveId" clId="{22469534-B06A-4D18-825A-C860F32004F0}" dt="2019-03-27T02:14:16.268" v="423" actId="1076"/>
          <ac:spMkLst>
            <pc:docMk/>
            <pc:sldMk cId="2526554708" sldId="298"/>
            <ac:spMk id="5" creationId="{0A109475-E021-455B-AA9B-A6118AF67BDE}"/>
          </ac:spMkLst>
        </pc:spChg>
        <pc:picChg chg="add mod">
          <ac:chgData name="marcos aurelio gularte de castro" userId="67f50566e2aee3b4" providerId="LiveId" clId="{22469534-B06A-4D18-825A-C860F32004F0}" dt="2019-03-27T02:14:09.674" v="422" actId="931"/>
          <ac:picMkLst>
            <pc:docMk/>
            <pc:sldMk cId="2526554708" sldId="298"/>
            <ac:picMk id="7" creationId="{96B93608-1039-4A29-BB99-7832C89B4164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14:58.985" v="424" actId="931"/>
        <pc:sldMkLst>
          <pc:docMk/>
          <pc:sldMk cId="2026826458" sldId="299"/>
        </pc:sldMkLst>
        <pc:spChg chg="del">
          <ac:chgData name="marcos aurelio gularte de castro" userId="67f50566e2aee3b4" providerId="LiveId" clId="{22469534-B06A-4D18-825A-C860F32004F0}" dt="2019-03-27T01:40:26.962" v="68"/>
          <ac:spMkLst>
            <pc:docMk/>
            <pc:sldMk cId="2026826458" sldId="299"/>
            <ac:spMk id="2" creationId="{38114243-AB12-43E9-8516-84DCDE5BE951}"/>
          </ac:spMkLst>
        </pc:spChg>
        <pc:spChg chg="del">
          <ac:chgData name="marcos aurelio gularte de castro" userId="67f50566e2aee3b4" providerId="LiveId" clId="{22469534-B06A-4D18-825A-C860F32004F0}" dt="2019-03-27T01:40:26.962" v="68"/>
          <ac:spMkLst>
            <pc:docMk/>
            <pc:sldMk cId="2026826458" sldId="299"/>
            <ac:spMk id="3" creationId="{01A0EAF6-F900-4613-8FD0-426AFF3183F3}"/>
          </ac:spMkLst>
        </pc:spChg>
        <pc:spChg chg="add del mod">
          <ac:chgData name="marcos aurelio gularte de castro" userId="67f50566e2aee3b4" providerId="LiveId" clId="{22469534-B06A-4D18-825A-C860F32004F0}" dt="2019-03-27T02:14:58.985" v="424" actId="931"/>
          <ac:spMkLst>
            <pc:docMk/>
            <pc:sldMk cId="2026826458" sldId="299"/>
            <ac:spMk id="4" creationId="{DBC49F20-406E-4A27-94B0-2F60E5E91ED2}"/>
          </ac:spMkLst>
        </pc:spChg>
        <pc:spChg chg="add mod">
          <ac:chgData name="marcos aurelio gularte de castro" userId="67f50566e2aee3b4" providerId="LiveId" clId="{22469534-B06A-4D18-825A-C860F32004F0}" dt="2019-03-27T01:40:40.944" v="74" actId="20577"/>
          <ac:spMkLst>
            <pc:docMk/>
            <pc:sldMk cId="2026826458" sldId="299"/>
            <ac:spMk id="5" creationId="{81045AEC-42B8-4222-A760-7B10388DA232}"/>
          </ac:spMkLst>
        </pc:spChg>
        <pc:spChg chg="add mod">
          <ac:chgData name="marcos aurelio gularte de castro" userId="67f50566e2aee3b4" providerId="LiveId" clId="{22469534-B06A-4D18-825A-C860F32004F0}" dt="2019-03-27T01:40:35.184" v="72" actId="20577"/>
          <ac:spMkLst>
            <pc:docMk/>
            <pc:sldMk cId="2026826458" sldId="299"/>
            <ac:spMk id="6" creationId="{BE68F9D8-9830-4DD4-AAD4-A0B84B34DA0D}"/>
          </ac:spMkLst>
        </pc:spChg>
        <pc:picChg chg="add mod">
          <ac:chgData name="marcos aurelio gularte de castro" userId="67f50566e2aee3b4" providerId="LiveId" clId="{22469534-B06A-4D18-825A-C860F32004F0}" dt="2019-03-27T02:14:58.985" v="424" actId="931"/>
          <ac:picMkLst>
            <pc:docMk/>
            <pc:sldMk cId="2026826458" sldId="299"/>
            <ac:picMk id="8" creationId="{910BA4DF-674A-4392-92B9-2C19BA49F449}"/>
          </ac:picMkLst>
        </pc:picChg>
      </pc:sldChg>
      <pc:sldChg chg="del">
        <pc:chgData name="marcos aurelio gularte de castro" userId="67f50566e2aee3b4" providerId="LiveId" clId="{22469534-B06A-4D18-825A-C860F32004F0}" dt="2019-03-27T01:24:28.788" v="8" actId="2696"/>
        <pc:sldMkLst>
          <pc:docMk/>
          <pc:sldMk cId="2998856285" sldId="299"/>
        </pc:sldMkLst>
      </pc:sldChg>
      <pc:sldChg chg="del">
        <pc:chgData name="marcos aurelio gularte de castro" userId="67f50566e2aee3b4" providerId="LiveId" clId="{22469534-B06A-4D18-825A-C860F32004F0}" dt="2019-03-27T01:24:28.796" v="9" actId="2696"/>
        <pc:sldMkLst>
          <pc:docMk/>
          <pc:sldMk cId="1025087186" sldId="300"/>
        </pc:sldMkLst>
      </pc:sldChg>
      <pc:sldChg chg="addSp delSp modSp add modTransition">
        <pc:chgData name="marcos aurelio gularte de castro" userId="67f50566e2aee3b4" providerId="LiveId" clId="{22469534-B06A-4D18-825A-C860F32004F0}" dt="2019-03-27T02:17:51.395" v="426"/>
        <pc:sldMkLst>
          <pc:docMk/>
          <pc:sldMk cId="1538819561" sldId="300"/>
        </pc:sldMkLst>
        <pc:spChg chg="del">
          <ac:chgData name="marcos aurelio gularte de castro" userId="67f50566e2aee3b4" providerId="LiveId" clId="{22469534-B06A-4D18-825A-C860F32004F0}" dt="2019-03-27T02:17:45.003" v="425" actId="931"/>
          <ac:spMkLst>
            <pc:docMk/>
            <pc:sldMk cId="1538819561" sldId="300"/>
            <ac:spMk id="2" creationId="{04E40ABF-2219-49DB-8FB0-21647F3B2FE9}"/>
          </ac:spMkLst>
        </pc:spChg>
        <pc:spChg chg="mod">
          <ac:chgData name="marcos aurelio gularte de castro" userId="67f50566e2aee3b4" providerId="LiveId" clId="{22469534-B06A-4D18-825A-C860F32004F0}" dt="2019-03-27T01:41:14.991" v="76" actId="27636"/>
          <ac:spMkLst>
            <pc:docMk/>
            <pc:sldMk cId="1538819561" sldId="300"/>
            <ac:spMk id="3" creationId="{E6172FB8-4DFD-4253-A3B1-F8B4366147AA}"/>
          </ac:spMkLst>
        </pc:spChg>
        <pc:picChg chg="add mod">
          <ac:chgData name="marcos aurelio gularte de castro" userId="67f50566e2aee3b4" providerId="LiveId" clId="{22469534-B06A-4D18-825A-C860F32004F0}" dt="2019-03-27T02:17:51.395" v="426"/>
          <ac:picMkLst>
            <pc:docMk/>
            <pc:sldMk cId="1538819561" sldId="300"/>
            <ac:picMk id="5" creationId="{E05A5123-9FC4-4BFD-A333-AC06A817D516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20:32.133" v="432" actId="1076"/>
        <pc:sldMkLst>
          <pc:docMk/>
          <pc:sldMk cId="3158456746" sldId="301"/>
        </pc:sldMkLst>
        <pc:spChg chg="del">
          <ac:chgData name="marcos aurelio gularte de castro" userId="67f50566e2aee3b4" providerId="LiveId" clId="{22469534-B06A-4D18-825A-C860F32004F0}" dt="2019-03-27T02:19:36.389" v="427" actId="931"/>
          <ac:spMkLst>
            <pc:docMk/>
            <pc:sldMk cId="3158456746" sldId="301"/>
            <ac:spMk id="2" creationId="{30A86DCD-8181-4607-B694-621D02784770}"/>
          </ac:spMkLst>
        </pc:spChg>
        <pc:spChg chg="mod">
          <ac:chgData name="marcos aurelio gularte de castro" userId="67f50566e2aee3b4" providerId="LiveId" clId="{22469534-B06A-4D18-825A-C860F32004F0}" dt="2019-03-27T02:20:32.133" v="432" actId="1076"/>
          <ac:spMkLst>
            <pc:docMk/>
            <pc:sldMk cId="3158456746" sldId="301"/>
            <ac:spMk id="3" creationId="{FD9EE8D1-1EB1-45DF-95EA-BA7E2B1CC3D7}"/>
          </ac:spMkLst>
        </pc:spChg>
        <pc:picChg chg="add mod">
          <ac:chgData name="marcos aurelio gularte de castro" userId="67f50566e2aee3b4" providerId="LiveId" clId="{22469534-B06A-4D18-825A-C860F32004F0}" dt="2019-03-27T02:20:26.540" v="431"/>
          <ac:picMkLst>
            <pc:docMk/>
            <pc:sldMk cId="3158456746" sldId="301"/>
            <ac:picMk id="5" creationId="{DE5C153A-529A-456D-A5DC-53A78DD7AEA9}"/>
          </ac:picMkLst>
        </pc:picChg>
      </pc:sldChg>
      <pc:sldChg chg="del">
        <pc:chgData name="marcos aurelio gularte de castro" userId="67f50566e2aee3b4" providerId="LiveId" clId="{22469534-B06A-4D18-825A-C860F32004F0}" dt="2019-03-27T01:24:28.809" v="10" actId="2696"/>
        <pc:sldMkLst>
          <pc:docMk/>
          <pc:sldMk cId="4147903279" sldId="301"/>
        </pc:sldMkLst>
      </pc:sldChg>
      <pc:sldChg chg="del">
        <pc:chgData name="marcos aurelio gularte de castro" userId="67f50566e2aee3b4" providerId="LiveId" clId="{22469534-B06A-4D18-825A-C860F32004F0}" dt="2019-03-27T01:24:28.820" v="11" actId="2696"/>
        <pc:sldMkLst>
          <pc:docMk/>
          <pc:sldMk cId="2236014990" sldId="302"/>
        </pc:sldMkLst>
      </pc:sldChg>
      <pc:sldChg chg="addSp delSp modSp add modTransition">
        <pc:chgData name="marcos aurelio gularte de castro" userId="67f50566e2aee3b4" providerId="LiveId" clId="{22469534-B06A-4D18-825A-C860F32004F0}" dt="2019-03-27T02:21:24.707" v="433" actId="931"/>
        <pc:sldMkLst>
          <pc:docMk/>
          <pc:sldMk cId="3970538396" sldId="302"/>
        </pc:sldMkLst>
        <pc:spChg chg="del">
          <ac:chgData name="marcos aurelio gularte de castro" userId="67f50566e2aee3b4" providerId="LiveId" clId="{22469534-B06A-4D18-825A-C860F32004F0}" dt="2019-03-27T02:21:24.707" v="433" actId="931"/>
          <ac:spMkLst>
            <pc:docMk/>
            <pc:sldMk cId="3970538396" sldId="302"/>
            <ac:spMk id="2" creationId="{0BF70C10-C907-4218-9833-CF02EB96DB75}"/>
          </ac:spMkLst>
        </pc:spChg>
        <pc:spChg chg="mod">
          <ac:chgData name="marcos aurelio gularte de castro" userId="67f50566e2aee3b4" providerId="LiveId" clId="{22469534-B06A-4D18-825A-C860F32004F0}" dt="2019-03-27T01:42:01.121" v="84" actId="27636"/>
          <ac:spMkLst>
            <pc:docMk/>
            <pc:sldMk cId="3970538396" sldId="302"/>
            <ac:spMk id="3" creationId="{1C2F7683-71C2-457C-9A9D-4AF09C68D36A}"/>
          </ac:spMkLst>
        </pc:spChg>
        <pc:picChg chg="add mod">
          <ac:chgData name="marcos aurelio gularte de castro" userId="67f50566e2aee3b4" providerId="LiveId" clId="{22469534-B06A-4D18-825A-C860F32004F0}" dt="2019-03-27T02:21:24.707" v="433" actId="931"/>
          <ac:picMkLst>
            <pc:docMk/>
            <pc:sldMk cId="3970538396" sldId="302"/>
            <ac:picMk id="5" creationId="{9F26C149-64EA-4F8C-B481-F2153AC5EF07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24:05.360" v="435" actId="1076"/>
        <pc:sldMkLst>
          <pc:docMk/>
          <pc:sldMk cId="1604167359" sldId="303"/>
        </pc:sldMkLst>
        <pc:spChg chg="del">
          <ac:chgData name="marcos aurelio gularte de castro" userId="67f50566e2aee3b4" providerId="LiveId" clId="{22469534-B06A-4D18-825A-C860F32004F0}" dt="2019-03-27T02:24:01.535" v="434" actId="931"/>
          <ac:spMkLst>
            <pc:docMk/>
            <pc:sldMk cId="1604167359" sldId="303"/>
            <ac:spMk id="2" creationId="{996CD9FD-59BB-44C7-8720-EF7BB1CF89FB}"/>
          </ac:spMkLst>
        </pc:spChg>
        <pc:spChg chg="mod">
          <ac:chgData name="marcos aurelio gularte de castro" userId="67f50566e2aee3b4" providerId="LiveId" clId="{22469534-B06A-4D18-825A-C860F32004F0}" dt="2019-03-27T02:24:05.360" v="435" actId="1076"/>
          <ac:spMkLst>
            <pc:docMk/>
            <pc:sldMk cId="1604167359" sldId="303"/>
            <ac:spMk id="3" creationId="{1E7C3D4F-07B2-4DBD-A7A1-CC86291F1C85}"/>
          </ac:spMkLst>
        </pc:spChg>
        <pc:picChg chg="add mod">
          <ac:chgData name="marcos aurelio gularte de castro" userId="67f50566e2aee3b4" providerId="LiveId" clId="{22469534-B06A-4D18-825A-C860F32004F0}" dt="2019-03-27T02:24:01.535" v="434" actId="931"/>
          <ac:picMkLst>
            <pc:docMk/>
            <pc:sldMk cId="1604167359" sldId="303"/>
            <ac:picMk id="5" creationId="{A1842014-2B58-48F8-B616-825537552BAD}"/>
          </ac:picMkLst>
        </pc:picChg>
      </pc:sldChg>
      <pc:sldChg chg="del">
        <pc:chgData name="marcos aurelio gularte de castro" userId="67f50566e2aee3b4" providerId="LiveId" clId="{22469534-B06A-4D18-825A-C860F32004F0}" dt="2019-03-27T01:24:28.848" v="12" actId="2696"/>
        <pc:sldMkLst>
          <pc:docMk/>
          <pc:sldMk cId="3134862649" sldId="303"/>
        </pc:sldMkLst>
      </pc:sldChg>
      <pc:sldChg chg="addSp delSp modSp add modTransition">
        <pc:chgData name="marcos aurelio gularte de castro" userId="67f50566e2aee3b4" providerId="LiveId" clId="{22469534-B06A-4D18-825A-C860F32004F0}" dt="2019-03-27T02:26:39.588" v="437" actId="1076"/>
        <pc:sldMkLst>
          <pc:docMk/>
          <pc:sldMk cId="200572542" sldId="304"/>
        </pc:sldMkLst>
        <pc:spChg chg="del">
          <ac:chgData name="marcos aurelio gularte de castro" userId="67f50566e2aee3b4" providerId="LiveId" clId="{22469534-B06A-4D18-825A-C860F32004F0}" dt="2019-03-27T01:45:28.596" v="104"/>
          <ac:spMkLst>
            <pc:docMk/>
            <pc:sldMk cId="200572542" sldId="304"/>
            <ac:spMk id="2" creationId="{49D1A38F-A2D2-4A53-80F3-B3C45F596F36}"/>
          </ac:spMkLst>
        </pc:spChg>
        <pc:spChg chg="del">
          <ac:chgData name="marcos aurelio gularte de castro" userId="67f50566e2aee3b4" providerId="LiveId" clId="{22469534-B06A-4D18-825A-C860F32004F0}" dt="2019-03-27T01:45:28.596" v="104"/>
          <ac:spMkLst>
            <pc:docMk/>
            <pc:sldMk cId="200572542" sldId="304"/>
            <ac:spMk id="3" creationId="{A21CD8EA-D0D3-466E-B6A1-68C050A9E3F1}"/>
          </ac:spMkLst>
        </pc:spChg>
        <pc:spChg chg="add del mod">
          <ac:chgData name="marcos aurelio gularte de castro" userId="67f50566e2aee3b4" providerId="LiveId" clId="{22469534-B06A-4D18-825A-C860F32004F0}" dt="2019-03-27T02:26:35.978" v="436" actId="931"/>
          <ac:spMkLst>
            <pc:docMk/>
            <pc:sldMk cId="200572542" sldId="304"/>
            <ac:spMk id="4" creationId="{CA5CDDF3-C7F9-4C81-BE4E-CA0AF046EEA2}"/>
          </ac:spMkLst>
        </pc:spChg>
        <pc:spChg chg="add mod">
          <ac:chgData name="marcos aurelio gularte de castro" userId="67f50566e2aee3b4" providerId="LiveId" clId="{22469534-B06A-4D18-825A-C860F32004F0}" dt="2019-03-27T02:26:39.588" v="437" actId="1076"/>
          <ac:spMkLst>
            <pc:docMk/>
            <pc:sldMk cId="200572542" sldId="304"/>
            <ac:spMk id="5" creationId="{05448E9F-EB23-4524-8EEA-27D5A4B454A4}"/>
          </ac:spMkLst>
        </pc:spChg>
        <pc:spChg chg="add mod">
          <ac:chgData name="marcos aurelio gularte de castro" userId="67f50566e2aee3b4" providerId="LiveId" clId="{22469534-B06A-4D18-825A-C860F32004F0}" dt="2019-03-27T01:45:40.970" v="107" actId="20577"/>
          <ac:spMkLst>
            <pc:docMk/>
            <pc:sldMk cId="200572542" sldId="304"/>
            <ac:spMk id="6" creationId="{811B9840-B03E-4096-B4F6-F538627A0B21}"/>
          </ac:spMkLst>
        </pc:spChg>
        <pc:picChg chg="add mod">
          <ac:chgData name="marcos aurelio gularte de castro" userId="67f50566e2aee3b4" providerId="LiveId" clId="{22469534-B06A-4D18-825A-C860F32004F0}" dt="2019-03-27T02:26:35.978" v="436" actId="931"/>
          <ac:picMkLst>
            <pc:docMk/>
            <pc:sldMk cId="200572542" sldId="304"/>
            <ac:picMk id="8" creationId="{A3C1D256-5F63-4534-956C-1E0EBC9C9951}"/>
          </ac:picMkLst>
        </pc:picChg>
      </pc:sldChg>
      <pc:sldChg chg="del">
        <pc:chgData name="marcos aurelio gularte de castro" userId="67f50566e2aee3b4" providerId="LiveId" clId="{22469534-B06A-4D18-825A-C860F32004F0}" dt="2019-03-27T01:24:28.859" v="13" actId="2696"/>
        <pc:sldMkLst>
          <pc:docMk/>
          <pc:sldMk cId="3140865224" sldId="304"/>
        </pc:sldMkLst>
      </pc:sldChg>
      <pc:sldChg chg="addSp delSp modSp add modTransition">
        <pc:chgData name="marcos aurelio gularte de castro" userId="67f50566e2aee3b4" providerId="LiveId" clId="{22469534-B06A-4D18-825A-C860F32004F0}" dt="2019-03-27T02:27:21.817" v="439" actId="1076"/>
        <pc:sldMkLst>
          <pc:docMk/>
          <pc:sldMk cId="2665228043" sldId="305"/>
        </pc:sldMkLst>
        <pc:spChg chg="del">
          <ac:chgData name="marcos aurelio gularte de castro" userId="67f50566e2aee3b4" providerId="LiveId" clId="{22469534-B06A-4D18-825A-C860F32004F0}" dt="2019-03-27T02:27:16.524" v="438" actId="931"/>
          <ac:spMkLst>
            <pc:docMk/>
            <pc:sldMk cId="2665228043" sldId="305"/>
            <ac:spMk id="2" creationId="{771F3782-EF6C-49FC-AE5E-623FA1227DA2}"/>
          </ac:spMkLst>
        </pc:spChg>
        <pc:spChg chg="mod">
          <ac:chgData name="marcos aurelio gularte de castro" userId="67f50566e2aee3b4" providerId="LiveId" clId="{22469534-B06A-4D18-825A-C860F32004F0}" dt="2019-03-27T02:27:21.817" v="439" actId="1076"/>
          <ac:spMkLst>
            <pc:docMk/>
            <pc:sldMk cId="2665228043" sldId="305"/>
            <ac:spMk id="3" creationId="{29608BBB-58E1-40A3-981D-CE3C21B056D8}"/>
          </ac:spMkLst>
        </pc:spChg>
        <pc:picChg chg="add mod">
          <ac:chgData name="marcos aurelio gularte de castro" userId="67f50566e2aee3b4" providerId="LiveId" clId="{22469534-B06A-4D18-825A-C860F32004F0}" dt="2019-03-27T02:27:16.524" v="438" actId="931"/>
          <ac:picMkLst>
            <pc:docMk/>
            <pc:sldMk cId="2665228043" sldId="305"/>
            <ac:picMk id="5" creationId="{881BB28D-35A2-4C2B-9F68-40DDB593029D}"/>
          </ac:picMkLst>
        </pc:picChg>
      </pc:sldChg>
      <pc:sldChg chg="del">
        <pc:chgData name="marcos aurelio gularte de castro" userId="67f50566e2aee3b4" providerId="LiveId" clId="{22469534-B06A-4D18-825A-C860F32004F0}" dt="2019-03-27T01:24:28.871" v="14" actId="2696"/>
        <pc:sldMkLst>
          <pc:docMk/>
          <pc:sldMk cId="3971547116" sldId="305"/>
        </pc:sldMkLst>
      </pc:sldChg>
      <pc:sldChg chg="del">
        <pc:chgData name="marcos aurelio gularte de castro" userId="67f50566e2aee3b4" providerId="LiveId" clId="{22469534-B06A-4D18-825A-C860F32004F0}" dt="2019-03-27T01:24:28.880" v="15" actId="2696"/>
        <pc:sldMkLst>
          <pc:docMk/>
          <pc:sldMk cId="2376924951" sldId="306"/>
        </pc:sldMkLst>
      </pc:sldChg>
      <pc:sldChg chg="addSp delSp modSp add modTransition">
        <pc:chgData name="marcos aurelio gularte de castro" userId="67f50566e2aee3b4" providerId="LiveId" clId="{22469534-B06A-4D18-825A-C860F32004F0}" dt="2019-03-27T02:27:50.707" v="440" actId="931"/>
        <pc:sldMkLst>
          <pc:docMk/>
          <pc:sldMk cId="4007411481" sldId="306"/>
        </pc:sldMkLst>
        <pc:spChg chg="del">
          <ac:chgData name="marcos aurelio gularte de castro" userId="67f50566e2aee3b4" providerId="LiveId" clId="{22469534-B06A-4D18-825A-C860F32004F0}" dt="2019-03-27T02:27:50.707" v="440" actId="931"/>
          <ac:spMkLst>
            <pc:docMk/>
            <pc:sldMk cId="4007411481" sldId="306"/>
            <ac:spMk id="2" creationId="{35DE27B8-BFDA-415B-B91F-8F533A482C4E}"/>
          </ac:spMkLst>
        </pc:spChg>
        <pc:spChg chg="mod">
          <ac:chgData name="marcos aurelio gularte de castro" userId="67f50566e2aee3b4" providerId="LiveId" clId="{22469534-B06A-4D18-825A-C860F32004F0}" dt="2019-03-27T01:47:01.314" v="115" actId="20577"/>
          <ac:spMkLst>
            <pc:docMk/>
            <pc:sldMk cId="4007411481" sldId="306"/>
            <ac:spMk id="3" creationId="{28492790-8119-4E89-882E-404E90EFA65A}"/>
          </ac:spMkLst>
        </pc:spChg>
        <pc:picChg chg="add mod">
          <ac:chgData name="marcos aurelio gularte de castro" userId="67f50566e2aee3b4" providerId="LiveId" clId="{22469534-B06A-4D18-825A-C860F32004F0}" dt="2019-03-27T02:27:50.707" v="440" actId="931"/>
          <ac:picMkLst>
            <pc:docMk/>
            <pc:sldMk cId="4007411481" sldId="306"/>
            <ac:picMk id="5" creationId="{4A0D0CA6-B6F7-4CE1-9AC2-DFA9D0849240}"/>
          </ac:picMkLst>
        </pc:picChg>
      </pc:sldChg>
      <pc:sldChg chg="del">
        <pc:chgData name="marcos aurelio gularte de castro" userId="67f50566e2aee3b4" providerId="LiveId" clId="{22469534-B06A-4D18-825A-C860F32004F0}" dt="2019-03-27T01:24:28.891" v="16" actId="2696"/>
        <pc:sldMkLst>
          <pc:docMk/>
          <pc:sldMk cId="2761241755" sldId="307"/>
        </pc:sldMkLst>
      </pc:sldChg>
      <pc:sldChg chg="addSp delSp modSp add modTransition">
        <pc:chgData name="marcos aurelio gularte de castro" userId="67f50566e2aee3b4" providerId="LiveId" clId="{22469534-B06A-4D18-825A-C860F32004F0}" dt="2019-03-27T02:28:50.720" v="443" actId="931"/>
        <pc:sldMkLst>
          <pc:docMk/>
          <pc:sldMk cId="3570246234" sldId="307"/>
        </pc:sldMkLst>
        <pc:spChg chg="del">
          <ac:chgData name="marcos aurelio gularte de castro" userId="67f50566e2aee3b4" providerId="LiveId" clId="{22469534-B06A-4D18-825A-C860F32004F0}" dt="2019-03-27T01:47:19.575" v="118"/>
          <ac:spMkLst>
            <pc:docMk/>
            <pc:sldMk cId="3570246234" sldId="307"/>
            <ac:spMk id="2" creationId="{AEB7E327-781F-450A-82D8-6B5C01426CA1}"/>
          </ac:spMkLst>
        </pc:spChg>
        <pc:spChg chg="del">
          <ac:chgData name="marcos aurelio gularte de castro" userId="67f50566e2aee3b4" providerId="LiveId" clId="{22469534-B06A-4D18-825A-C860F32004F0}" dt="2019-03-27T01:47:19.575" v="118"/>
          <ac:spMkLst>
            <pc:docMk/>
            <pc:sldMk cId="3570246234" sldId="307"/>
            <ac:spMk id="3" creationId="{66226F66-563D-4FE9-A733-16B0338BBBEC}"/>
          </ac:spMkLst>
        </pc:spChg>
        <pc:spChg chg="add del mod">
          <ac:chgData name="marcos aurelio gularte de castro" userId="67f50566e2aee3b4" providerId="LiveId" clId="{22469534-B06A-4D18-825A-C860F32004F0}" dt="2019-03-27T02:28:50.720" v="443" actId="931"/>
          <ac:spMkLst>
            <pc:docMk/>
            <pc:sldMk cId="3570246234" sldId="307"/>
            <ac:spMk id="4" creationId="{BF5F6ECE-511F-4C9F-A3CE-F374D9E3F5C6}"/>
          </ac:spMkLst>
        </pc:spChg>
        <pc:spChg chg="add mod">
          <ac:chgData name="marcos aurelio gularte de castro" userId="67f50566e2aee3b4" providerId="LiveId" clId="{22469534-B06A-4D18-825A-C860F32004F0}" dt="2019-03-27T02:28:07.792" v="442" actId="1076"/>
          <ac:spMkLst>
            <pc:docMk/>
            <pc:sldMk cId="3570246234" sldId="307"/>
            <ac:spMk id="5" creationId="{1889FBF5-2377-4333-A9FF-F3FAA65C47BE}"/>
          </ac:spMkLst>
        </pc:spChg>
        <pc:spChg chg="add mod">
          <ac:chgData name="marcos aurelio gularte de castro" userId="67f50566e2aee3b4" providerId="LiveId" clId="{22469534-B06A-4D18-825A-C860F32004F0}" dt="2019-03-27T01:47:21.465" v="119" actId="20577"/>
          <ac:spMkLst>
            <pc:docMk/>
            <pc:sldMk cId="3570246234" sldId="307"/>
            <ac:spMk id="6" creationId="{6E4C2CB6-13D6-4975-86C1-411B34916078}"/>
          </ac:spMkLst>
        </pc:spChg>
        <pc:picChg chg="add mod">
          <ac:chgData name="marcos aurelio gularte de castro" userId="67f50566e2aee3b4" providerId="LiveId" clId="{22469534-B06A-4D18-825A-C860F32004F0}" dt="2019-03-27T02:28:50.720" v="443" actId="931"/>
          <ac:picMkLst>
            <pc:docMk/>
            <pc:sldMk cId="3570246234" sldId="307"/>
            <ac:picMk id="8" creationId="{806C66D3-F14D-4C94-BB6A-4C5D0B0BBC87}"/>
          </ac:picMkLst>
        </pc:picChg>
      </pc:sldChg>
      <pc:sldChg chg="del">
        <pc:chgData name="marcos aurelio gularte de castro" userId="67f50566e2aee3b4" providerId="LiveId" clId="{22469534-B06A-4D18-825A-C860F32004F0}" dt="2019-03-27T01:24:28.899" v="17" actId="2696"/>
        <pc:sldMkLst>
          <pc:docMk/>
          <pc:sldMk cId="214184581" sldId="308"/>
        </pc:sldMkLst>
      </pc:sldChg>
      <pc:sldChg chg="addSp delSp modSp add modTransition">
        <pc:chgData name="marcos aurelio gularte de castro" userId="67f50566e2aee3b4" providerId="LiveId" clId="{22469534-B06A-4D18-825A-C860F32004F0}" dt="2019-03-27T02:33:37.714" v="447" actId="1076"/>
        <pc:sldMkLst>
          <pc:docMk/>
          <pc:sldMk cId="3697613347" sldId="308"/>
        </pc:sldMkLst>
        <pc:spChg chg="del">
          <ac:chgData name="marcos aurelio gularte de castro" userId="67f50566e2aee3b4" providerId="LiveId" clId="{22469534-B06A-4D18-825A-C860F32004F0}" dt="2019-03-27T02:33:29.156" v="445" actId="931"/>
          <ac:spMkLst>
            <pc:docMk/>
            <pc:sldMk cId="3697613347" sldId="308"/>
            <ac:spMk id="2" creationId="{D174CADB-353A-4D35-AB06-99A42A9B8CF3}"/>
          </ac:spMkLst>
        </pc:spChg>
        <pc:spChg chg="mod">
          <ac:chgData name="marcos aurelio gularte de castro" userId="67f50566e2aee3b4" providerId="LiveId" clId="{22469534-B06A-4D18-825A-C860F32004F0}" dt="2019-03-27T02:33:37.714" v="447" actId="1076"/>
          <ac:spMkLst>
            <pc:docMk/>
            <pc:sldMk cId="3697613347" sldId="308"/>
            <ac:spMk id="3" creationId="{6A18CBE3-82CE-4D80-9522-0AB33BE99D27}"/>
          </ac:spMkLst>
        </pc:spChg>
        <pc:picChg chg="add mod">
          <ac:chgData name="marcos aurelio gularte de castro" userId="67f50566e2aee3b4" providerId="LiveId" clId="{22469534-B06A-4D18-825A-C860F32004F0}" dt="2019-03-27T02:33:29.156" v="445" actId="931"/>
          <ac:picMkLst>
            <pc:docMk/>
            <pc:sldMk cId="3697613347" sldId="308"/>
            <ac:picMk id="5" creationId="{A410263A-E567-4711-A174-30EB61763F54}"/>
          </ac:picMkLst>
        </pc:picChg>
      </pc:sldChg>
      <pc:sldChg chg="del">
        <pc:chgData name="marcos aurelio gularte de castro" userId="67f50566e2aee3b4" providerId="LiveId" clId="{22469534-B06A-4D18-825A-C860F32004F0}" dt="2019-03-27T01:24:28.912" v="18" actId="2696"/>
        <pc:sldMkLst>
          <pc:docMk/>
          <pc:sldMk cId="1168229102" sldId="309"/>
        </pc:sldMkLst>
      </pc:sldChg>
      <pc:sldChg chg="addSp delSp modSp add modTransition">
        <pc:chgData name="marcos aurelio gularte de castro" userId="67f50566e2aee3b4" providerId="LiveId" clId="{22469534-B06A-4D18-825A-C860F32004F0}" dt="2019-03-27T02:36:34.392" v="450" actId="1076"/>
        <pc:sldMkLst>
          <pc:docMk/>
          <pc:sldMk cId="2502155567" sldId="309"/>
        </pc:sldMkLst>
        <pc:spChg chg="del">
          <ac:chgData name="marcos aurelio gularte de castro" userId="67f50566e2aee3b4" providerId="LiveId" clId="{22469534-B06A-4D18-825A-C860F32004F0}" dt="2019-03-27T02:36:29.513" v="449" actId="931"/>
          <ac:spMkLst>
            <pc:docMk/>
            <pc:sldMk cId="2502155567" sldId="309"/>
            <ac:spMk id="2" creationId="{E5AAEF55-CA51-474D-9FB2-A7782DD2C9C3}"/>
          </ac:spMkLst>
        </pc:spChg>
        <pc:spChg chg="mod">
          <ac:chgData name="marcos aurelio gularte de castro" userId="67f50566e2aee3b4" providerId="LiveId" clId="{22469534-B06A-4D18-825A-C860F32004F0}" dt="2019-03-27T02:36:34.392" v="450" actId="1076"/>
          <ac:spMkLst>
            <pc:docMk/>
            <pc:sldMk cId="2502155567" sldId="309"/>
            <ac:spMk id="3" creationId="{F2589314-4648-4FF0-AD89-79949F0EA2A3}"/>
          </ac:spMkLst>
        </pc:spChg>
        <pc:picChg chg="add mod">
          <ac:chgData name="marcos aurelio gularte de castro" userId="67f50566e2aee3b4" providerId="LiveId" clId="{22469534-B06A-4D18-825A-C860F32004F0}" dt="2019-03-27T02:36:29.513" v="449" actId="931"/>
          <ac:picMkLst>
            <pc:docMk/>
            <pc:sldMk cId="2502155567" sldId="309"/>
            <ac:picMk id="5" creationId="{805B02DC-0A95-4F44-9C47-63B82489EBBA}"/>
          </ac:picMkLst>
        </pc:picChg>
      </pc:sldChg>
      <pc:sldChg chg="del">
        <pc:chgData name="marcos aurelio gularte de castro" userId="67f50566e2aee3b4" providerId="LiveId" clId="{22469534-B06A-4D18-825A-C860F32004F0}" dt="2019-03-27T01:24:28.924" v="19" actId="2696"/>
        <pc:sldMkLst>
          <pc:docMk/>
          <pc:sldMk cId="768373358" sldId="310"/>
        </pc:sldMkLst>
      </pc:sldChg>
      <pc:sldChg chg="addSp delSp modSp add modTransition">
        <pc:chgData name="marcos aurelio gularte de castro" userId="67f50566e2aee3b4" providerId="LiveId" clId="{22469534-B06A-4D18-825A-C860F32004F0}" dt="2019-03-27T02:38:06.476" v="459" actId="1076"/>
        <pc:sldMkLst>
          <pc:docMk/>
          <pc:sldMk cId="3963222350" sldId="310"/>
        </pc:sldMkLst>
        <pc:spChg chg="del">
          <ac:chgData name="marcos aurelio gularte de castro" userId="67f50566e2aee3b4" providerId="LiveId" clId="{22469534-B06A-4D18-825A-C860F32004F0}" dt="2019-03-27T02:37:58.011" v="456" actId="931"/>
          <ac:spMkLst>
            <pc:docMk/>
            <pc:sldMk cId="3963222350" sldId="310"/>
            <ac:spMk id="2" creationId="{86503157-0C72-495A-848C-2AD80055D430}"/>
          </ac:spMkLst>
        </pc:spChg>
        <pc:spChg chg="mod">
          <ac:chgData name="marcos aurelio gularte de castro" userId="67f50566e2aee3b4" providerId="LiveId" clId="{22469534-B06A-4D18-825A-C860F32004F0}" dt="2019-03-27T02:38:06.476" v="459" actId="1076"/>
          <ac:spMkLst>
            <pc:docMk/>
            <pc:sldMk cId="3963222350" sldId="310"/>
            <ac:spMk id="3" creationId="{E50CCDBD-5DE1-4C65-9C0C-67F626B35BA1}"/>
          </ac:spMkLst>
        </pc:spChg>
        <pc:picChg chg="add mod">
          <ac:chgData name="marcos aurelio gularte de castro" userId="67f50566e2aee3b4" providerId="LiveId" clId="{22469534-B06A-4D18-825A-C860F32004F0}" dt="2019-03-27T02:37:58.011" v="456" actId="931"/>
          <ac:picMkLst>
            <pc:docMk/>
            <pc:sldMk cId="3963222350" sldId="310"/>
            <ac:picMk id="5" creationId="{7B9BF46E-C608-400F-8A60-8BC3C15C3E67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41:15.235" v="462" actId="14100"/>
        <pc:sldMkLst>
          <pc:docMk/>
          <pc:sldMk cId="230167971" sldId="311"/>
        </pc:sldMkLst>
        <pc:spChg chg="add del mod">
          <ac:chgData name="marcos aurelio gularte de castro" userId="67f50566e2aee3b4" providerId="LiveId" clId="{22469534-B06A-4D18-825A-C860F32004F0}" dt="2019-03-27T02:41:10.557" v="460" actId="931"/>
          <ac:spMkLst>
            <pc:docMk/>
            <pc:sldMk cId="230167971" sldId="311"/>
            <ac:spMk id="2" creationId="{CB76A152-34AB-491E-A4ED-AC73D9E5CFF5}"/>
          </ac:spMkLst>
        </pc:spChg>
        <pc:spChg chg="mod">
          <ac:chgData name="marcos aurelio gularte de castro" userId="67f50566e2aee3b4" providerId="LiveId" clId="{22469534-B06A-4D18-825A-C860F32004F0}" dt="2019-03-27T02:41:15.235" v="462" actId="14100"/>
          <ac:spMkLst>
            <pc:docMk/>
            <pc:sldMk cId="230167971" sldId="311"/>
            <ac:spMk id="3" creationId="{E151C961-3E3B-40F1-AE61-D2F7A14E13B6}"/>
          </ac:spMkLst>
        </pc:spChg>
        <pc:picChg chg="add mod">
          <ac:chgData name="marcos aurelio gularte de castro" userId="67f50566e2aee3b4" providerId="LiveId" clId="{22469534-B06A-4D18-825A-C860F32004F0}" dt="2019-03-27T02:41:10.557" v="460" actId="931"/>
          <ac:picMkLst>
            <pc:docMk/>
            <pc:sldMk cId="230167971" sldId="311"/>
            <ac:picMk id="5" creationId="{1C61E5F1-01B6-4E5D-B399-9D5B5B2FB4A7}"/>
          </ac:picMkLst>
        </pc:picChg>
      </pc:sldChg>
      <pc:sldChg chg="del">
        <pc:chgData name="marcos aurelio gularte de castro" userId="67f50566e2aee3b4" providerId="LiveId" clId="{22469534-B06A-4D18-825A-C860F32004F0}" dt="2019-03-27T01:24:28.931" v="20" actId="2696"/>
        <pc:sldMkLst>
          <pc:docMk/>
          <pc:sldMk cId="1928197417" sldId="311"/>
        </pc:sldMkLst>
      </pc:sldChg>
      <pc:sldChg chg="addSp delSp modSp add ord modTransition">
        <pc:chgData name="marcos aurelio gularte de castro" userId="67f50566e2aee3b4" providerId="LiveId" clId="{22469534-B06A-4D18-825A-C860F32004F0}" dt="2019-03-27T02:29:41.249" v="444" actId="931"/>
        <pc:sldMkLst>
          <pc:docMk/>
          <pc:sldMk cId="2384732473" sldId="312"/>
        </pc:sldMkLst>
        <pc:spChg chg="del">
          <ac:chgData name="marcos aurelio gularte de castro" userId="67f50566e2aee3b4" providerId="LiveId" clId="{22469534-B06A-4D18-825A-C860F32004F0}" dt="2019-03-27T02:29:41.249" v="444" actId="931"/>
          <ac:spMkLst>
            <pc:docMk/>
            <pc:sldMk cId="2384732473" sldId="312"/>
            <ac:spMk id="2" creationId="{2E586572-DA8F-4460-856E-A96C3B0DBF6A}"/>
          </ac:spMkLst>
        </pc:spChg>
        <pc:spChg chg="mod">
          <ac:chgData name="marcos aurelio gularte de castro" userId="67f50566e2aee3b4" providerId="LiveId" clId="{22469534-B06A-4D18-825A-C860F32004F0}" dt="2019-03-27T01:49:56.871" v="135" actId="27636"/>
          <ac:spMkLst>
            <pc:docMk/>
            <pc:sldMk cId="2384732473" sldId="312"/>
            <ac:spMk id="3" creationId="{646B70DB-355D-4161-8B15-127C60564B0E}"/>
          </ac:spMkLst>
        </pc:spChg>
        <pc:picChg chg="add mod">
          <ac:chgData name="marcos aurelio gularte de castro" userId="67f50566e2aee3b4" providerId="LiveId" clId="{22469534-B06A-4D18-825A-C860F32004F0}" dt="2019-03-27T02:29:41.249" v="444" actId="931"/>
          <ac:picMkLst>
            <pc:docMk/>
            <pc:sldMk cId="2384732473" sldId="312"/>
            <ac:picMk id="5" creationId="{D2EC925C-944B-485A-A003-4643A28AEC63}"/>
          </ac:picMkLst>
        </pc:picChg>
      </pc:sldChg>
      <pc:sldChg chg="del">
        <pc:chgData name="marcos aurelio gularte de castro" userId="67f50566e2aee3b4" providerId="LiveId" clId="{22469534-B06A-4D18-825A-C860F32004F0}" dt="2019-03-27T01:24:28.942" v="21" actId="2696"/>
        <pc:sldMkLst>
          <pc:docMk/>
          <pc:sldMk cId="2668463715" sldId="312"/>
        </pc:sldMkLst>
      </pc:sldChg>
      <pc:sldChg chg="addSp delSp modSp add modTransition">
        <pc:chgData name="marcos aurelio gularte de castro" userId="67f50566e2aee3b4" providerId="LiveId" clId="{22469534-B06A-4D18-825A-C860F32004F0}" dt="2019-03-27T02:42:35.062" v="465" actId="931"/>
        <pc:sldMkLst>
          <pc:docMk/>
          <pc:sldMk cId="766719027" sldId="313"/>
        </pc:sldMkLst>
        <pc:spChg chg="del">
          <ac:chgData name="marcos aurelio gularte de castro" userId="67f50566e2aee3b4" providerId="LiveId" clId="{22469534-B06A-4D18-825A-C860F32004F0}" dt="2019-03-27T02:42:35.062" v="465" actId="931"/>
          <ac:spMkLst>
            <pc:docMk/>
            <pc:sldMk cId="766719027" sldId="313"/>
            <ac:spMk id="2" creationId="{F3797247-62E1-496B-9470-AE0D440440B4}"/>
          </ac:spMkLst>
        </pc:spChg>
        <pc:spChg chg="mod">
          <ac:chgData name="marcos aurelio gularte de castro" userId="67f50566e2aee3b4" providerId="LiveId" clId="{22469534-B06A-4D18-825A-C860F32004F0}" dt="2019-03-27T02:41:40.608" v="464" actId="20577"/>
          <ac:spMkLst>
            <pc:docMk/>
            <pc:sldMk cId="766719027" sldId="313"/>
            <ac:spMk id="3" creationId="{B777B186-3805-49BD-94DB-32B1DEDC403C}"/>
          </ac:spMkLst>
        </pc:spChg>
        <pc:picChg chg="add mod">
          <ac:chgData name="marcos aurelio gularte de castro" userId="67f50566e2aee3b4" providerId="LiveId" clId="{22469534-B06A-4D18-825A-C860F32004F0}" dt="2019-03-27T02:42:35.062" v="465" actId="931"/>
          <ac:picMkLst>
            <pc:docMk/>
            <pc:sldMk cId="766719027" sldId="313"/>
            <ac:picMk id="5" creationId="{FD956CEE-ADAE-4203-9E6C-1E5D86BD8E9A}"/>
          </ac:picMkLst>
        </pc:picChg>
      </pc:sldChg>
      <pc:sldChg chg="del">
        <pc:chgData name="marcos aurelio gularte de castro" userId="67f50566e2aee3b4" providerId="LiveId" clId="{22469534-B06A-4D18-825A-C860F32004F0}" dt="2019-03-27T01:24:28.950" v="22" actId="2696"/>
        <pc:sldMkLst>
          <pc:docMk/>
          <pc:sldMk cId="3595026545" sldId="313"/>
        </pc:sldMkLst>
      </pc:sldChg>
      <pc:sldChg chg="del">
        <pc:chgData name="marcos aurelio gularte de castro" userId="67f50566e2aee3b4" providerId="LiveId" clId="{22469534-B06A-4D18-825A-C860F32004F0}" dt="2019-03-27T01:24:28.977" v="23" actId="2696"/>
        <pc:sldMkLst>
          <pc:docMk/>
          <pc:sldMk cId="2094081818" sldId="314"/>
        </pc:sldMkLst>
      </pc:sldChg>
      <pc:sldChg chg="addSp delSp modSp add modTransition">
        <pc:chgData name="marcos aurelio gularte de castro" userId="67f50566e2aee3b4" providerId="LiveId" clId="{22469534-B06A-4D18-825A-C860F32004F0}" dt="2019-03-27T02:43:26.949" v="466" actId="931"/>
        <pc:sldMkLst>
          <pc:docMk/>
          <pc:sldMk cId="3302922083" sldId="314"/>
        </pc:sldMkLst>
        <pc:spChg chg="del">
          <ac:chgData name="marcos aurelio gularte de castro" userId="67f50566e2aee3b4" providerId="LiveId" clId="{22469534-B06A-4D18-825A-C860F32004F0}" dt="2019-03-27T02:43:26.949" v="466" actId="931"/>
          <ac:spMkLst>
            <pc:docMk/>
            <pc:sldMk cId="3302922083" sldId="314"/>
            <ac:spMk id="2" creationId="{308CBAE3-A313-4589-852A-A210F707BDC5}"/>
          </ac:spMkLst>
        </pc:spChg>
        <pc:spChg chg="mod">
          <ac:chgData name="marcos aurelio gularte de castro" userId="67f50566e2aee3b4" providerId="LiveId" clId="{22469534-B06A-4D18-825A-C860F32004F0}" dt="2019-03-27T01:52:45.238" v="213" actId="27636"/>
          <ac:spMkLst>
            <pc:docMk/>
            <pc:sldMk cId="3302922083" sldId="314"/>
            <ac:spMk id="3" creationId="{A35A7B73-8341-4D85-A643-38865773987C}"/>
          </ac:spMkLst>
        </pc:spChg>
        <pc:picChg chg="add mod">
          <ac:chgData name="marcos aurelio gularte de castro" userId="67f50566e2aee3b4" providerId="LiveId" clId="{22469534-B06A-4D18-825A-C860F32004F0}" dt="2019-03-27T02:43:26.949" v="466" actId="931"/>
          <ac:picMkLst>
            <pc:docMk/>
            <pc:sldMk cId="3302922083" sldId="314"/>
            <ac:picMk id="5" creationId="{65207967-C881-4534-A126-47E4519FE9DB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44:03.951" v="467" actId="931"/>
        <pc:sldMkLst>
          <pc:docMk/>
          <pc:sldMk cId="2370056902" sldId="315"/>
        </pc:sldMkLst>
        <pc:spChg chg="del">
          <ac:chgData name="marcos aurelio gularte de castro" userId="67f50566e2aee3b4" providerId="LiveId" clId="{22469534-B06A-4D18-825A-C860F32004F0}" dt="2019-03-27T02:44:03.951" v="467" actId="931"/>
          <ac:spMkLst>
            <pc:docMk/>
            <pc:sldMk cId="2370056902" sldId="315"/>
            <ac:spMk id="2" creationId="{26381FF8-42E1-478C-A5C0-6F0DDAF96BE2}"/>
          </ac:spMkLst>
        </pc:spChg>
        <pc:spChg chg="mod">
          <ac:chgData name="marcos aurelio gularte de castro" userId="67f50566e2aee3b4" providerId="LiveId" clId="{22469534-B06A-4D18-825A-C860F32004F0}" dt="2019-03-27T01:54:19.943" v="231" actId="20577"/>
          <ac:spMkLst>
            <pc:docMk/>
            <pc:sldMk cId="2370056902" sldId="315"/>
            <ac:spMk id="3" creationId="{9B7D0D9D-A1D0-4DAB-B96E-7D86B983F7EC}"/>
          </ac:spMkLst>
        </pc:spChg>
        <pc:picChg chg="add mod">
          <ac:chgData name="marcos aurelio gularte de castro" userId="67f50566e2aee3b4" providerId="LiveId" clId="{22469534-B06A-4D18-825A-C860F32004F0}" dt="2019-03-27T02:44:03.951" v="467" actId="931"/>
          <ac:picMkLst>
            <pc:docMk/>
            <pc:sldMk cId="2370056902" sldId="315"/>
            <ac:picMk id="5" creationId="{7E23ED6B-11EB-4351-97F1-693FE674A0FA}"/>
          </ac:picMkLst>
        </pc:picChg>
      </pc:sldChg>
      <pc:sldChg chg="del">
        <pc:chgData name="marcos aurelio gularte de castro" userId="67f50566e2aee3b4" providerId="LiveId" clId="{22469534-B06A-4D18-825A-C860F32004F0}" dt="2019-03-27T01:24:28.989" v="24" actId="2696"/>
        <pc:sldMkLst>
          <pc:docMk/>
          <pc:sldMk cId="2628846339" sldId="315"/>
        </pc:sldMkLst>
      </pc:sldChg>
      <pc:sldChg chg="addSp delSp modSp add modTransition">
        <pc:chgData name="marcos aurelio gularte de castro" userId="67f50566e2aee3b4" providerId="LiveId" clId="{22469534-B06A-4D18-825A-C860F32004F0}" dt="2019-03-27T02:45:05.190" v="474" actId="1076"/>
        <pc:sldMkLst>
          <pc:docMk/>
          <pc:sldMk cId="2431388694" sldId="316"/>
        </pc:sldMkLst>
        <pc:spChg chg="del">
          <ac:chgData name="marcos aurelio gularte de castro" userId="67f50566e2aee3b4" providerId="LiveId" clId="{22469534-B06A-4D18-825A-C860F32004F0}" dt="2019-03-27T02:44:45.421" v="468" actId="931"/>
          <ac:spMkLst>
            <pc:docMk/>
            <pc:sldMk cId="2431388694" sldId="316"/>
            <ac:spMk id="2" creationId="{E9857CE2-12C2-4DA0-B982-A8CBCB0D5220}"/>
          </ac:spMkLst>
        </pc:spChg>
        <pc:spChg chg="mod">
          <ac:chgData name="marcos aurelio gularte de castro" userId="67f50566e2aee3b4" providerId="LiveId" clId="{22469534-B06A-4D18-825A-C860F32004F0}" dt="2019-03-27T02:45:05.190" v="474" actId="1076"/>
          <ac:spMkLst>
            <pc:docMk/>
            <pc:sldMk cId="2431388694" sldId="316"/>
            <ac:spMk id="3" creationId="{5BA9795D-5DA4-45FE-8EB2-1432AA4A8D2F}"/>
          </ac:spMkLst>
        </pc:spChg>
        <pc:spChg chg="add del mod">
          <ac:chgData name="marcos aurelio gularte de castro" userId="67f50566e2aee3b4" providerId="LiveId" clId="{22469534-B06A-4D18-825A-C860F32004F0}" dt="2019-03-27T02:44:59.880" v="470" actId="931"/>
          <ac:spMkLst>
            <pc:docMk/>
            <pc:sldMk cId="2431388694" sldId="316"/>
            <ac:spMk id="7" creationId="{DDF189A3-FA49-4A5B-9416-714C14B4A1AD}"/>
          </ac:spMkLst>
        </pc:spChg>
        <pc:picChg chg="add del mod">
          <ac:chgData name="marcos aurelio gularte de castro" userId="67f50566e2aee3b4" providerId="LiveId" clId="{22469534-B06A-4D18-825A-C860F32004F0}" dt="2019-03-27T02:44:50.032" v="469" actId="478"/>
          <ac:picMkLst>
            <pc:docMk/>
            <pc:sldMk cId="2431388694" sldId="316"/>
            <ac:picMk id="5" creationId="{94F55622-D9AB-4175-A3AD-EAE253DE28DA}"/>
          </ac:picMkLst>
        </pc:picChg>
        <pc:picChg chg="add mod ord">
          <ac:chgData name="marcos aurelio gularte de castro" userId="67f50566e2aee3b4" providerId="LiveId" clId="{22469534-B06A-4D18-825A-C860F32004F0}" dt="2019-03-27T02:45:02.679" v="473" actId="171"/>
          <ac:picMkLst>
            <pc:docMk/>
            <pc:sldMk cId="2431388694" sldId="316"/>
            <ac:picMk id="9" creationId="{AAA49206-5004-4562-A108-16E8ACF757C2}"/>
          </ac:picMkLst>
        </pc:picChg>
      </pc:sldChg>
      <pc:sldChg chg="del">
        <pc:chgData name="marcos aurelio gularte de castro" userId="67f50566e2aee3b4" providerId="LiveId" clId="{22469534-B06A-4D18-825A-C860F32004F0}" dt="2019-03-27T01:24:28.997" v="25" actId="2696"/>
        <pc:sldMkLst>
          <pc:docMk/>
          <pc:sldMk cId="2735665480" sldId="316"/>
        </pc:sldMkLst>
      </pc:sldChg>
      <pc:sldChg chg="addSp delSp modSp add modTransition">
        <pc:chgData name="marcos aurelio gularte de castro" userId="67f50566e2aee3b4" providerId="LiveId" clId="{22469534-B06A-4D18-825A-C860F32004F0}" dt="2019-03-27T02:47:42.851" v="479" actId="931"/>
        <pc:sldMkLst>
          <pc:docMk/>
          <pc:sldMk cId="438570835" sldId="317"/>
        </pc:sldMkLst>
        <pc:spChg chg="del">
          <ac:chgData name="marcos aurelio gularte de castro" userId="67f50566e2aee3b4" providerId="LiveId" clId="{22469534-B06A-4D18-825A-C860F32004F0}" dt="2019-03-27T02:45:59.182" v="475" actId="931"/>
          <ac:spMkLst>
            <pc:docMk/>
            <pc:sldMk cId="438570835" sldId="317"/>
            <ac:spMk id="2" creationId="{D6CC8B03-AA16-4543-AEE2-AF5B3309D772}"/>
          </ac:spMkLst>
        </pc:spChg>
        <pc:spChg chg="mod">
          <ac:chgData name="marcos aurelio gularte de castro" userId="67f50566e2aee3b4" providerId="LiveId" clId="{22469534-B06A-4D18-825A-C860F32004F0}" dt="2019-03-27T01:54:27.411" v="235" actId="27636"/>
          <ac:spMkLst>
            <pc:docMk/>
            <pc:sldMk cId="438570835" sldId="317"/>
            <ac:spMk id="3" creationId="{42578002-3EBF-448B-98FD-D8AB91932A3C}"/>
          </ac:spMkLst>
        </pc:spChg>
        <pc:spChg chg="add del mod">
          <ac:chgData name="marcos aurelio gularte de castro" userId="67f50566e2aee3b4" providerId="LiveId" clId="{22469534-B06A-4D18-825A-C860F32004F0}" dt="2019-03-27T02:47:11.551" v="477" actId="931"/>
          <ac:spMkLst>
            <pc:docMk/>
            <pc:sldMk cId="438570835" sldId="317"/>
            <ac:spMk id="7" creationId="{0378B65B-A64E-4891-8390-3AF295C64016}"/>
          </ac:spMkLst>
        </pc:spChg>
        <pc:spChg chg="add del mod">
          <ac:chgData name="marcos aurelio gularte de castro" userId="67f50566e2aee3b4" providerId="LiveId" clId="{22469534-B06A-4D18-825A-C860F32004F0}" dt="2019-03-27T02:47:42.851" v="479" actId="931"/>
          <ac:spMkLst>
            <pc:docMk/>
            <pc:sldMk cId="438570835" sldId="317"/>
            <ac:spMk id="11" creationId="{193592B0-6029-4EF2-A581-56A1B5B60FE9}"/>
          </ac:spMkLst>
        </pc:spChg>
        <pc:picChg chg="add del mod">
          <ac:chgData name="marcos aurelio gularte de castro" userId="67f50566e2aee3b4" providerId="LiveId" clId="{22469534-B06A-4D18-825A-C860F32004F0}" dt="2019-03-27T02:46:02.410" v="476" actId="478"/>
          <ac:picMkLst>
            <pc:docMk/>
            <pc:sldMk cId="438570835" sldId="317"/>
            <ac:picMk id="5" creationId="{0C0D5DFB-5F88-4362-A7BA-264413E0DBDF}"/>
          </ac:picMkLst>
        </pc:picChg>
        <pc:picChg chg="add del mod">
          <ac:chgData name="marcos aurelio gularte de castro" userId="67f50566e2aee3b4" providerId="LiveId" clId="{22469534-B06A-4D18-825A-C860F32004F0}" dt="2019-03-27T02:47:14.834" v="478" actId="478"/>
          <ac:picMkLst>
            <pc:docMk/>
            <pc:sldMk cId="438570835" sldId="317"/>
            <ac:picMk id="9" creationId="{269664E9-1C8C-4F19-9BA7-FB7405823F3B}"/>
          </ac:picMkLst>
        </pc:picChg>
        <pc:picChg chg="add mod">
          <ac:chgData name="marcos aurelio gularte de castro" userId="67f50566e2aee3b4" providerId="LiveId" clId="{22469534-B06A-4D18-825A-C860F32004F0}" dt="2019-03-27T02:47:42.851" v="479" actId="931"/>
          <ac:picMkLst>
            <pc:docMk/>
            <pc:sldMk cId="438570835" sldId="317"/>
            <ac:picMk id="13" creationId="{15839EC0-DE6B-4EAF-B9F5-4D3BDC588F96}"/>
          </ac:picMkLst>
        </pc:picChg>
      </pc:sldChg>
      <pc:sldChg chg="del">
        <pc:chgData name="marcos aurelio gularte de castro" userId="67f50566e2aee3b4" providerId="LiveId" clId="{22469534-B06A-4D18-825A-C860F32004F0}" dt="2019-03-27T01:24:29.008" v="26" actId="2696"/>
        <pc:sldMkLst>
          <pc:docMk/>
          <pc:sldMk cId="2067468346" sldId="317"/>
        </pc:sldMkLst>
      </pc:sldChg>
      <pc:sldChg chg="del">
        <pc:chgData name="marcos aurelio gularte de castro" userId="67f50566e2aee3b4" providerId="LiveId" clId="{22469534-B06A-4D18-825A-C860F32004F0}" dt="2019-03-27T01:24:29.021" v="27" actId="2696"/>
        <pc:sldMkLst>
          <pc:docMk/>
          <pc:sldMk cId="282467914" sldId="318"/>
        </pc:sldMkLst>
      </pc:sldChg>
      <pc:sldChg chg="addSp delSp modSp add modTransition">
        <pc:chgData name="marcos aurelio gularte de castro" userId="67f50566e2aee3b4" providerId="LiveId" clId="{22469534-B06A-4D18-825A-C860F32004F0}" dt="2019-03-27T02:49:13.907" v="486" actId="171"/>
        <pc:sldMkLst>
          <pc:docMk/>
          <pc:sldMk cId="4162838533" sldId="318"/>
        </pc:sldMkLst>
        <pc:spChg chg="del">
          <ac:chgData name="marcos aurelio gularte de castro" userId="67f50566e2aee3b4" providerId="LiveId" clId="{22469534-B06A-4D18-825A-C860F32004F0}" dt="2019-03-27T01:54:44.912" v="237"/>
          <ac:spMkLst>
            <pc:docMk/>
            <pc:sldMk cId="4162838533" sldId="318"/>
            <ac:spMk id="2" creationId="{B2865390-2B17-4764-BB0A-629ACC97C6A4}"/>
          </ac:spMkLst>
        </pc:spChg>
        <pc:spChg chg="del">
          <ac:chgData name="marcos aurelio gularte de castro" userId="67f50566e2aee3b4" providerId="LiveId" clId="{22469534-B06A-4D18-825A-C860F32004F0}" dt="2019-03-27T01:54:44.912" v="237"/>
          <ac:spMkLst>
            <pc:docMk/>
            <pc:sldMk cId="4162838533" sldId="318"/>
            <ac:spMk id="3" creationId="{CAB7A7C8-40F5-4EDA-9DCE-C2D9EEE4F90D}"/>
          </ac:spMkLst>
        </pc:spChg>
        <pc:spChg chg="add del mod">
          <ac:chgData name="marcos aurelio gularte de castro" userId="67f50566e2aee3b4" providerId="LiveId" clId="{22469534-B06A-4D18-825A-C860F32004F0}" dt="2019-03-27T02:48:43.685" v="480" actId="931"/>
          <ac:spMkLst>
            <pc:docMk/>
            <pc:sldMk cId="4162838533" sldId="318"/>
            <ac:spMk id="4" creationId="{E32A8697-7294-4AEC-BA35-93A943843C38}"/>
          </ac:spMkLst>
        </pc:spChg>
        <pc:spChg chg="add mod">
          <ac:chgData name="marcos aurelio gularte de castro" userId="67f50566e2aee3b4" providerId="LiveId" clId="{22469534-B06A-4D18-825A-C860F32004F0}" dt="2019-03-27T02:48:47.152" v="481" actId="1076"/>
          <ac:spMkLst>
            <pc:docMk/>
            <pc:sldMk cId="4162838533" sldId="318"/>
            <ac:spMk id="5" creationId="{0824F113-1174-4AFA-ADD4-59DF82CF9048}"/>
          </ac:spMkLst>
        </pc:spChg>
        <pc:spChg chg="add mod">
          <ac:chgData name="marcos aurelio gularte de castro" userId="67f50566e2aee3b4" providerId="LiveId" clId="{22469534-B06A-4D18-825A-C860F32004F0}" dt="2019-03-27T01:54:51.234" v="238" actId="20577"/>
          <ac:spMkLst>
            <pc:docMk/>
            <pc:sldMk cId="4162838533" sldId="318"/>
            <ac:spMk id="6" creationId="{752BBB77-CC0E-4A2F-9E79-F32586B1906E}"/>
          </ac:spMkLst>
        </pc:spChg>
        <pc:spChg chg="add del mod">
          <ac:chgData name="marcos aurelio gularte de castro" userId="67f50566e2aee3b4" providerId="LiveId" clId="{22469534-B06A-4D18-825A-C860F32004F0}" dt="2019-03-27T02:49:11.342" v="484" actId="931"/>
          <ac:spMkLst>
            <pc:docMk/>
            <pc:sldMk cId="4162838533" sldId="318"/>
            <ac:spMk id="10" creationId="{6B38EDA6-DD09-49D5-B639-6397397797D7}"/>
          </ac:spMkLst>
        </pc:spChg>
        <pc:picChg chg="add del mod">
          <ac:chgData name="marcos aurelio gularte de castro" userId="67f50566e2aee3b4" providerId="LiveId" clId="{22469534-B06A-4D18-825A-C860F32004F0}" dt="2019-03-27T02:49:05.814" v="483" actId="478"/>
          <ac:picMkLst>
            <pc:docMk/>
            <pc:sldMk cId="4162838533" sldId="318"/>
            <ac:picMk id="8" creationId="{5279E73D-B109-44FF-857C-2CEF6B102AA3}"/>
          </ac:picMkLst>
        </pc:picChg>
        <pc:picChg chg="add mod ord">
          <ac:chgData name="marcos aurelio gularte de castro" userId="67f50566e2aee3b4" providerId="LiveId" clId="{22469534-B06A-4D18-825A-C860F32004F0}" dt="2019-03-27T02:49:13.907" v="486" actId="171"/>
          <ac:picMkLst>
            <pc:docMk/>
            <pc:sldMk cId="4162838533" sldId="318"/>
            <ac:picMk id="12" creationId="{CFD22F6C-DBCF-4964-BEAE-E0408B4C172B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49:41.190" v="491" actId="1076"/>
        <pc:sldMkLst>
          <pc:docMk/>
          <pc:sldMk cId="117715780" sldId="319"/>
        </pc:sldMkLst>
        <pc:spChg chg="del">
          <ac:chgData name="marcos aurelio gularte de castro" userId="67f50566e2aee3b4" providerId="LiveId" clId="{22469534-B06A-4D18-825A-C860F32004F0}" dt="2019-03-27T02:49:00.480" v="482" actId="931"/>
          <ac:spMkLst>
            <pc:docMk/>
            <pc:sldMk cId="117715780" sldId="319"/>
            <ac:spMk id="2" creationId="{B67E55C2-3EBC-46AF-9C5C-65380405BE79}"/>
          </ac:spMkLst>
        </pc:spChg>
        <pc:spChg chg="mod">
          <ac:chgData name="marcos aurelio gularte de castro" userId="67f50566e2aee3b4" providerId="LiveId" clId="{22469534-B06A-4D18-825A-C860F32004F0}" dt="2019-03-27T02:49:41.190" v="491" actId="1076"/>
          <ac:spMkLst>
            <pc:docMk/>
            <pc:sldMk cId="117715780" sldId="319"/>
            <ac:spMk id="3" creationId="{BA403891-1CB4-48DF-A1FD-16BFC7D1A317}"/>
          </ac:spMkLst>
        </pc:spChg>
        <pc:spChg chg="add del mod">
          <ac:chgData name="marcos aurelio gularte de castro" userId="67f50566e2aee3b4" providerId="LiveId" clId="{22469534-B06A-4D18-825A-C860F32004F0}" dt="2019-03-27T02:49:33.196" v="488" actId="931"/>
          <ac:spMkLst>
            <pc:docMk/>
            <pc:sldMk cId="117715780" sldId="319"/>
            <ac:spMk id="7" creationId="{D9DA5EC3-978F-4CAE-92AF-BCAFBA899382}"/>
          </ac:spMkLst>
        </pc:spChg>
        <pc:picChg chg="add del mod">
          <ac:chgData name="marcos aurelio gularte de castro" userId="67f50566e2aee3b4" providerId="LiveId" clId="{22469534-B06A-4D18-825A-C860F32004F0}" dt="2019-03-27T02:49:19.776" v="487" actId="478"/>
          <ac:picMkLst>
            <pc:docMk/>
            <pc:sldMk cId="117715780" sldId="319"/>
            <ac:picMk id="5" creationId="{AC4E0BC9-84F3-472E-97B2-772466235F2B}"/>
          </ac:picMkLst>
        </pc:picChg>
        <pc:picChg chg="add mod ord">
          <ac:chgData name="marcos aurelio gularte de castro" userId="67f50566e2aee3b4" providerId="LiveId" clId="{22469534-B06A-4D18-825A-C860F32004F0}" dt="2019-03-27T02:49:36.991" v="490" actId="171"/>
          <ac:picMkLst>
            <pc:docMk/>
            <pc:sldMk cId="117715780" sldId="319"/>
            <ac:picMk id="9" creationId="{A21AC88A-1F39-4B8E-B80D-13473DDF0082}"/>
          </ac:picMkLst>
        </pc:picChg>
      </pc:sldChg>
      <pc:sldChg chg="del">
        <pc:chgData name="marcos aurelio gularte de castro" userId="67f50566e2aee3b4" providerId="LiveId" clId="{22469534-B06A-4D18-825A-C860F32004F0}" dt="2019-03-27T01:24:29.030" v="28" actId="2696"/>
        <pc:sldMkLst>
          <pc:docMk/>
          <pc:sldMk cId="126139348" sldId="319"/>
        </pc:sldMkLst>
      </pc:sldChg>
      <pc:sldChg chg="addSp delSp modSp add modTransition">
        <pc:chgData name="marcos aurelio gularte de castro" userId="67f50566e2aee3b4" providerId="LiveId" clId="{22469534-B06A-4D18-825A-C860F32004F0}" dt="2019-03-27T02:50:50.523" v="492" actId="931"/>
        <pc:sldMkLst>
          <pc:docMk/>
          <pc:sldMk cId="4104393743" sldId="320"/>
        </pc:sldMkLst>
        <pc:spChg chg="del">
          <ac:chgData name="marcos aurelio gularte de castro" userId="67f50566e2aee3b4" providerId="LiveId" clId="{22469534-B06A-4D18-825A-C860F32004F0}" dt="2019-03-27T02:50:50.523" v="492" actId="931"/>
          <ac:spMkLst>
            <pc:docMk/>
            <pc:sldMk cId="4104393743" sldId="320"/>
            <ac:spMk id="2" creationId="{0821F33C-937E-4F7B-9176-FA95358097B9}"/>
          </ac:spMkLst>
        </pc:spChg>
        <pc:spChg chg="mod">
          <ac:chgData name="marcos aurelio gularte de castro" userId="67f50566e2aee3b4" providerId="LiveId" clId="{22469534-B06A-4D18-825A-C860F32004F0}" dt="2019-03-27T01:55:47.645" v="251" actId="20577"/>
          <ac:spMkLst>
            <pc:docMk/>
            <pc:sldMk cId="4104393743" sldId="320"/>
            <ac:spMk id="3" creationId="{01BE5D9A-0B38-4BA1-8ED9-5159485742F2}"/>
          </ac:spMkLst>
        </pc:spChg>
        <pc:spChg chg="add mod">
          <ac:chgData name="marcos aurelio gularte de castro" userId="67f50566e2aee3b4" providerId="LiveId" clId="{22469534-B06A-4D18-825A-C860F32004F0}" dt="2019-03-27T02:50:50.523" v="492" actId="931"/>
          <ac:spMkLst>
            <pc:docMk/>
            <pc:sldMk cId="4104393743" sldId="320"/>
            <ac:spMk id="6" creationId="{CEA26160-1D02-43B8-B446-C2E1553DC627}"/>
          </ac:spMkLst>
        </pc:spChg>
        <pc:picChg chg="add mod">
          <ac:chgData name="marcos aurelio gularte de castro" userId="67f50566e2aee3b4" providerId="LiveId" clId="{22469534-B06A-4D18-825A-C860F32004F0}" dt="2019-03-27T02:50:50.523" v="492" actId="931"/>
          <ac:picMkLst>
            <pc:docMk/>
            <pc:sldMk cId="4104393743" sldId="320"/>
            <ac:picMk id="5" creationId="{674220DC-B4BC-4EA5-99D1-D940AB0D5E0B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2:54:38.141" v="495" actId="931"/>
        <pc:sldMkLst>
          <pc:docMk/>
          <pc:sldMk cId="3624281035" sldId="321"/>
        </pc:sldMkLst>
        <pc:spChg chg="del">
          <ac:chgData name="marcos aurelio gularte de castro" userId="67f50566e2aee3b4" providerId="LiveId" clId="{22469534-B06A-4D18-825A-C860F32004F0}" dt="2019-03-27T02:54:38.141" v="495" actId="931"/>
          <ac:spMkLst>
            <pc:docMk/>
            <pc:sldMk cId="3624281035" sldId="321"/>
            <ac:spMk id="2" creationId="{4A5FD382-F033-4CB1-BBAC-35A60035E1E6}"/>
          </ac:spMkLst>
        </pc:spChg>
        <pc:spChg chg="mod">
          <ac:chgData name="marcos aurelio gularte de castro" userId="67f50566e2aee3b4" providerId="LiveId" clId="{22469534-B06A-4D18-825A-C860F32004F0}" dt="2019-03-27T01:56:50.751" v="263" actId="27636"/>
          <ac:spMkLst>
            <pc:docMk/>
            <pc:sldMk cId="3624281035" sldId="321"/>
            <ac:spMk id="3" creationId="{11D5CD16-32AE-4491-A4FA-7A9288BB3501}"/>
          </ac:spMkLst>
        </pc:spChg>
        <pc:picChg chg="add mod">
          <ac:chgData name="marcos aurelio gularte de castro" userId="67f50566e2aee3b4" providerId="LiveId" clId="{22469534-B06A-4D18-825A-C860F32004F0}" dt="2019-03-27T02:54:38.141" v="495" actId="931"/>
          <ac:picMkLst>
            <pc:docMk/>
            <pc:sldMk cId="3624281035" sldId="321"/>
            <ac:picMk id="5" creationId="{AE6BB711-E0C6-4216-8FDE-B5D199BC36D5}"/>
          </ac:picMkLst>
        </pc:picChg>
      </pc:sldChg>
      <pc:sldChg chg="addSp delSp modSp add ord modTransition">
        <pc:chgData name="marcos aurelio gularte de castro" userId="67f50566e2aee3b4" providerId="LiveId" clId="{22469534-B06A-4D18-825A-C860F32004F0}" dt="2019-03-27T02:51:34.621" v="494" actId="1076"/>
        <pc:sldMkLst>
          <pc:docMk/>
          <pc:sldMk cId="2686899496" sldId="322"/>
        </pc:sldMkLst>
        <pc:spChg chg="del">
          <ac:chgData name="marcos aurelio gularte de castro" userId="67f50566e2aee3b4" providerId="LiveId" clId="{22469534-B06A-4D18-825A-C860F32004F0}" dt="2019-03-27T02:51:26.519" v="493" actId="931"/>
          <ac:spMkLst>
            <pc:docMk/>
            <pc:sldMk cId="2686899496" sldId="322"/>
            <ac:spMk id="2" creationId="{4A5FD382-F033-4CB1-BBAC-35A60035E1E6}"/>
          </ac:spMkLst>
        </pc:spChg>
        <pc:spChg chg="mod">
          <ac:chgData name="marcos aurelio gularte de castro" userId="67f50566e2aee3b4" providerId="LiveId" clId="{22469534-B06A-4D18-825A-C860F32004F0}" dt="2019-03-27T02:51:34.621" v="494" actId="1076"/>
          <ac:spMkLst>
            <pc:docMk/>
            <pc:sldMk cId="2686899496" sldId="322"/>
            <ac:spMk id="3" creationId="{11D5CD16-32AE-4491-A4FA-7A9288BB3501}"/>
          </ac:spMkLst>
        </pc:spChg>
        <pc:picChg chg="add mod">
          <ac:chgData name="marcos aurelio gularte de castro" userId="67f50566e2aee3b4" providerId="LiveId" clId="{22469534-B06A-4D18-825A-C860F32004F0}" dt="2019-03-27T02:51:26.519" v="493" actId="931"/>
          <ac:picMkLst>
            <pc:docMk/>
            <pc:sldMk cId="2686899496" sldId="322"/>
            <ac:picMk id="5" creationId="{F13783D4-3E9A-4640-BEA6-12467FCF0BF8}"/>
          </ac:picMkLst>
        </pc:picChg>
      </pc:sldChg>
      <pc:sldChg chg="del">
        <pc:chgData name="marcos aurelio gularte de castro" userId="67f50566e2aee3b4" providerId="LiveId" clId="{22469534-B06A-4D18-825A-C860F32004F0}" dt="2019-03-27T01:24:29.046" v="29" actId="2696"/>
        <pc:sldMkLst>
          <pc:docMk/>
          <pc:sldMk cId="3890789185" sldId="322"/>
        </pc:sldMkLst>
      </pc:sldChg>
      <pc:sldChg chg="del">
        <pc:chgData name="marcos aurelio gularte de castro" userId="67f50566e2aee3b4" providerId="LiveId" clId="{22469534-B06A-4D18-825A-C860F32004F0}" dt="2019-03-27T01:24:29.058" v="30" actId="2696"/>
        <pc:sldMkLst>
          <pc:docMk/>
          <pc:sldMk cId="2497830671" sldId="323"/>
        </pc:sldMkLst>
      </pc:sldChg>
      <pc:sldChg chg="addSp delSp modSp add modTransition">
        <pc:chgData name="marcos aurelio gularte de castro" userId="67f50566e2aee3b4" providerId="LiveId" clId="{22469534-B06A-4D18-825A-C860F32004F0}" dt="2019-03-27T02:57:10.375" v="497" actId="1076"/>
        <pc:sldMkLst>
          <pc:docMk/>
          <pc:sldMk cId="2980329372" sldId="323"/>
        </pc:sldMkLst>
        <pc:spChg chg="del">
          <ac:chgData name="marcos aurelio gularte de castro" userId="67f50566e2aee3b4" providerId="LiveId" clId="{22469534-B06A-4D18-825A-C860F32004F0}" dt="2019-03-27T01:57:12.859" v="266"/>
          <ac:spMkLst>
            <pc:docMk/>
            <pc:sldMk cId="2980329372" sldId="323"/>
            <ac:spMk id="2" creationId="{EAC6C48D-2B36-4278-B2F7-BA5429430A60}"/>
          </ac:spMkLst>
        </pc:spChg>
        <pc:spChg chg="del">
          <ac:chgData name="marcos aurelio gularte de castro" userId="67f50566e2aee3b4" providerId="LiveId" clId="{22469534-B06A-4D18-825A-C860F32004F0}" dt="2019-03-27T01:57:12.859" v="266"/>
          <ac:spMkLst>
            <pc:docMk/>
            <pc:sldMk cId="2980329372" sldId="323"/>
            <ac:spMk id="3" creationId="{078296CE-BC4E-4617-B285-5670816826DA}"/>
          </ac:spMkLst>
        </pc:spChg>
        <pc:spChg chg="add del mod">
          <ac:chgData name="marcos aurelio gularte de castro" userId="67f50566e2aee3b4" providerId="LiveId" clId="{22469534-B06A-4D18-825A-C860F32004F0}" dt="2019-03-27T02:57:05.761" v="496" actId="931"/>
          <ac:spMkLst>
            <pc:docMk/>
            <pc:sldMk cId="2980329372" sldId="323"/>
            <ac:spMk id="4" creationId="{B56EE24D-D838-4221-89BC-FFA1F3FFE087}"/>
          </ac:spMkLst>
        </pc:spChg>
        <pc:spChg chg="add mod">
          <ac:chgData name="marcos aurelio gularte de castro" userId="67f50566e2aee3b4" providerId="LiveId" clId="{22469534-B06A-4D18-825A-C860F32004F0}" dt="2019-03-27T02:57:10.375" v="497" actId="1076"/>
          <ac:spMkLst>
            <pc:docMk/>
            <pc:sldMk cId="2980329372" sldId="323"/>
            <ac:spMk id="5" creationId="{BD355987-8A21-4566-8A90-444FA8500481}"/>
          </ac:spMkLst>
        </pc:spChg>
        <pc:spChg chg="add mod">
          <ac:chgData name="marcos aurelio gularte de castro" userId="67f50566e2aee3b4" providerId="LiveId" clId="{22469534-B06A-4D18-825A-C860F32004F0}" dt="2019-03-27T01:57:14.752" v="267" actId="20577"/>
          <ac:spMkLst>
            <pc:docMk/>
            <pc:sldMk cId="2980329372" sldId="323"/>
            <ac:spMk id="6" creationId="{A3AAD002-3CBA-46A7-8B63-748DBB760AED}"/>
          </ac:spMkLst>
        </pc:spChg>
        <pc:picChg chg="add mod">
          <ac:chgData name="marcos aurelio gularte de castro" userId="67f50566e2aee3b4" providerId="LiveId" clId="{22469534-B06A-4D18-825A-C860F32004F0}" dt="2019-03-27T02:57:05.761" v="496" actId="931"/>
          <ac:picMkLst>
            <pc:docMk/>
            <pc:sldMk cId="2980329372" sldId="323"/>
            <ac:picMk id="8" creationId="{0EF5DFA4-36BE-411F-867C-A5D74EDF4C6B}"/>
          </ac:picMkLst>
        </pc:picChg>
      </pc:sldChg>
      <pc:sldChg chg="del">
        <pc:chgData name="marcos aurelio gularte de castro" userId="67f50566e2aee3b4" providerId="LiveId" clId="{22469534-B06A-4D18-825A-C860F32004F0}" dt="2019-03-27T01:24:29.065" v="31" actId="2696"/>
        <pc:sldMkLst>
          <pc:docMk/>
          <pc:sldMk cId="1625083590" sldId="324"/>
        </pc:sldMkLst>
      </pc:sldChg>
      <pc:sldChg chg="addSp delSp modSp add modTransition">
        <pc:chgData name="marcos aurelio gularte de castro" userId="67f50566e2aee3b4" providerId="LiveId" clId="{22469534-B06A-4D18-825A-C860F32004F0}" dt="2019-03-27T02:58:27.498" v="499" actId="1076"/>
        <pc:sldMkLst>
          <pc:docMk/>
          <pc:sldMk cId="2811317623" sldId="324"/>
        </pc:sldMkLst>
        <pc:spChg chg="del">
          <ac:chgData name="marcos aurelio gularte de castro" userId="67f50566e2aee3b4" providerId="LiveId" clId="{22469534-B06A-4D18-825A-C860F32004F0}" dt="2019-03-27T02:58:24.392" v="498" actId="931"/>
          <ac:spMkLst>
            <pc:docMk/>
            <pc:sldMk cId="2811317623" sldId="324"/>
            <ac:spMk id="2" creationId="{F3FBAD74-370F-4AF9-9439-47F8B826AA5A}"/>
          </ac:spMkLst>
        </pc:spChg>
        <pc:spChg chg="mod">
          <ac:chgData name="marcos aurelio gularte de castro" userId="67f50566e2aee3b4" providerId="LiveId" clId="{22469534-B06A-4D18-825A-C860F32004F0}" dt="2019-03-27T02:58:27.498" v="499" actId="1076"/>
          <ac:spMkLst>
            <pc:docMk/>
            <pc:sldMk cId="2811317623" sldId="324"/>
            <ac:spMk id="3" creationId="{B3A8E456-1F5C-423B-AA1E-93FFA50A565C}"/>
          </ac:spMkLst>
        </pc:spChg>
        <pc:picChg chg="add mod">
          <ac:chgData name="marcos aurelio gularte de castro" userId="67f50566e2aee3b4" providerId="LiveId" clId="{22469534-B06A-4D18-825A-C860F32004F0}" dt="2019-03-27T02:58:24.392" v="498" actId="931"/>
          <ac:picMkLst>
            <pc:docMk/>
            <pc:sldMk cId="2811317623" sldId="324"/>
            <ac:picMk id="5" creationId="{E5948DB1-8BBA-4F4E-895D-BCD7185C95FC}"/>
          </ac:picMkLst>
        </pc:picChg>
      </pc:sldChg>
      <pc:sldChg chg="del">
        <pc:chgData name="marcos aurelio gularte de castro" userId="67f50566e2aee3b4" providerId="LiveId" clId="{22469534-B06A-4D18-825A-C860F32004F0}" dt="2019-03-27T01:24:29.078" v="32" actId="2696"/>
        <pc:sldMkLst>
          <pc:docMk/>
          <pc:sldMk cId="2382597068" sldId="325"/>
        </pc:sldMkLst>
      </pc:sldChg>
      <pc:sldChg chg="addSp delSp modSp add modTransition">
        <pc:chgData name="marcos aurelio gularte de castro" userId="67f50566e2aee3b4" providerId="LiveId" clId="{22469534-B06A-4D18-825A-C860F32004F0}" dt="2019-03-27T03:01:04.390" v="501" actId="1076"/>
        <pc:sldMkLst>
          <pc:docMk/>
          <pc:sldMk cId="3655121494" sldId="325"/>
        </pc:sldMkLst>
        <pc:spChg chg="del">
          <ac:chgData name="marcos aurelio gularte de castro" userId="67f50566e2aee3b4" providerId="LiveId" clId="{22469534-B06A-4D18-825A-C860F32004F0}" dt="2019-03-27T03:00:58.608" v="500" actId="931"/>
          <ac:spMkLst>
            <pc:docMk/>
            <pc:sldMk cId="3655121494" sldId="325"/>
            <ac:spMk id="2" creationId="{A0C45431-578F-4E91-98EA-71E3B556AB19}"/>
          </ac:spMkLst>
        </pc:spChg>
        <pc:spChg chg="mod">
          <ac:chgData name="marcos aurelio gularte de castro" userId="67f50566e2aee3b4" providerId="LiveId" clId="{22469534-B06A-4D18-825A-C860F32004F0}" dt="2019-03-27T03:01:04.390" v="501" actId="1076"/>
          <ac:spMkLst>
            <pc:docMk/>
            <pc:sldMk cId="3655121494" sldId="325"/>
            <ac:spMk id="3" creationId="{F7755FFF-CB2A-4730-9705-A95362ABDFDA}"/>
          </ac:spMkLst>
        </pc:spChg>
        <pc:picChg chg="add mod">
          <ac:chgData name="marcos aurelio gularte de castro" userId="67f50566e2aee3b4" providerId="LiveId" clId="{22469534-B06A-4D18-825A-C860F32004F0}" dt="2019-03-27T03:00:58.608" v="500" actId="931"/>
          <ac:picMkLst>
            <pc:docMk/>
            <pc:sldMk cId="3655121494" sldId="325"/>
            <ac:picMk id="5" creationId="{A2EFAC1F-7D28-4BDB-B768-3E1F56111359}"/>
          </ac:picMkLst>
        </pc:picChg>
      </pc:sldChg>
      <pc:sldChg chg="del">
        <pc:chgData name="marcos aurelio gularte de castro" userId="67f50566e2aee3b4" providerId="LiveId" clId="{22469534-B06A-4D18-825A-C860F32004F0}" dt="2019-03-27T01:24:29.089" v="33" actId="2696"/>
        <pc:sldMkLst>
          <pc:docMk/>
          <pc:sldMk cId="1300585871" sldId="326"/>
        </pc:sldMkLst>
      </pc:sldChg>
      <pc:sldChg chg="addSp delSp modSp add modTransition">
        <pc:chgData name="marcos aurelio gularte de castro" userId="67f50566e2aee3b4" providerId="LiveId" clId="{22469534-B06A-4D18-825A-C860F32004F0}" dt="2019-03-27T03:01:15.250" v="502" actId="931"/>
        <pc:sldMkLst>
          <pc:docMk/>
          <pc:sldMk cId="1486301619" sldId="326"/>
        </pc:sldMkLst>
        <pc:spChg chg="del">
          <ac:chgData name="marcos aurelio gularte de castro" userId="67f50566e2aee3b4" providerId="LiveId" clId="{22469534-B06A-4D18-825A-C860F32004F0}" dt="2019-03-27T03:01:15.250" v="502" actId="931"/>
          <ac:spMkLst>
            <pc:docMk/>
            <pc:sldMk cId="1486301619" sldId="326"/>
            <ac:spMk id="2" creationId="{0D24E16B-C4E8-48F4-8131-E941FF13D09E}"/>
          </ac:spMkLst>
        </pc:spChg>
        <pc:spChg chg="mod">
          <ac:chgData name="marcos aurelio gularte de castro" userId="67f50566e2aee3b4" providerId="LiveId" clId="{22469534-B06A-4D18-825A-C860F32004F0}" dt="2019-03-27T01:59:29.732" v="300" actId="27636"/>
          <ac:spMkLst>
            <pc:docMk/>
            <pc:sldMk cId="1486301619" sldId="326"/>
            <ac:spMk id="3" creationId="{0826D515-D6EB-4199-86A2-D3E4A83172AF}"/>
          </ac:spMkLst>
        </pc:spChg>
        <pc:picChg chg="add mod">
          <ac:chgData name="marcos aurelio gularte de castro" userId="67f50566e2aee3b4" providerId="LiveId" clId="{22469534-B06A-4D18-825A-C860F32004F0}" dt="2019-03-27T03:01:15.250" v="502" actId="931"/>
          <ac:picMkLst>
            <pc:docMk/>
            <pc:sldMk cId="1486301619" sldId="326"/>
            <ac:picMk id="5" creationId="{E7E31465-D3E8-444F-AB1E-B8FF174330B1}"/>
          </ac:picMkLst>
        </pc:picChg>
      </pc:sldChg>
      <pc:sldChg chg="del">
        <pc:chgData name="marcos aurelio gularte de castro" userId="67f50566e2aee3b4" providerId="LiveId" clId="{22469534-B06A-4D18-825A-C860F32004F0}" dt="2019-03-27T01:24:29.099" v="34" actId="2696"/>
        <pc:sldMkLst>
          <pc:docMk/>
          <pc:sldMk cId="2998282473" sldId="327"/>
        </pc:sldMkLst>
      </pc:sldChg>
      <pc:sldChg chg="addSp delSp modSp add modTransition">
        <pc:chgData name="marcos aurelio gularte de castro" userId="67f50566e2aee3b4" providerId="LiveId" clId="{22469534-B06A-4D18-825A-C860F32004F0}" dt="2019-03-27T03:01:41.098" v="504" actId="1076"/>
        <pc:sldMkLst>
          <pc:docMk/>
          <pc:sldMk cId="4087306176" sldId="327"/>
        </pc:sldMkLst>
        <pc:spChg chg="del">
          <ac:chgData name="marcos aurelio gularte de castro" userId="67f50566e2aee3b4" providerId="LiveId" clId="{22469534-B06A-4D18-825A-C860F32004F0}" dt="2019-03-27T03:01:32.981" v="503" actId="931"/>
          <ac:spMkLst>
            <pc:docMk/>
            <pc:sldMk cId="4087306176" sldId="327"/>
            <ac:spMk id="2" creationId="{0CF803DE-4E69-41C9-ADAC-3FC694678BAD}"/>
          </ac:spMkLst>
        </pc:spChg>
        <pc:spChg chg="mod">
          <ac:chgData name="marcos aurelio gularte de castro" userId="67f50566e2aee3b4" providerId="LiveId" clId="{22469534-B06A-4D18-825A-C860F32004F0}" dt="2019-03-27T03:01:41.098" v="504" actId="1076"/>
          <ac:spMkLst>
            <pc:docMk/>
            <pc:sldMk cId="4087306176" sldId="327"/>
            <ac:spMk id="3" creationId="{C0E952AF-B6BD-486C-B5AA-A1DACFD05CFB}"/>
          </ac:spMkLst>
        </pc:spChg>
        <pc:picChg chg="add mod">
          <ac:chgData name="marcos aurelio gularte de castro" userId="67f50566e2aee3b4" providerId="LiveId" clId="{22469534-B06A-4D18-825A-C860F32004F0}" dt="2019-03-27T03:01:32.981" v="503" actId="931"/>
          <ac:picMkLst>
            <pc:docMk/>
            <pc:sldMk cId="4087306176" sldId="327"/>
            <ac:picMk id="5" creationId="{9DD74775-44F4-4B5F-BBBA-CD2C6D14E02C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02:14.141" v="506" actId="1076"/>
        <pc:sldMkLst>
          <pc:docMk/>
          <pc:sldMk cId="1974021355" sldId="328"/>
        </pc:sldMkLst>
        <pc:spChg chg="del">
          <ac:chgData name="marcos aurelio gularte de castro" userId="67f50566e2aee3b4" providerId="LiveId" clId="{22469534-B06A-4D18-825A-C860F32004F0}" dt="2019-03-27T03:02:11.730" v="505" actId="931"/>
          <ac:spMkLst>
            <pc:docMk/>
            <pc:sldMk cId="1974021355" sldId="328"/>
            <ac:spMk id="2" creationId="{EA8FE334-813D-4C22-BD73-7EC1D812879F}"/>
          </ac:spMkLst>
        </pc:spChg>
        <pc:spChg chg="mod">
          <ac:chgData name="marcos aurelio gularte de castro" userId="67f50566e2aee3b4" providerId="LiveId" clId="{22469534-B06A-4D18-825A-C860F32004F0}" dt="2019-03-27T03:02:14.141" v="506" actId="1076"/>
          <ac:spMkLst>
            <pc:docMk/>
            <pc:sldMk cId="1974021355" sldId="328"/>
            <ac:spMk id="3" creationId="{9313A16C-B433-4DA2-8391-727ECB4D37AC}"/>
          </ac:spMkLst>
        </pc:spChg>
        <pc:picChg chg="add mod">
          <ac:chgData name="marcos aurelio gularte de castro" userId="67f50566e2aee3b4" providerId="LiveId" clId="{22469534-B06A-4D18-825A-C860F32004F0}" dt="2019-03-27T03:02:11.730" v="505" actId="931"/>
          <ac:picMkLst>
            <pc:docMk/>
            <pc:sldMk cId="1974021355" sldId="328"/>
            <ac:picMk id="5" creationId="{8211D9E5-9A91-415A-ABBB-896D11BED951}"/>
          </ac:picMkLst>
        </pc:picChg>
      </pc:sldChg>
      <pc:sldChg chg="del">
        <pc:chgData name="marcos aurelio gularte de castro" userId="67f50566e2aee3b4" providerId="LiveId" clId="{22469534-B06A-4D18-825A-C860F32004F0}" dt="2019-03-27T01:24:29.109" v="35" actId="2696"/>
        <pc:sldMkLst>
          <pc:docMk/>
          <pc:sldMk cId="2302203602" sldId="328"/>
        </pc:sldMkLst>
      </pc:sldChg>
      <pc:sldChg chg="del">
        <pc:chgData name="marcos aurelio gularte de castro" userId="67f50566e2aee3b4" providerId="LiveId" clId="{22469534-B06A-4D18-825A-C860F32004F0}" dt="2019-03-27T01:24:29.121" v="36" actId="2696"/>
        <pc:sldMkLst>
          <pc:docMk/>
          <pc:sldMk cId="1249180382" sldId="329"/>
        </pc:sldMkLst>
      </pc:sldChg>
      <pc:sldChg chg="addSp delSp modSp add modTransition">
        <pc:chgData name="marcos aurelio gularte de castro" userId="67f50566e2aee3b4" providerId="LiveId" clId="{22469534-B06A-4D18-825A-C860F32004F0}" dt="2019-03-27T03:02:38.690" v="507" actId="931"/>
        <pc:sldMkLst>
          <pc:docMk/>
          <pc:sldMk cId="3920642138" sldId="329"/>
        </pc:sldMkLst>
        <pc:spChg chg="del">
          <ac:chgData name="marcos aurelio gularte de castro" userId="67f50566e2aee3b4" providerId="LiveId" clId="{22469534-B06A-4D18-825A-C860F32004F0}" dt="2019-03-27T03:02:38.690" v="507" actId="931"/>
          <ac:spMkLst>
            <pc:docMk/>
            <pc:sldMk cId="3920642138" sldId="329"/>
            <ac:spMk id="2" creationId="{281F4B18-02F9-45F9-B78E-7B25A43CDDB1}"/>
          </ac:spMkLst>
        </pc:spChg>
        <pc:spChg chg="mod">
          <ac:chgData name="marcos aurelio gularte de castro" userId="67f50566e2aee3b4" providerId="LiveId" clId="{22469534-B06A-4D18-825A-C860F32004F0}" dt="2019-03-27T02:00:56.835" v="310" actId="27636"/>
          <ac:spMkLst>
            <pc:docMk/>
            <pc:sldMk cId="3920642138" sldId="329"/>
            <ac:spMk id="3" creationId="{344D1D5D-7ACD-44A8-94F1-E2D8412D248F}"/>
          </ac:spMkLst>
        </pc:spChg>
        <pc:picChg chg="add mod">
          <ac:chgData name="marcos aurelio gularte de castro" userId="67f50566e2aee3b4" providerId="LiveId" clId="{22469534-B06A-4D18-825A-C860F32004F0}" dt="2019-03-27T03:02:38.690" v="507" actId="931"/>
          <ac:picMkLst>
            <pc:docMk/>
            <pc:sldMk cId="3920642138" sldId="329"/>
            <ac:picMk id="5" creationId="{1CEFC9F7-C086-4D07-A3A5-4111EF68D033}"/>
          </ac:picMkLst>
        </pc:picChg>
      </pc:sldChg>
      <pc:sldChg chg="del">
        <pc:chgData name="marcos aurelio gularte de castro" userId="67f50566e2aee3b4" providerId="LiveId" clId="{22469534-B06A-4D18-825A-C860F32004F0}" dt="2019-03-27T01:24:29.130" v="37" actId="2696"/>
        <pc:sldMkLst>
          <pc:docMk/>
          <pc:sldMk cId="1815692234" sldId="330"/>
        </pc:sldMkLst>
      </pc:sldChg>
      <pc:sldChg chg="addSp delSp modSp add modTransition">
        <pc:chgData name="marcos aurelio gularte de castro" userId="67f50566e2aee3b4" providerId="LiveId" clId="{22469534-B06A-4D18-825A-C860F32004F0}" dt="2019-03-27T03:03:32.094" v="509" actId="1076"/>
        <pc:sldMkLst>
          <pc:docMk/>
          <pc:sldMk cId="2487387183" sldId="330"/>
        </pc:sldMkLst>
        <pc:spChg chg="del">
          <ac:chgData name="marcos aurelio gularte de castro" userId="67f50566e2aee3b4" providerId="LiveId" clId="{22469534-B06A-4D18-825A-C860F32004F0}" dt="2019-03-27T03:02:58.736" v="508" actId="931"/>
          <ac:spMkLst>
            <pc:docMk/>
            <pc:sldMk cId="2487387183" sldId="330"/>
            <ac:spMk id="2" creationId="{F3212AC1-4471-49A9-BF5C-69C4ADE17EC1}"/>
          </ac:spMkLst>
        </pc:spChg>
        <pc:spChg chg="mod">
          <ac:chgData name="marcos aurelio gularte de castro" userId="67f50566e2aee3b4" providerId="LiveId" clId="{22469534-B06A-4D18-825A-C860F32004F0}" dt="2019-03-27T03:03:32.094" v="509" actId="1076"/>
          <ac:spMkLst>
            <pc:docMk/>
            <pc:sldMk cId="2487387183" sldId="330"/>
            <ac:spMk id="3" creationId="{8F0FBB8D-B850-41BE-B8A6-F448ABD06D99}"/>
          </ac:spMkLst>
        </pc:spChg>
        <pc:picChg chg="add mod">
          <ac:chgData name="marcos aurelio gularte de castro" userId="67f50566e2aee3b4" providerId="LiveId" clId="{22469534-B06A-4D18-825A-C860F32004F0}" dt="2019-03-27T03:02:58.736" v="508" actId="931"/>
          <ac:picMkLst>
            <pc:docMk/>
            <pc:sldMk cId="2487387183" sldId="330"/>
            <ac:picMk id="5" creationId="{61C4F687-13E6-4B3E-A19F-3C6E56AD6584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04:11.298" v="510" actId="931"/>
        <pc:sldMkLst>
          <pc:docMk/>
          <pc:sldMk cId="909385613" sldId="331"/>
        </pc:sldMkLst>
        <pc:spChg chg="del">
          <ac:chgData name="marcos aurelio gularte de castro" userId="67f50566e2aee3b4" providerId="LiveId" clId="{22469534-B06A-4D18-825A-C860F32004F0}" dt="2019-03-27T03:04:11.298" v="510" actId="931"/>
          <ac:spMkLst>
            <pc:docMk/>
            <pc:sldMk cId="909385613" sldId="331"/>
            <ac:spMk id="2" creationId="{8AD085F0-65A1-4EA4-BE98-246F554D3DB0}"/>
          </ac:spMkLst>
        </pc:spChg>
        <pc:spChg chg="mod">
          <ac:chgData name="marcos aurelio gularte de castro" userId="67f50566e2aee3b4" providerId="LiveId" clId="{22469534-B06A-4D18-825A-C860F32004F0}" dt="2019-03-27T02:02:26.393" v="331" actId="20577"/>
          <ac:spMkLst>
            <pc:docMk/>
            <pc:sldMk cId="909385613" sldId="331"/>
            <ac:spMk id="3" creationId="{8F2CF0B3-285A-4EDF-AB79-486032249715}"/>
          </ac:spMkLst>
        </pc:spChg>
        <pc:spChg chg="add mod">
          <ac:chgData name="marcos aurelio gularte de castro" userId="67f50566e2aee3b4" providerId="LiveId" clId="{22469534-B06A-4D18-825A-C860F32004F0}" dt="2019-03-27T03:04:11.298" v="510" actId="931"/>
          <ac:spMkLst>
            <pc:docMk/>
            <pc:sldMk cId="909385613" sldId="331"/>
            <ac:spMk id="6" creationId="{7FF69A31-D188-4DFD-AFF1-E7AABBF532B7}"/>
          </ac:spMkLst>
        </pc:spChg>
        <pc:picChg chg="add mod">
          <ac:chgData name="marcos aurelio gularte de castro" userId="67f50566e2aee3b4" providerId="LiveId" clId="{22469534-B06A-4D18-825A-C860F32004F0}" dt="2019-03-27T03:04:11.298" v="510" actId="931"/>
          <ac:picMkLst>
            <pc:docMk/>
            <pc:sldMk cId="909385613" sldId="331"/>
            <ac:picMk id="5" creationId="{7A7D7405-B611-457F-8267-FF662A3B483F}"/>
          </ac:picMkLst>
        </pc:picChg>
      </pc:sldChg>
      <pc:sldChg chg="del">
        <pc:chgData name="marcos aurelio gularte de castro" userId="67f50566e2aee3b4" providerId="LiveId" clId="{22469534-B06A-4D18-825A-C860F32004F0}" dt="2019-03-27T01:24:29.147" v="38" actId="2696"/>
        <pc:sldMkLst>
          <pc:docMk/>
          <pc:sldMk cId="2121376179" sldId="331"/>
        </pc:sldMkLst>
      </pc:sldChg>
      <pc:sldChg chg="del">
        <pc:chgData name="marcos aurelio gularte de castro" userId="67f50566e2aee3b4" providerId="LiveId" clId="{22469534-B06A-4D18-825A-C860F32004F0}" dt="2019-03-27T01:24:29.158" v="39" actId="2696"/>
        <pc:sldMkLst>
          <pc:docMk/>
          <pc:sldMk cId="854698288" sldId="332"/>
        </pc:sldMkLst>
      </pc:sldChg>
      <pc:sldChg chg="addSp delSp modSp add modTransition">
        <pc:chgData name="marcos aurelio gularte de castro" userId="67f50566e2aee3b4" providerId="LiveId" clId="{22469534-B06A-4D18-825A-C860F32004F0}" dt="2019-03-27T03:06:52.566" v="524" actId="171"/>
        <pc:sldMkLst>
          <pc:docMk/>
          <pc:sldMk cId="2753225500" sldId="332"/>
        </pc:sldMkLst>
        <pc:spChg chg="del">
          <ac:chgData name="marcos aurelio gularte de castro" userId="67f50566e2aee3b4" providerId="LiveId" clId="{22469534-B06A-4D18-825A-C860F32004F0}" dt="2019-03-27T03:05:05.120" v="512" actId="931"/>
          <ac:spMkLst>
            <pc:docMk/>
            <pc:sldMk cId="2753225500" sldId="332"/>
            <ac:spMk id="2" creationId="{F8A6CFDD-A3EA-4A80-A2B9-DDBD835C5091}"/>
          </ac:spMkLst>
        </pc:spChg>
        <pc:spChg chg="mod">
          <ac:chgData name="marcos aurelio gularte de castro" userId="67f50566e2aee3b4" providerId="LiveId" clId="{22469534-B06A-4D18-825A-C860F32004F0}" dt="2019-03-27T03:05:10.368" v="513" actId="1076"/>
          <ac:spMkLst>
            <pc:docMk/>
            <pc:sldMk cId="2753225500" sldId="332"/>
            <ac:spMk id="3" creationId="{C19E93A5-0664-48CE-80CF-759407BB149A}"/>
          </ac:spMkLst>
        </pc:spChg>
        <pc:spChg chg="add del mod">
          <ac:chgData name="marcos aurelio gularte de castro" userId="67f50566e2aee3b4" providerId="LiveId" clId="{22469534-B06A-4D18-825A-C860F32004F0}" dt="2019-03-27T03:06:49.929" v="523" actId="931"/>
          <ac:spMkLst>
            <pc:docMk/>
            <pc:sldMk cId="2753225500" sldId="332"/>
            <ac:spMk id="7" creationId="{68B873F4-55C9-4E47-A988-A080A3A25B6A}"/>
          </ac:spMkLst>
        </pc:spChg>
        <pc:picChg chg="add del mod">
          <ac:chgData name="marcos aurelio gularte de castro" userId="67f50566e2aee3b4" providerId="LiveId" clId="{22469534-B06A-4D18-825A-C860F32004F0}" dt="2019-03-27T03:06:17.323" v="522" actId="478"/>
          <ac:picMkLst>
            <pc:docMk/>
            <pc:sldMk cId="2753225500" sldId="332"/>
            <ac:picMk id="5" creationId="{AC872B2C-8C67-4C12-B103-E7D76153DE4A}"/>
          </ac:picMkLst>
        </pc:picChg>
        <pc:picChg chg="add mod ord">
          <ac:chgData name="marcos aurelio gularte de castro" userId="67f50566e2aee3b4" providerId="LiveId" clId="{22469534-B06A-4D18-825A-C860F32004F0}" dt="2019-03-27T03:06:52.566" v="524" actId="171"/>
          <ac:picMkLst>
            <pc:docMk/>
            <pc:sldMk cId="2753225500" sldId="332"/>
            <ac:picMk id="9" creationId="{6DDBDCDD-0C37-4C9D-94D9-DFF8E99920AE}"/>
          </ac:picMkLst>
        </pc:picChg>
      </pc:sldChg>
      <pc:sldChg chg="del">
        <pc:chgData name="marcos aurelio gularte de castro" userId="67f50566e2aee3b4" providerId="LiveId" clId="{22469534-B06A-4D18-825A-C860F32004F0}" dt="2019-03-27T01:24:29.165" v="40" actId="2696"/>
        <pc:sldMkLst>
          <pc:docMk/>
          <pc:sldMk cId="764033373" sldId="333"/>
        </pc:sldMkLst>
      </pc:sldChg>
      <pc:sldChg chg="addSp delSp modSp add modTransition">
        <pc:chgData name="marcos aurelio gularte de castro" userId="67f50566e2aee3b4" providerId="LiveId" clId="{22469534-B06A-4D18-825A-C860F32004F0}" dt="2019-03-27T03:06:14.833" v="521" actId="1076"/>
        <pc:sldMkLst>
          <pc:docMk/>
          <pc:sldMk cId="3053365475" sldId="333"/>
        </pc:sldMkLst>
        <pc:spChg chg="del">
          <ac:chgData name="marcos aurelio gularte de castro" userId="67f50566e2aee3b4" providerId="LiveId" clId="{22469534-B06A-4D18-825A-C860F32004F0}" dt="2019-03-27T03:05:44.180" v="514" actId="931"/>
          <ac:spMkLst>
            <pc:docMk/>
            <pc:sldMk cId="3053365475" sldId="333"/>
            <ac:spMk id="2" creationId="{FCD9BC1F-89AC-420E-86FC-8A80076DB60C}"/>
          </ac:spMkLst>
        </pc:spChg>
        <pc:spChg chg="mod">
          <ac:chgData name="marcos aurelio gularte de castro" userId="67f50566e2aee3b4" providerId="LiveId" clId="{22469534-B06A-4D18-825A-C860F32004F0}" dt="2019-03-27T03:06:14.833" v="521" actId="1076"/>
          <ac:spMkLst>
            <pc:docMk/>
            <pc:sldMk cId="3053365475" sldId="333"/>
            <ac:spMk id="3" creationId="{2234B137-7DB0-4C7B-9B70-64B91E1EFAE4}"/>
          </ac:spMkLst>
        </pc:spChg>
        <pc:spChg chg="add del mod">
          <ac:chgData name="marcos aurelio gularte de castro" userId="67f50566e2aee3b4" providerId="LiveId" clId="{22469534-B06A-4D18-825A-C860F32004F0}" dt="2019-03-27T03:06:09.755" v="518" actId="931"/>
          <ac:spMkLst>
            <pc:docMk/>
            <pc:sldMk cId="3053365475" sldId="333"/>
            <ac:spMk id="7" creationId="{BEB4EB08-CDCB-43B3-91D0-05AAE4CBB6A2}"/>
          </ac:spMkLst>
        </pc:spChg>
        <pc:picChg chg="add del mod modCrop">
          <ac:chgData name="marcos aurelio gularte de castro" userId="67f50566e2aee3b4" providerId="LiveId" clId="{22469534-B06A-4D18-825A-C860F32004F0}" dt="2019-03-27T03:05:56.641" v="517" actId="478"/>
          <ac:picMkLst>
            <pc:docMk/>
            <pc:sldMk cId="3053365475" sldId="333"/>
            <ac:picMk id="5" creationId="{52FF3F54-68B2-4202-9F05-9D00F1CDCB43}"/>
          </ac:picMkLst>
        </pc:picChg>
        <pc:picChg chg="add mod ord">
          <ac:chgData name="marcos aurelio gularte de castro" userId="67f50566e2aee3b4" providerId="LiveId" clId="{22469534-B06A-4D18-825A-C860F32004F0}" dt="2019-03-27T03:06:12.458" v="520" actId="171"/>
          <ac:picMkLst>
            <pc:docMk/>
            <pc:sldMk cId="3053365475" sldId="333"/>
            <ac:picMk id="9" creationId="{8E4AAAB6-F7E2-456A-BFF2-5656019BFC4D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07:18.715" v="526" actId="931"/>
        <pc:sldMkLst>
          <pc:docMk/>
          <pc:sldMk cId="643446946" sldId="334"/>
        </pc:sldMkLst>
        <pc:spChg chg="del">
          <ac:chgData name="marcos aurelio gularte de castro" userId="67f50566e2aee3b4" providerId="LiveId" clId="{22469534-B06A-4D18-825A-C860F32004F0}" dt="2019-03-27T03:07:18.715" v="526" actId="931"/>
          <ac:spMkLst>
            <pc:docMk/>
            <pc:sldMk cId="643446946" sldId="334"/>
            <ac:spMk id="2" creationId="{97E86B1E-2384-49CE-AA5F-C39ACF5CA2E0}"/>
          </ac:spMkLst>
        </pc:spChg>
        <pc:spChg chg="mod">
          <ac:chgData name="marcos aurelio gularte de castro" userId="67f50566e2aee3b4" providerId="LiveId" clId="{22469534-B06A-4D18-825A-C860F32004F0}" dt="2019-03-27T03:06:58.178" v="525" actId="20577"/>
          <ac:spMkLst>
            <pc:docMk/>
            <pc:sldMk cId="643446946" sldId="334"/>
            <ac:spMk id="3" creationId="{AE90E4D6-F638-4BFD-ACDE-0EDC8FF2F178}"/>
          </ac:spMkLst>
        </pc:spChg>
        <pc:picChg chg="add mod">
          <ac:chgData name="marcos aurelio gularte de castro" userId="67f50566e2aee3b4" providerId="LiveId" clId="{22469534-B06A-4D18-825A-C860F32004F0}" dt="2019-03-27T03:07:18.715" v="526" actId="931"/>
          <ac:picMkLst>
            <pc:docMk/>
            <pc:sldMk cId="643446946" sldId="334"/>
            <ac:picMk id="5" creationId="{AF06BA87-AEF2-407F-AE67-5C6065C28329}"/>
          </ac:picMkLst>
        </pc:picChg>
      </pc:sldChg>
      <pc:sldChg chg="del">
        <pc:chgData name="marcos aurelio gularte de castro" userId="67f50566e2aee3b4" providerId="LiveId" clId="{22469534-B06A-4D18-825A-C860F32004F0}" dt="2019-03-27T01:24:29.177" v="41" actId="2696"/>
        <pc:sldMkLst>
          <pc:docMk/>
          <pc:sldMk cId="2245891744" sldId="334"/>
        </pc:sldMkLst>
      </pc:sldChg>
      <pc:sldChg chg="del">
        <pc:chgData name="marcos aurelio gularte de castro" userId="67f50566e2aee3b4" providerId="LiveId" clId="{22469534-B06A-4D18-825A-C860F32004F0}" dt="2019-03-27T01:24:29.187" v="42" actId="2696"/>
        <pc:sldMkLst>
          <pc:docMk/>
          <pc:sldMk cId="380139349" sldId="335"/>
        </pc:sldMkLst>
      </pc:sldChg>
      <pc:sldChg chg="addSp delSp modSp add modTransition">
        <pc:chgData name="marcos aurelio gularte de castro" userId="67f50566e2aee3b4" providerId="LiveId" clId="{22469534-B06A-4D18-825A-C860F32004F0}" dt="2019-03-27T03:08:13.423" v="528" actId="1076"/>
        <pc:sldMkLst>
          <pc:docMk/>
          <pc:sldMk cId="920906260" sldId="335"/>
        </pc:sldMkLst>
        <pc:spChg chg="del">
          <ac:chgData name="marcos aurelio gularte de castro" userId="67f50566e2aee3b4" providerId="LiveId" clId="{22469534-B06A-4D18-825A-C860F32004F0}" dt="2019-03-27T02:04:00.203" v="344"/>
          <ac:spMkLst>
            <pc:docMk/>
            <pc:sldMk cId="920906260" sldId="335"/>
            <ac:spMk id="2" creationId="{62374E73-51AB-474A-AB0E-812976BE3EEC}"/>
          </ac:spMkLst>
        </pc:spChg>
        <pc:spChg chg="del">
          <ac:chgData name="marcos aurelio gularte de castro" userId="67f50566e2aee3b4" providerId="LiveId" clId="{22469534-B06A-4D18-825A-C860F32004F0}" dt="2019-03-27T02:04:00.203" v="344"/>
          <ac:spMkLst>
            <pc:docMk/>
            <pc:sldMk cId="920906260" sldId="335"/>
            <ac:spMk id="3" creationId="{AAD8DAEE-DBA3-4374-BD5D-B3DCC81C8047}"/>
          </ac:spMkLst>
        </pc:spChg>
        <pc:spChg chg="add del mod">
          <ac:chgData name="marcos aurelio gularte de castro" userId="67f50566e2aee3b4" providerId="LiveId" clId="{22469534-B06A-4D18-825A-C860F32004F0}" dt="2019-03-27T03:08:10.878" v="527" actId="931"/>
          <ac:spMkLst>
            <pc:docMk/>
            <pc:sldMk cId="920906260" sldId="335"/>
            <ac:spMk id="4" creationId="{1F3877E3-DDF8-499E-99BC-79EC538803DE}"/>
          </ac:spMkLst>
        </pc:spChg>
        <pc:spChg chg="add mod">
          <ac:chgData name="marcos aurelio gularte de castro" userId="67f50566e2aee3b4" providerId="LiveId" clId="{22469534-B06A-4D18-825A-C860F32004F0}" dt="2019-03-27T03:08:13.423" v="528" actId="1076"/>
          <ac:spMkLst>
            <pc:docMk/>
            <pc:sldMk cId="920906260" sldId="335"/>
            <ac:spMk id="5" creationId="{2DC1CBE9-283A-4ECA-B00F-B5DF69D2D6BC}"/>
          </ac:spMkLst>
        </pc:spChg>
        <pc:spChg chg="add mod">
          <ac:chgData name="marcos aurelio gularte de castro" userId="67f50566e2aee3b4" providerId="LiveId" clId="{22469534-B06A-4D18-825A-C860F32004F0}" dt="2019-03-27T02:04:02.478" v="345" actId="20577"/>
          <ac:spMkLst>
            <pc:docMk/>
            <pc:sldMk cId="920906260" sldId="335"/>
            <ac:spMk id="6" creationId="{42DBD656-FDD8-4D79-AABC-0435032761BE}"/>
          </ac:spMkLst>
        </pc:spChg>
        <pc:picChg chg="add mod">
          <ac:chgData name="marcos aurelio gularte de castro" userId="67f50566e2aee3b4" providerId="LiveId" clId="{22469534-B06A-4D18-825A-C860F32004F0}" dt="2019-03-27T03:08:10.878" v="527" actId="931"/>
          <ac:picMkLst>
            <pc:docMk/>
            <pc:sldMk cId="920906260" sldId="335"/>
            <ac:picMk id="8" creationId="{5601A356-2D3A-476B-88BF-E5194B305F56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09:25.043" v="530" actId="1076"/>
        <pc:sldMkLst>
          <pc:docMk/>
          <pc:sldMk cId="1808885987" sldId="336"/>
        </pc:sldMkLst>
        <pc:spChg chg="del">
          <ac:chgData name="marcos aurelio gularte de castro" userId="67f50566e2aee3b4" providerId="LiveId" clId="{22469534-B06A-4D18-825A-C860F32004F0}" dt="2019-03-27T03:09:19.342" v="529" actId="931"/>
          <ac:spMkLst>
            <pc:docMk/>
            <pc:sldMk cId="1808885987" sldId="336"/>
            <ac:spMk id="2" creationId="{ECB1291A-9DCE-4692-A3D4-ED7DA0ECA727}"/>
          </ac:spMkLst>
        </pc:spChg>
        <pc:spChg chg="mod">
          <ac:chgData name="marcos aurelio gularte de castro" userId="67f50566e2aee3b4" providerId="LiveId" clId="{22469534-B06A-4D18-825A-C860F32004F0}" dt="2019-03-27T03:09:25.043" v="530" actId="1076"/>
          <ac:spMkLst>
            <pc:docMk/>
            <pc:sldMk cId="1808885987" sldId="336"/>
            <ac:spMk id="3" creationId="{087DEA13-4E02-4237-8250-146F68A94E60}"/>
          </ac:spMkLst>
        </pc:spChg>
        <pc:picChg chg="add mod">
          <ac:chgData name="marcos aurelio gularte de castro" userId="67f50566e2aee3b4" providerId="LiveId" clId="{22469534-B06A-4D18-825A-C860F32004F0}" dt="2019-03-27T03:09:19.342" v="529" actId="931"/>
          <ac:picMkLst>
            <pc:docMk/>
            <pc:sldMk cId="1808885987" sldId="336"/>
            <ac:picMk id="5" creationId="{21C5F05B-2240-4F80-AB04-9836DA57220F}"/>
          </ac:picMkLst>
        </pc:picChg>
      </pc:sldChg>
      <pc:sldChg chg="del">
        <pc:chgData name="marcos aurelio gularte de castro" userId="67f50566e2aee3b4" providerId="LiveId" clId="{22469534-B06A-4D18-825A-C860F32004F0}" dt="2019-03-27T01:24:29.194" v="43" actId="2696"/>
        <pc:sldMkLst>
          <pc:docMk/>
          <pc:sldMk cId="1938670795" sldId="336"/>
        </pc:sldMkLst>
      </pc:sldChg>
      <pc:sldChg chg="addSp delSp modSp add modTransition">
        <pc:chgData name="marcos aurelio gularte de castro" userId="67f50566e2aee3b4" providerId="LiveId" clId="{22469534-B06A-4D18-825A-C860F32004F0}" dt="2019-03-27T03:11:38.276" v="532" actId="1076"/>
        <pc:sldMkLst>
          <pc:docMk/>
          <pc:sldMk cId="115842976" sldId="337"/>
        </pc:sldMkLst>
        <pc:spChg chg="del">
          <ac:chgData name="marcos aurelio gularte de castro" userId="67f50566e2aee3b4" providerId="LiveId" clId="{22469534-B06A-4D18-825A-C860F32004F0}" dt="2019-03-27T03:11:09.328" v="531" actId="931"/>
          <ac:spMkLst>
            <pc:docMk/>
            <pc:sldMk cId="115842976" sldId="337"/>
            <ac:spMk id="2" creationId="{4A7D01B1-1737-43CF-A7FF-CAFB0A3625C2}"/>
          </ac:spMkLst>
        </pc:spChg>
        <pc:spChg chg="mod">
          <ac:chgData name="marcos aurelio gularte de castro" userId="67f50566e2aee3b4" providerId="LiveId" clId="{22469534-B06A-4D18-825A-C860F32004F0}" dt="2019-03-27T03:11:38.276" v="532" actId="1076"/>
          <ac:spMkLst>
            <pc:docMk/>
            <pc:sldMk cId="115842976" sldId="337"/>
            <ac:spMk id="3" creationId="{527734A8-AA0D-4B0E-BB63-C703EE4A7F5A}"/>
          </ac:spMkLst>
        </pc:spChg>
        <pc:picChg chg="add mod">
          <ac:chgData name="marcos aurelio gularte de castro" userId="67f50566e2aee3b4" providerId="LiveId" clId="{22469534-B06A-4D18-825A-C860F32004F0}" dt="2019-03-27T03:11:09.328" v="531" actId="931"/>
          <ac:picMkLst>
            <pc:docMk/>
            <pc:sldMk cId="115842976" sldId="337"/>
            <ac:picMk id="5" creationId="{BFE66DC5-BA4A-4FEE-B543-D4E831C3418A}"/>
          </ac:picMkLst>
        </pc:picChg>
      </pc:sldChg>
      <pc:sldChg chg="del">
        <pc:chgData name="marcos aurelio gularte de castro" userId="67f50566e2aee3b4" providerId="LiveId" clId="{22469534-B06A-4D18-825A-C860F32004F0}" dt="2019-03-27T01:24:29.204" v="44" actId="2696"/>
        <pc:sldMkLst>
          <pc:docMk/>
          <pc:sldMk cId="1940378821" sldId="337"/>
        </pc:sldMkLst>
      </pc:sldChg>
      <pc:sldChg chg="del">
        <pc:chgData name="marcos aurelio gularte de castro" userId="67f50566e2aee3b4" providerId="LiveId" clId="{22469534-B06A-4D18-825A-C860F32004F0}" dt="2019-03-27T01:24:29.211" v="45" actId="2696"/>
        <pc:sldMkLst>
          <pc:docMk/>
          <pc:sldMk cId="1458572628" sldId="338"/>
        </pc:sldMkLst>
      </pc:sldChg>
      <pc:sldChg chg="addSp delSp modSp add modTransition">
        <pc:chgData name="marcos aurelio gularte de castro" userId="67f50566e2aee3b4" providerId="LiveId" clId="{22469534-B06A-4D18-825A-C860F32004F0}" dt="2019-03-27T03:28:55.433" v="534" actId="1076"/>
        <pc:sldMkLst>
          <pc:docMk/>
          <pc:sldMk cId="1717772338" sldId="338"/>
        </pc:sldMkLst>
        <pc:spChg chg="del">
          <ac:chgData name="marcos aurelio gularte de castro" userId="67f50566e2aee3b4" providerId="LiveId" clId="{22469534-B06A-4D18-825A-C860F32004F0}" dt="2019-03-27T03:28:49.503" v="533" actId="931"/>
          <ac:spMkLst>
            <pc:docMk/>
            <pc:sldMk cId="1717772338" sldId="338"/>
            <ac:spMk id="2" creationId="{8E7888C8-B2BC-4C0B-8823-3E206847BBF0}"/>
          </ac:spMkLst>
        </pc:spChg>
        <pc:spChg chg="mod">
          <ac:chgData name="marcos aurelio gularte de castro" userId="67f50566e2aee3b4" providerId="LiveId" clId="{22469534-B06A-4D18-825A-C860F32004F0}" dt="2019-03-27T03:28:55.433" v="534" actId="1076"/>
          <ac:spMkLst>
            <pc:docMk/>
            <pc:sldMk cId="1717772338" sldId="338"/>
            <ac:spMk id="3" creationId="{AB14CF88-2BAB-4048-86BA-2F2EFA310C7A}"/>
          </ac:spMkLst>
        </pc:spChg>
        <pc:picChg chg="add mod">
          <ac:chgData name="marcos aurelio gularte de castro" userId="67f50566e2aee3b4" providerId="LiveId" clId="{22469534-B06A-4D18-825A-C860F32004F0}" dt="2019-03-27T03:28:49.503" v="533" actId="931"/>
          <ac:picMkLst>
            <pc:docMk/>
            <pc:sldMk cId="1717772338" sldId="338"/>
            <ac:picMk id="5" creationId="{A6D0EDE4-3BC4-4BB6-A49C-C211E2CB2A10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29:47.160" v="540" actId="171"/>
        <pc:sldMkLst>
          <pc:docMk/>
          <pc:sldMk cId="378943432" sldId="339"/>
        </pc:sldMkLst>
        <pc:spChg chg="del">
          <ac:chgData name="marcos aurelio gularte de castro" userId="67f50566e2aee3b4" providerId="LiveId" clId="{22469534-B06A-4D18-825A-C860F32004F0}" dt="2019-03-27T03:29:18.101" v="535" actId="931"/>
          <ac:spMkLst>
            <pc:docMk/>
            <pc:sldMk cId="378943432" sldId="339"/>
            <ac:spMk id="2" creationId="{538421B1-A822-47FB-AEF5-924F4D126546}"/>
          </ac:spMkLst>
        </pc:spChg>
        <pc:spChg chg="mod">
          <ac:chgData name="marcos aurelio gularte de castro" userId="67f50566e2aee3b4" providerId="LiveId" clId="{22469534-B06A-4D18-825A-C860F32004F0}" dt="2019-03-27T03:29:25.046" v="537" actId="1076"/>
          <ac:spMkLst>
            <pc:docMk/>
            <pc:sldMk cId="378943432" sldId="339"/>
            <ac:spMk id="3" creationId="{E542508F-276C-45EA-97E3-4E3D04D7D516}"/>
          </ac:spMkLst>
        </pc:spChg>
        <pc:spChg chg="add del mod">
          <ac:chgData name="marcos aurelio gularte de castro" userId="67f50566e2aee3b4" providerId="LiveId" clId="{22469534-B06A-4D18-825A-C860F32004F0}" dt="2019-03-27T03:29:41.394" v="539" actId="931"/>
          <ac:spMkLst>
            <pc:docMk/>
            <pc:sldMk cId="378943432" sldId="339"/>
            <ac:spMk id="7" creationId="{F4C8E35A-69A7-4564-A139-D455A2FC2654}"/>
          </ac:spMkLst>
        </pc:spChg>
        <pc:picChg chg="add del mod">
          <ac:chgData name="marcos aurelio gularte de castro" userId="67f50566e2aee3b4" providerId="LiveId" clId="{22469534-B06A-4D18-825A-C860F32004F0}" dt="2019-03-27T03:29:26.499" v="538" actId="478"/>
          <ac:picMkLst>
            <pc:docMk/>
            <pc:sldMk cId="378943432" sldId="339"/>
            <ac:picMk id="5" creationId="{4AB73294-FB2D-4EEB-946A-1D277B639EF4}"/>
          </ac:picMkLst>
        </pc:picChg>
        <pc:picChg chg="add mod ord">
          <ac:chgData name="marcos aurelio gularte de castro" userId="67f50566e2aee3b4" providerId="LiveId" clId="{22469534-B06A-4D18-825A-C860F32004F0}" dt="2019-03-27T03:29:47.160" v="540" actId="171"/>
          <ac:picMkLst>
            <pc:docMk/>
            <pc:sldMk cId="378943432" sldId="339"/>
            <ac:picMk id="9" creationId="{7C6F9162-0A2B-4025-ACD0-E98C7BB94850}"/>
          </ac:picMkLst>
        </pc:picChg>
      </pc:sldChg>
      <pc:sldChg chg="del">
        <pc:chgData name="marcos aurelio gularte de castro" userId="67f50566e2aee3b4" providerId="LiveId" clId="{22469534-B06A-4D18-825A-C860F32004F0}" dt="2019-03-27T01:24:29.219" v="46" actId="2696"/>
        <pc:sldMkLst>
          <pc:docMk/>
          <pc:sldMk cId="2977721636" sldId="339"/>
        </pc:sldMkLst>
      </pc:sldChg>
      <pc:sldChg chg="addSp delSp modSp add modTransition">
        <pc:chgData name="marcos aurelio gularte de castro" userId="67f50566e2aee3b4" providerId="LiveId" clId="{22469534-B06A-4D18-825A-C860F32004F0}" dt="2019-03-27T03:32:40.284" v="546" actId="478"/>
        <pc:sldMkLst>
          <pc:docMk/>
          <pc:sldMk cId="2396395930" sldId="340"/>
        </pc:sldMkLst>
        <pc:spChg chg="del">
          <ac:chgData name="marcos aurelio gularte de castro" userId="67f50566e2aee3b4" providerId="LiveId" clId="{22469534-B06A-4D18-825A-C860F32004F0}" dt="2019-03-27T02:06:22.505" v="376"/>
          <ac:spMkLst>
            <pc:docMk/>
            <pc:sldMk cId="2396395930" sldId="340"/>
            <ac:spMk id="2" creationId="{F329DE89-0DB5-4DC1-AD2E-9F4FE9A53630}"/>
          </ac:spMkLst>
        </pc:spChg>
        <pc:spChg chg="mod">
          <ac:chgData name="marcos aurelio gularte de castro" userId="67f50566e2aee3b4" providerId="LiveId" clId="{22469534-B06A-4D18-825A-C860F32004F0}" dt="2019-03-27T03:32:28.377" v="544" actId="1076"/>
          <ac:spMkLst>
            <pc:docMk/>
            <pc:sldMk cId="2396395930" sldId="340"/>
            <ac:spMk id="3" creationId="{6FB788D0-8F7F-435B-BFF6-98DE7F8A878D}"/>
          </ac:spMkLst>
        </pc:spChg>
        <pc:spChg chg="add del mod">
          <ac:chgData name="marcos aurelio gularte de castro" userId="67f50566e2aee3b4" providerId="LiveId" clId="{22469534-B06A-4D18-825A-C860F32004F0}" dt="2019-03-27T03:32:13.105" v="541" actId="931"/>
          <ac:spMkLst>
            <pc:docMk/>
            <pc:sldMk cId="2396395930" sldId="340"/>
            <ac:spMk id="4" creationId="{F5357FA5-A3BC-416C-9D1B-09DFC5FD79AB}"/>
          </ac:spMkLst>
        </pc:spChg>
        <pc:spChg chg="add mod">
          <ac:chgData name="marcos aurelio gularte de castro" userId="67f50566e2aee3b4" providerId="LiveId" clId="{22469534-B06A-4D18-825A-C860F32004F0}" dt="2019-03-27T02:06:27.699" v="378" actId="20577"/>
          <ac:spMkLst>
            <pc:docMk/>
            <pc:sldMk cId="2396395930" sldId="340"/>
            <ac:spMk id="5" creationId="{EE9F373F-E2BC-4E5E-A5DC-2CEA700A8F4D}"/>
          </ac:spMkLst>
        </pc:spChg>
        <pc:spChg chg="add mod">
          <ac:chgData name="marcos aurelio gularte de castro" userId="67f50566e2aee3b4" providerId="LiveId" clId="{22469534-B06A-4D18-825A-C860F32004F0}" dt="2019-03-27T03:32:13.105" v="541" actId="931"/>
          <ac:spMkLst>
            <pc:docMk/>
            <pc:sldMk cId="2396395930" sldId="340"/>
            <ac:spMk id="8" creationId="{BFC7FD18-0C07-4225-95FF-1B1138D385FF}"/>
          </ac:spMkLst>
        </pc:spChg>
        <pc:spChg chg="add del mod">
          <ac:chgData name="marcos aurelio gularte de castro" userId="67f50566e2aee3b4" providerId="LiveId" clId="{22469534-B06A-4D18-825A-C860F32004F0}" dt="2019-03-27T03:32:40.284" v="546" actId="478"/>
          <ac:spMkLst>
            <pc:docMk/>
            <pc:sldMk cId="2396395930" sldId="340"/>
            <ac:spMk id="11" creationId="{E5EC9789-A98C-4C07-AD75-18C1B49FFA00}"/>
          </ac:spMkLst>
        </pc:spChg>
        <pc:picChg chg="add mod">
          <ac:chgData name="marcos aurelio gularte de castro" userId="67f50566e2aee3b4" providerId="LiveId" clId="{22469534-B06A-4D18-825A-C860F32004F0}" dt="2019-03-27T03:32:13.105" v="541" actId="931"/>
          <ac:picMkLst>
            <pc:docMk/>
            <pc:sldMk cId="2396395930" sldId="340"/>
            <ac:picMk id="7" creationId="{1214BE60-69B3-4517-A0AF-D788821CC59D}"/>
          </ac:picMkLst>
        </pc:picChg>
        <pc:picChg chg="add del mod">
          <ac:chgData name="marcos aurelio gularte de castro" userId="67f50566e2aee3b4" providerId="LiveId" clId="{22469534-B06A-4D18-825A-C860F32004F0}" dt="2019-03-27T03:32:23.967" v="543" actId="478"/>
          <ac:picMkLst>
            <pc:docMk/>
            <pc:sldMk cId="2396395930" sldId="340"/>
            <ac:picMk id="10" creationId="{1B7861B3-39E1-4CA9-869A-1D3FB217D7ED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32:55.295" v="547" actId="931"/>
        <pc:sldMkLst>
          <pc:docMk/>
          <pc:sldMk cId="2792356130" sldId="341"/>
        </pc:sldMkLst>
        <pc:spChg chg="del">
          <ac:chgData name="marcos aurelio gularte de castro" userId="67f50566e2aee3b4" providerId="LiveId" clId="{22469534-B06A-4D18-825A-C860F32004F0}" dt="2019-03-27T02:07:01.290" v="380"/>
          <ac:spMkLst>
            <pc:docMk/>
            <pc:sldMk cId="2792356130" sldId="341"/>
            <ac:spMk id="2" creationId="{AEF8A6B8-B063-495C-A839-940216B3812D}"/>
          </ac:spMkLst>
        </pc:spChg>
        <pc:spChg chg="del">
          <ac:chgData name="marcos aurelio gularte de castro" userId="67f50566e2aee3b4" providerId="LiveId" clId="{22469534-B06A-4D18-825A-C860F32004F0}" dt="2019-03-27T02:07:01.290" v="380"/>
          <ac:spMkLst>
            <pc:docMk/>
            <pc:sldMk cId="2792356130" sldId="341"/>
            <ac:spMk id="3" creationId="{D879811F-2D73-491B-8CD5-6D4DD808917F}"/>
          </ac:spMkLst>
        </pc:spChg>
        <pc:spChg chg="del">
          <ac:chgData name="marcos aurelio gularte de castro" userId="67f50566e2aee3b4" providerId="LiveId" clId="{22469534-B06A-4D18-825A-C860F32004F0}" dt="2019-03-27T02:07:01.290" v="380"/>
          <ac:spMkLst>
            <pc:docMk/>
            <pc:sldMk cId="2792356130" sldId="341"/>
            <ac:spMk id="4" creationId="{7B786CFD-2F03-4861-B6D3-0AFE8A6362D6}"/>
          </ac:spMkLst>
        </pc:spChg>
        <pc:spChg chg="add del mod">
          <ac:chgData name="marcos aurelio gularte de castro" userId="67f50566e2aee3b4" providerId="LiveId" clId="{22469534-B06A-4D18-825A-C860F32004F0}" dt="2019-03-27T03:32:55.295" v="547" actId="931"/>
          <ac:spMkLst>
            <pc:docMk/>
            <pc:sldMk cId="2792356130" sldId="341"/>
            <ac:spMk id="5" creationId="{84792178-8704-4317-BF67-0570B8CA8962}"/>
          </ac:spMkLst>
        </pc:spChg>
        <pc:spChg chg="add mod">
          <ac:chgData name="marcos aurelio gularte de castro" userId="67f50566e2aee3b4" providerId="LiveId" clId="{22469534-B06A-4D18-825A-C860F32004F0}" dt="2019-03-27T02:07:09.678" v="383" actId="20577"/>
          <ac:spMkLst>
            <pc:docMk/>
            <pc:sldMk cId="2792356130" sldId="341"/>
            <ac:spMk id="6" creationId="{99906C7E-D28D-470E-B80B-9F5923F3EBD6}"/>
          </ac:spMkLst>
        </pc:spChg>
        <pc:picChg chg="add mod">
          <ac:chgData name="marcos aurelio gularte de castro" userId="67f50566e2aee3b4" providerId="LiveId" clId="{22469534-B06A-4D18-825A-C860F32004F0}" dt="2019-03-27T03:32:55.295" v="547" actId="931"/>
          <ac:picMkLst>
            <pc:docMk/>
            <pc:sldMk cId="2792356130" sldId="341"/>
            <ac:picMk id="8" creationId="{43CD3B61-D268-4260-81B1-A09DBD70E0A7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33:08.226" v="548" actId="931"/>
        <pc:sldMkLst>
          <pc:docMk/>
          <pc:sldMk cId="3266609008" sldId="342"/>
        </pc:sldMkLst>
        <pc:spChg chg="del">
          <ac:chgData name="marcos aurelio gularte de castro" userId="67f50566e2aee3b4" providerId="LiveId" clId="{22469534-B06A-4D18-825A-C860F32004F0}" dt="2019-03-27T03:33:08.226" v="548" actId="931"/>
          <ac:spMkLst>
            <pc:docMk/>
            <pc:sldMk cId="3266609008" sldId="342"/>
            <ac:spMk id="2" creationId="{38265A96-9145-45DC-BE87-04F7611FE457}"/>
          </ac:spMkLst>
        </pc:spChg>
        <pc:spChg chg="mod">
          <ac:chgData name="marcos aurelio gularte de castro" userId="67f50566e2aee3b4" providerId="LiveId" clId="{22469534-B06A-4D18-825A-C860F32004F0}" dt="2019-03-27T02:07:39.275" v="388" actId="20577"/>
          <ac:spMkLst>
            <pc:docMk/>
            <pc:sldMk cId="3266609008" sldId="342"/>
            <ac:spMk id="3" creationId="{A9B7A381-40DD-413A-9FCC-61ACBEA7F043}"/>
          </ac:spMkLst>
        </pc:spChg>
        <pc:picChg chg="add mod">
          <ac:chgData name="marcos aurelio gularte de castro" userId="67f50566e2aee3b4" providerId="LiveId" clId="{22469534-B06A-4D18-825A-C860F32004F0}" dt="2019-03-27T03:33:08.226" v="548" actId="931"/>
          <ac:picMkLst>
            <pc:docMk/>
            <pc:sldMk cId="3266609008" sldId="342"/>
            <ac:picMk id="5" creationId="{5C52EF9D-2F09-45D9-8871-6C8A0B85B892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33:55.549" v="549" actId="931"/>
        <pc:sldMkLst>
          <pc:docMk/>
          <pc:sldMk cId="1575519899" sldId="343"/>
        </pc:sldMkLst>
        <pc:spChg chg="del">
          <ac:chgData name="marcos aurelio gularte de castro" userId="67f50566e2aee3b4" providerId="LiveId" clId="{22469534-B06A-4D18-825A-C860F32004F0}" dt="2019-03-27T03:33:55.549" v="549" actId="931"/>
          <ac:spMkLst>
            <pc:docMk/>
            <pc:sldMk cId="1575519899" sldId="343"/>
            <ac:spMk id="2" creationId="{32487AED-5504-4A83-8902-0AB4104E022A}"/>
          </ac:spMkLst>
        </pc:spChg>
        <pc:spChg chg="mod">
          <ac:chgData name="marcos aurelio gularte de castro" userId="67f50566e2aee3b4" providerId="LiveId" clId="{22469534-B06A-4D18-825A-C860F32004F0}" dt="2019-03-27T02:08:30.728" v="406" actId="20577"/>
          <ac:spMkLst>
            <pc:docMk/>
            <pc:sldMk cId="1575519899" sldId="343"/>
            <ac:spMk id="3" creationId="{EDA85922-1ABF-42E5-B01A-276A58D0921E}"/>
          </ac:spMkLst>
        </pc:spChg>
        <pc:picChg chg="add mod">
          <ac:chgData name="marcos aurelio gularte de castro" userId="67f50566e2aee3b4" providerId="LiveId" clId="{22469534-B06A-4D18-825A-C860F32004F0}" dt="2019-03-27T03:33:55.549" v="549" actId="931"/>
          <ac:picMkLst>
            <pc:docMk/>
            <pc:sldMk cId="1575519899" sldId="343"/>
            <ac:picMk id="5" creationId="{F72EF8B9-A0EA-4EFE-9FAD-74D73EE8BCF5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34:25.227" v="551" actId="1076"/>
        <pc:sldMkLst>
          <pc:docMk/>
          <pc:sldMk cId="3049218370" sldId="344"/>
        </pc:sldMkLst>
        <pc:spChg chg="del">
          <ac:chgData name="marcos aurelio gularte de castro" userId="67f50566e2aee3b4" providerId="LiveId" clId="{22469534-B06A-4D18-825A-C860F32004F0}" dt="2019-03-27T03:34:20.754" v="550" actId="931"/>
          <ac:spMkLst>
            <pc:docMk/>
            <pc:sldMk cId="3049218370" sldId="344"/>
            <ac:spMk id="2" creationId="{961A6E99-1E06-4AE7-BDB8-AC990328E6A7}"/>
          </ac:spMkLst>
        </pc:spChg>
        <pc:spChg chg="mod">
          <ac:chgData name="marcos aurelio gularte de castro" userId="67f50566e2aee3b4" providerId="LiveId" clId="{22469534-B06A-4D18-825A-C860F32004F0}" dt="2019-03-27T03:34:25.227" v="551" actId="1076"/>
          <ac:spMkLst>
            <pc:docMk/>
            <pc:sldMk cId="3049218370" sldId="344"/>
            <ac:spMk id="3" creationId="{40DF8AEB-5C65-4710-B51D-38323CEF8A0A}"/>
          </ac:spMkLst>
        </pc:spChg>
        <pc:picChg chg="add mod">
          <ac:chgData name="marcos aurelio gularte de castro" userId="67f50566e2aee3b4" providerId="LiveId" clId="{22469534-B06A-4D18-825A-C860F32004F0}" dt="2019-03-27T03:34:20.754" v="550" actId="931"/>
          <ac:picMkLst>
            <pc:docMk/>
            <pc:sldMk cId="3049218370" sldId="344"/>
            <ac:picMk id="5" creationId="{5FB1EA93-EDC7-4C8B-AA02-3843422F82F8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3:35:20.589" v="552" actId="931"/>
        <pc:sldMkLst>
          <pc:docMk/>
          <pc:sldMk cId="3366215588" sldId="345"/>
        </pc:sldMkLst>
        <pc:spChg chg="del">
          <ac:chgData name="marcos aurelio gularte de castro" userId="67f50566e2aee3b4" providerId="LiveId" clId="{22469534-B06A-4D18-825A-C860F32004F0}" dt="2019-03-27T03:35:20.589" v="552" actId="931"/>
          <ac:spMkLst>
            <pc:docMk/>
            <pc:sldMk cId="3366215588" sldId="345"/>
            <ac:spMk id="2" creationId="{F7B8D40B-215C-4C45-A6D4-37FEA541EABE}"/>
          </ac:spMkLst>
        </pc:spChg>
        <pc:spChg chg="mod">
          <ac:chgData name="marcos aurelio gularte de castro" userId="67f50566e2aee3b4" providerId="LiveId" clId="{22469534-B06A-4D18-825A-C860F32004F0}" dt="2019-03-27T02:09:06.496" v="413" actId="20577"/>
          <ac:spMkLst>
            <pc:docMk/>
            <pc:sldMk cId="3366215588" sldId="345"/>
            <ac:spMk id="3" creationId="{1FD9B12A-5E70-4F2E-8311-78CCEBD4EB9F}"/>
          </ac:spMkLst>
        </pc:spChg>
        <pc:picChg chg="add mod">
          <ac:chgData name="marcos aurelio gularte de castro" userId="67f50566e2aee3b4" providerId="LiveId" clId="{22469534-B06A-4D18-825A-C860F32004F0}" dt="2019-03-27T03:35:20.589" v="552" actId="931"/>
          <ac:picMkLst>
            <pc:docMk/>
            <pc:sldMk cId="3366215588" sldId="345"/>
            <ac:picMk id="5" creationId="{2BAD5233-F0EA-4384-80DC-B47F4C4EED80}"/>
          </ac:picMkLst>
        </pc:picChg>
      </pc:sldChg>
      <pc:sldChg chg="modSp add del modTransition">
        <pc:chgData name="marcos aurelio gularte de castro" userId="67f50566e2aee3b4" providerId="LiveId" clId="{22469534-B06A-4D18-825A-C860F32004F0}" dt="2019-03-27T03:35:29.392" v="553" actId="2696"/>
        <pc:sldMkLst>
          <pc:docMk/>
          <pc:sldMk cId="1784056507" sldId="346"/>
        </pc:sldMkLst>
        <pc:spChg chg="mod">
          <ac:chgData name="marcos aurelio gularte de castro" userId="67f50566e2aee3b4" providerId="LiveId" clId="{22469534-B06A-4D18-825A-C860F32004F0}" dt="2019-03-27T02:09:33.378" v="420" actId="1076"/>
          <ac:spMkLst>
            <pc:docMk/>
            <pc:sldMk cId="1784056507" sldId="346"/>
            <ac:spMk id="3" creationId="{7E0D1B2F-84FB-4E34-B6EF-62766A0330DD}"/>
          </ac:spMkLst>
        </pc:spChg>
      </pc:sldChg>
      <pc:sldMasterChg chg="modSldLayout">
        <pc:chgData name="marcos aurelio gularte de castro" userId="67f50566e2aee3b4" providerId="LiveId" clId="{22469534-B06A-4D18-825A-C860F32004F0}" dt="2019-03-27T01:26:58.618" v="54" actId="403"/>
        <pc:sldMasterMkLst>
          <pc:docMk/>
          <pc:sldMasterMk cId="4285308699" sldId="2147483669"/>
        </pc:sldMasterMkLst>
        <pc:sldLayoutChg chg="modSp">
          <pc:chgData name="marcos aurelio gularte de castro" userId="67f50566e2aee3b4" providerId="LiveId" clId="{22469534-B06A-4D18-825A-C860F32004F0}" dt="2019-03-27T01:26:58.618" v="54" actId="403"/>
          <pc:sldLayoutMkLst>
            <pc:docMk/>
            <pc:sldMasterMk cId="4285308699" sldId="2147483669"/>
            <pc:sldLayoutMk cId="1226795236" sldId="2147483670"/>
          </pc:sldLayoutMkLst>
          <pc:spChg chg="mod">
            <ac:chgData name="marcos aurelio gularte de castro" userId="67f50566e2aee3b4" providerId="LiveId" clId="{22469534-B06A-4D18-825A-C860F32004F0}" dt="2019-03-27T01:26:58.618" v="54" actId="403"/>
            <ac:spMkLst>
              <pc:docMk/>
              <pc:sldMasterMk cId="4285308699" sldId="2147483669"/>
              <pc:sldLayoutMk cId="1226795236" sldId="2147483670"/>
              <ac:spMk id="3" creationId="{F2E3591F-F551-49CF-931F-DAB8954CE311}"/>
            </ac:spMkLst>
          </pc:spChg>
          <pc:spChg chg="mod">
            <ac:chgData name="marcos aurelio gularte de castro" userId="67f50566e2aee3b4" providerId="LiveId" clId="{22469534-B06A-4D18-825A-C860F32004F0}" dt="2019-03-27T01:26:54.613" v="49" actId="403"/>
            <ac:spMkLst>
              <pc:docMk/>
              <pc:sldMasterMk cId="4285308699" sldId="2147483669"/>
              <pc:sldLayoutMk cId="1226795236" sldId="2147483670"/>
              <ac:spMk id="4" creationId="{FE47F352-7DE1-4677-AFE2-4AD434D90ED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rodtkorb_wax_seal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everywhere.co.uk/east/china/slides/china_hotsprings4037.htm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/3.0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h-paris/5953563063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/3.0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81BB28D-35A2-4C2B-9F68-40DDB59302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08BBB-58E1-40A3-981D-CE3C21B05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597" y="1923710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Esta igreja não é acusada de fornicação, perseguição ou blasfêmia, mas de negligência da verdade. </a:t>
            </a:r>
          </a:p>
        </p:txBody>
      </p:sp>
    </p:spTree>
    <p:extLst>
      <p:ext uri="{BB962C8B-B14F-4D97-AF65-F5344CB8AC3E}">
        <p14:creationId xmlns:p14="http://schemas.microsoft.com/office/powerpoint/2010/main" val="26652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A0D0CA6-B6F7-4CE1-9AC2-DFA9D08492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92790-8119-4E89-882E-404E90EF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As promessas apontam para início do julgamento celestial em 1844.</a:t>
            </a:r>
          </a:p>
        </p:txBody>
      </p:sp>
    </p:spTree>
    <p:extLst>
      <p:ext uri="{BB962C8B-B14F-4D97-AF65-F5344CB8AC3E}">
        <p14:creationId xmlns:p14="http://schemas.microsoft.com/office/powerpoint/2010/main" val="40074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06C66D3-F14D-4C94-BB6A-4C5D0B0BBC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89FBF5-2377-4333-A9FF-F3FAA65C4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5879" y="-1"/>
            <a:ext cx="7720665" cy="6858000"/>
          </a:xfrm>
        </p:spPr>
        <p:txBody>
          <a:bodyPr/>
          <a:lstStyle/>
          <a:p>
            <a:r>
              <a:rPr lang="pt-BR" dirty="0"/>
              <a:t>Qual é a essência da mensagem para a Filadélfia? Ap.3: 7-11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E4C2CB6-13D6-4975-86C1-411B34916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02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2EC925C-944B-485A-A003-4643A28AEC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6B70DB-355D-4161-8B15-127C60564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Filadélfia significa "amor fraternal", fraternal significa irmãos</a:t>
            </a:r>
          </a:p>
        </p:txBody>
      </p:sp>
    </p:spTree>
    <p:extLst>
      <p:ext uri="{BB962C8B-B14F-4D97-AF65-F5344CB8AC3E}">
        <p14:creationId xmlns:p14="http://schemas.microsoft.com/office/powerpoint/2010/main" val="23847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410263A-E567-4711-A174-30EB61763F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18CBE3-82CE-4D80-9522-0AB33BE99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192" y="2008770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Este período representa a igreja cristã aproximadamente desde 1750 a 1863</a:t>
            </a:r>
          </a:p>
        </p:txBody>
      </p:sp>
    </p:spTree>
    <p:extLst>
      <p:ext uri="{BB962C8B-B14F-4D97-AF65-F5344CB8AC3E}">
        <p14:creationId xmlns:p14="http://schemas.microsoft.com/office/powerpoint/2010/main" val="36976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05B02DC-0A95-4F44-9C47-63B82489EB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589314-4648-4FF0-AD89-79949F0EA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1536" y="2146994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Nesse período houve um reavivamento em torno do estudo das profecias de Daniel e Apocalipse</a:t>
            </a:r>
          </a:p>
        </p:txBody>
      </p:sp>
    </p:spTree>
    <p:extLst>
      <p:ext uri="{BB962C8B-B14F-4D97-AF65-F5344CB8AC3E}">
        <p14:creationId xmlns:p14="http://schemas.microsoft.com/office/powerpoint/2010/main" val="25021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B9BF46E-C608-400F-8A60-8BC3C15C3E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0CCDBD-5DE1-4C65-9C0C-67F626B35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065" y="1764222"/>
            <a:ext cx="4405423" cy="4657844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o que levou à redescoberta de que Cristo viria em breve. </a:t>
            </a:r>
          </a:p>
        </p:txBody>
      </p:sp>
    </p:spTree>
    <p:extLst>
      <p:ext uri="{BB962C8B-B14F-4D97-AF65-F5344CB8AC3E}">
        <p14:creationId xmlns:p14="http://schemas.microsoft.com/office/powerpoint/2010/main" val="39632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C61E5F1-01B6-4E5D-B399-9D5B5B2FB4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51C961-3E3B-40F1-AE61-D2F7A14E1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4606" y="999461"/>
            <a:ext cx="4564910" cy="4426390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Este reavivamento no cristianismo promoveu um verdadeiro amor entre irmãos, de várias congregações</a:t>
            </a:r>
          </a:p>
        </p:txBody>
      </p:sp>
    </p:spTree>
    <p:extLst>
      <p:ext uri="{BB962C8B-B14F-4D97-AF65-F5344CB8AC3E}">
        <p14:creationId xmlns:p14="http://schemas.microsoft.com/office/powerpoint/2010/main" val="2301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D956CEE-ADAE-4203-9E6C-1E5D86BD8E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77B186-3805-49BD-94DB-32B1DEDC4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Para pregar uma única mensagem em voz alta: Cristo está vindo, prepare-se! </a:t>
            </a:r>
          </a:p>
        </p:txBody>
      </p:sp>
    </p:spTree>
    <p:extLst>
      <p:ext uri="{BB962C8B-B14F-4D97-AF65-F5344CB8AC3E}">
        <p14:creationId xmlns:p14="http://schemas.microsoft.com/office/powerpoint/2010/main" val="7667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5207967-C881-4534-A126-47E4519FE9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5A7B73-8341-4D85-A643-388657739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os movimentos missionários ao redor do mundo também foram retomados</a:t>
            </a:r>
          </a:p>
        </p:txBody>
      </p:sp>
    </p:spTree>
    <p:extLst>
      <p:ext uri="{BB962C8B-B14F-4D97-AF65-F5344CB8AC3E}">
        <p14:creationId xmlns:p14="http://schemas.microsoft.com/office/powerpoint/2010/main" val="33029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03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AS 7 IGREJAS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E23ED6B-11EB-4351-97F1-693FE674A0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7D0D9D-A1D0-4DAB-B96E-7D86B983F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A sinagoga de satanás </a:t>
            </a:r>
          </a:p>
        </p:txBody>
      </p:sp>
    </p:spTree>
    <p:extLst>
      <p:ext uri="{BB962C8B-B14F-4D97-AF65-F5344CB8AC3E}">
        <p14:creationId xmlns:p14="http://schemas.microsoft.com/office/powerpoint/2010/main" val="23700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AA49206-5004-4562-A108-16E8ACF757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A9795D-5DA4-45FE-8EB2-1432AA4A8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0382" y="1870547"/>
            <a:ext cx="4339388" cy="4182624"/>
          </a:xfrm>
        </p:spPr>
        <p:txBody>
          <a:bodyPr>
            <a:normAutofit/>
          </a:bodyPr>
          <a:lstStyle/>
          <a:p>
            <a:r>
              <a:rPr lang="pt-BR" dirty="0"/>
              <a:t>A “porta aberta”</a:t>
            </a:r>
          </a:p>
        </p:txBody>
      </p:sp>
    </p:spTree>
    <p:extLst>
      <p:ext uri="{BB962C8B-B14F-4D97-AF65-F5344CB8AC3E}">
        <p14:creationId xmlns:p14="http://schemas.microsoft.com/office/powerpoint/2010/main" val="24313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578002-3EBF-448B-98FD-D8AB91932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A “hora do teste"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15839EC0-DE6B-4EAF-B9F5-4D3BDC588F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8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CFD22F6C-DBCF-4964-BEAE-E0408B4C17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24F113-1174-4AFA-ADD4-59DF82CF9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3617" y="0"/>
            <a:ext cx="5704765" cy="6858000"/>
          </a:xfrm>
        </p:spPr>
        <p:txBody>
          <a:bodyPr/>
          <a:lstStyle/>
          <a:p>
            <a:r>
              <a:rPr lang="pt-BR" dirty="0"/>
              <a:t>Qual é a promessa para a Filadélfia? Ap.3: 12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52BBB77-CC0E-4A2F-9E79-F32586B190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628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21AC88A-1F39-4B8E-B80D-13473DDF00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403891-1CB4-48DF-A1FD-16BFC7D1A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0261" y="1562203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Ser coluna no templo divino, implica estabilidade e firmeza, ser parte dele.</a:t>
            </a:r>
          </a:p>
        </p:txBody>
      </p:sp>
    </p:spTree>
    <p:extLst>
      <p:ext uri="{BB962C8B-B14F-4D97-AF65-F5344CB8AC3E}">
        <p14:creationId xmlns:p14="http://schemas.microsoft.com/office/powerpoint/2010/main" val="1177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4220DC-B4BC-4EA5-99D1-D940AB0D5E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BE5D9A-0B38-4BA1-8ED9-515948574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juízo que começou no templo celestial em 1844, terminara com o selamento.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EA26160-1D02-43B8-B446-C2E1553DC627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Brodtkorb_wax_seal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1043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13783D4-3E9A-4640-BEA6-12467FCF0B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D5CD16-32AE-4491-A4FA-7A9288BB3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369" y="133768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Ter o nome do Pai e do Filho significa pertencer ao seu reino e ser protegido por eles.</a:t>
            </a:r>
          </a:p>
        </p:txBody>
      </p:sp>
    </p:spTree>
    <p:extLst>
      <p:ext uri="{BB962C8B-B14F-4D97-AF65-F5344CB8AC3E}">
        <p14:creationId xmlns:p14="http://schemas.microsoft.com/office/powerpoint/2010/main" val="26868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E6BB711-E0C6-4216-8FDE-B5D199BC3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D5CD16-32AE-4491-A4FA-7A9288BB3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nome da Jerusalém celestial significa tornar-se um cidadão dela. </a:t>
            </a:r>
          </a:p>
        </p:txBody>
      </p:sp>
    </p:spTree>
    <p:extLst>
      <p:ext uri="{BB962C8B-B14F-4D97-AF65-F5344CB8AC3E}">
        <p14:creationId xmlns:p14="http://schemas.microsoft.com/office/powerpoint/2010/main" val="36242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0EF5DFA4-36BE-411F-867C-A5D74EDF4C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D355987-8A21-4566-8A90-444FA8500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4971" y="0"/>
            <a:ext cx="5704765" cy="6858000"/>
          </a:xfrm>
        </p:spPr>
        <p:txBody>
          <a:bodyPr/>
          <a:lstStyle/>
          <a:p>
            <a:r>
              <a:rPr lang="pt-BR" dirty="0"/>
              <a:t>Qual é a condição da igreja de </a:t>
            </a:r>
            <a:r>
              <a:rPr lang="pt-BR" dirty="0" err="1"/>
              <a:t>Laodicéia</a:t>
            </a:r>
            <a:r>
              <a:rPr lang="pt-BR" dirty="0"/>
              <a:t>? Ap.3: 14-18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3AAD002-3CBA-46A7-8B63-748DBB760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03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5948DB1-8BBA-4F4E-895D-BCD7185C95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A8E456-1F5C-423B-AA1E-93FFA50A5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8429" y="1337687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 err="1"/>
              <a:t>Laodicéia</a:t>
            </a:r>
            <a:r>
              <a:rPr lang="pt-BR" dirty="0"/>
              <a:t> representa o cristianismo após a experiência de 1844 até a segunda vinda de Cristo. </a:t>
            </a:r>
          </a:p>
        </p:txBody>
      </p:sp>
    </p:spTree>
    <p:extLst>
      <p:ext uri="{BB962C8B-B14F-4D97-AF65-F5344CB8AC3E}">
        <p14:creationId xmlns:p14="http://schemas.microsoft.com/office/powerpoint/2010/main" val="28113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6B93608-1039-4A29-BB99-7832C89B41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A109475-E021-455B-AA9B-A6118AF67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941" y="413887"/>
            <a:ext cx="4862622" cy="4686956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 a mensagem às sete igrejas da Ásia Menor, transcende a geografia e o tempo para descrever o futuro da igreja ao longo da história.</a:t>
            </a:r>
          </a:p>
        </p:txBody>
      </p:sp>
    </p:spTree>
    <p:extLst>
      <p:ext uri="{BB962C8B-B14F-4D97-AF65-F5344CB8AC3E}">
        <p14:creationId xmlns:p14="http://schemas.microsoft.com/office/powerpoint/2010/main" val="25265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2EFAC1F-7D28-4BDB-B768-3E1F561113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755FFF-CB2A-4730-9705-A95362ABD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411" y="530845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Amém. testemunha fiel e verdadeira: linguagem judicial</a:t>
            </a:r>
          </a:p>
        </p:txBody>
      </p:sp>
    </p:spTree>
    <p:extLst>
      <p:ext uri="{BB962C8B-B14F-4D97-AF65-F5344CB8AC3E}">
        <p14:creationId xmlns:p14="http://schemas.microsoft.com/office/powerpoint/2010/main" val="36551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7E31465-D3E8-444F-AB1E-B8FF174330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26D515-D6EB-4199-86A2-D3E4A8317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525434"/>
            <a:ext cx="4873256" cy="4584471"/>
          </a:xfrm>
        </p:spPr>
        <p:txBody>
          <a:bodyPr>
            <a:normAutofit/>
          </a:bodyPr>
          <a:lstStyle/>
          <a:p>
            <a:r>
              <a:rPr lang="pt-BR" dirty="0"/>
              <a:t>Em  1844 começou o julgamento celestial</a:t>
            </a:r>
          </a:p>
        </p:txBody>
      </p:sp>
    </p:spTree>
    <p:extLst>
      <p:ext uri="{BB962C8B-B14F-4D97-AF65-F5344CB8AC3E}">
        <p14:creationId xmlns:p14="http://schemas.microsoft.com/office/powerpoint/2010/main" val="1486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DD74775-44F4-4B5F-BBBA-CD2C6D14E0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952AF-B6BD-486C-B5AA-A1DACFD05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898" y="679700"/>
            <a:ext cx="4426687" cy="4182624"/>
          </a:xfrm>
        </p:spPr>
        <p:txBody>
          <a:bodyPr>
            <a:normAutofit fontScale="92500"/>
          </a:bodyPr>
          <a:lstStyle/>
          <a:p>
            <a:r>
              <a:rPr lang="pt-BR" dirty="0" err="1"/>
              <a:t>Laodicéia</a:t>
            </a:r>
            <a:r>
              <a:rPr lang="pt-BR" dirty="0"/>
              <a:t>" significa pessoas de julgamento</a:t>
            </a:r>
          </a:p>
        </p:txBody>
      </p:sp>
    </p:spTree>
    <p:extLst>
      <p:ext uri="{BB962C8B-B14F-4D97-AF65-F5344CB8AC3E}">
        <p14:creationId xmlns:p14="http://schemas.microsoft.com/office/powerpoint/2010/main" val="408730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211D9E5-9A91-415A-ABBB-896D11BED9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13A16C-B433-4DA2-8391-727ECB4D3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7890" y="1445245"/>
            <a:ext cx="4339388" cy="4182624"/>
          </a:xfrm>
        </p:spPr>
        <p:txBody>
          <a:bodyPr>
            <a:normAutofit/>
          </a:bodyPr>
          <a:lstStyle/>
          <a:p>
            <a:r>
              <a:rPr lang="pt-BR" dirty="0"/>
              <a:t>"você não sabe quem você é." </a:t>
            </a:r>
          </a:p>
        </p:txBody>
      </p:sp>
    </p:spTree>
    <p:extLst>
      <p:ext uri="{BB962C8B-B14F-4D97-AF65-F5344CB8AC3E}">
        <p14:creationId xmlns:p14="http://schemas.microsoft.com/office/powerpoint/2010/main" val="19740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CEFC9F7-C086-4D07-A3A5-4111EF68D0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4D1D5D-7ACD-44A8-94F1-E2D8412D2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Cristo é apresentado como o advogado / testemunha do julgamento e como o criador da criação</a:t>
            </a:r>
          </a:p>
        </p:txBody>
      </p:sp>
    </p:spTree>
    <p:extLst>
      <p:ext uri="{BB962C8B-B14F-4D97-AF65-F5344CB8AC3E}">
        <p14:creationId xmlns:p14="http://schemas.microsoft.com/office/powerpoint/2010/main" val="39206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1C4F687-13E6-4B3E-A19F-3C6E56AD65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0FBB8D-B850-41BE-B8A6-F448ABD06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03183" y="2051300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Esses temas começam a ser pregados pelo remanescente que surge em 1844</a:t>
            </a:r>
          </a:p>
        </p:txBody>
      </p:sp>
    </p:spTree>
    <p:extLst>
      <p:ext uri="{BB962C8B-B14F-4D97-AF65-F5344CB8AC3E}">
        <p14:creationId xmlns:p14="http://schemas.microsoft.com/office/powerpoint/2010/main" val="24873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A7D7405-B611-457F-8267-FF662A3B48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2CF0B3-285A-4EDF-AB79-486032249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cidade de </a:t>
            </a:r>
            <a:r>
              <a:rPr lang="pt-BR" dirty="0" err="1"/>
              <a:t>Laodicéia</a:t>
            </a:r>
            <a:r>
              <a:rPr lang="pt-BR" dirty="0"/>
              <a:t> era famosa por suas águas medicinais mornas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F69A31-D188-4DFD-AFF1-E7AABBF532B7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photoeverywhere.co.uk/east/china/slides/china_hotsprings4037.htm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/3.0/"/>
              </a:rPr>
              <a:t>CC BY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9093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DDBDCDD-0C37-4C9D-94D9-DFF8E99920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9E93A5-0664-48CE-80CF-759407BB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1052" y="1998138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 err="1"/>
              <a:t>Laodicéia</a:t>
            </a:r>
            <a:r>
              <a:rPr lang="pt-BR" dirty="0"/>
              <a:t> precisa ser preenchida com o Espírito Santo para receber a vida espiritual, o colírio que dá luz aos olhos é um símbolo disso. </a:t>
            </a:r>
          </a:p>
        </p:txBody>
      </p:sp>
    </p:spTree>
    <p:extLst>
      <p:ext uri="{BB962C8B-B14F-4D97-AF65-F5344CB8AC3E}">
        <p14:creationId xmlns:p14="http://schemas.microsoft.com/office/powerpoint/2010/main" val="27532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E4AAAB6-F7E2-456A-BFF2-5656019BFC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34B137-7DB0-4C7B-9B70-64B91E1EF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1926" y="1477142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As vestes brancas são a justiça de Cristo, em contraste com as obras humanas, mesmo com obras religiosas</a:t>
            </a:r>
          </a:p>
        </p:txBody>
      </p:sp>
    </p:spTree>
    <p:extLst>
      <p:ext uri="{BB962C8B-B14F-4D97-AF65-F5344CB8AC3E}">
        <p14:creationId xmlns:p14="http://schemas.microsoft.com/office/powerpoint/2010/main" val="30533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F06BA87-AEF2-407F-AE67-5C6065C283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90E4D6-F638-4BFD-ACDE-0EDC8FF2F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 ouro refinado no fogo, é oferecido a uma cidade rica.</a:t>
            </a:r>
          </a:p>
        </p:txBody>
      </p:sp>
    </p:spTree>
    <p:extLst>
      <p:ext uri="{BB962C8B-B14F-4D97-AF65-F5344CB8AC3E}">
        <p14:creationId xmlns:p14="http://schemas.microsoft.com/office/powerpoint/2010/main" val="6434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10BA4DF-674A-4392-92B9-2C19BA49F4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045AEC-42B8-4222-A760-7B10388DA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0912" y="0"/>
            <a:ext cx="7072079" cy="6858000"/>
          </a:xfrm>
        </p:spPr>
        <p:txBody>
          <a:bodyPr/>
          <a:lstStyle/>
          <a:p>
            <a:r>
              <a:rPr lang="pt-BR" dirty="0"/>
              <a:t>O que é mais característico na mensagem para </a:t>
            </a:r>
            <a:r>
              <a:rPr lang="pt-BR" dirty="0" err="1"/>
              <a:t>Sardes</a:t>
            </a:r>
            <a:r>
              <a:rPr lang="pt-BR" dirty="0"/>
              <a:t>? </a:t>
            </a:r>
          </a:p>
          <a:p>
            <a:r>
              <a:rPr lang="pt-BR" dirty="0"/>
              <a:t>Ap.3:1-3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E68F9D8-9830-4DD4-AAD4-A0B84B34DA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68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601A356-2D3A-476B-88BF-E5194B305F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DC1CBE9-283A-4ECA-B00F-B5DF69D2D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459" y="-1"/>
            <a:ext cx="5704765" cy="6858000"/>
          </a:xfrm>
        </p:spPr>
        <p:txBody>
          <a:bodyPr/>
          <a:lstStyle/>
          <a:p>
            <a:r>
              <a:rPr lang="pt-BR" dirty="0"/>
              <a:t>Quão perto está Cristo no meio da nossa indiferença? Ap.3: 19-20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2DBD656-FDD8-4D79-AABC-043503276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209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1C5F05B-2240-4F80-AB04-9836DA5722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7DEA13-4E02-4237-8250-146F68A94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7499" y="1519673"/>
            <a:ext cx="4339388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A repreensão de Cristo é porque ele nos ama. </a:t>
            </a:r>
          </a:p>
        </p:txBody>
      </p:sp>
    </p:spTree>
    <p:extLst>
      <p:ext uri="{BB962C8B-B14F-4D97-AF65-F5344CB8AC3E}">
        <p14:creationId xmlns:p14="http://schemas.microsoft.com/office/powerpoint/2010/main" val="18088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FE66DC5-BA4A-4FEE-B543-D4E831C341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7734A8-AA0D-4B0E-BB63-C703EE4A7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73703" y="1337687"/>
            <a:ext cx="4171506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 err="1"/>
              <a:t>Laodicéia</a:t>
            </a:r>
            <a:r>
              <a:rPr lang="pt-BR" dirty="0"/>
              <a:t> ainda tem tempo para se arrepender. </a:t>
            </a:r>
          </a:p>
        </p:txBody>
      </p:sp>
    </p:spTree>
    <p:extLst>
      <p:ext uri="{BB962C8B-B14F-4D97-AF65-F5344CB8AC3E}">
        <p14:creationId xmlns:p14="http://schemas.microsoft.com/office/powerpoint/2010/main" val="1158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D0EDE4-3BC4-4BB6-A49C-C211E2CB2A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14CF88-2BAB-4048-86BA-2F2EFA310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024" y="339458"/>
            <a:ext cx="4339388" cy="4182624"/>
          </a:xfrm>
        </p:spPr>
        <p:txBody>
          <a:bodyPr/>
          <a:lstStyle/>
          <a:p>
            <a:r>
              <a:rPr lang="pt-BR" dirty="0"/>
              <a:t>Cristo está à porta e bate. </a:t>
            </a:r>
          </a:p>
        </p:txBody>
      </p:sp>
    </p:spTree>
    <p:extLst>
      <p:ext uri="{BB962C8B-B14F-4D97-AF65-F5344CB8AC3E}">
        <p14:creationId xmlns:p14="http://schemas.microsoft.com/office/powerpoint/2010/main" val="17177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C6F9162-0A2B-4025-ACD0-E98C7BB948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42508F-276C-45EA-97E3-4E3D04D7D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038" y="1337687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 err="1"/>
              <a:t>Laodicéia</a:t>
            </a:r>
            <a:r>
              <a:rPr lang="pt-BR" dirty="0"/>
              <a:t> é uma igreja que tem Cristo como uma doutrina, mas falta viver com ele, experimentá-lo, senti-lo. </a:t>
            </a:r>
          </a:p>
        </p:txBody>
      </p:sp>
    </p:spTree>
    <p:extLst>
      <p:ext uri="{BB962C8B-B14F-4D97-AF65-F5344CB8AC3E}">
        <p14:creationId xmlns:p14="http://schemas.microsoft.com/office/powerpoint/2010/main" val="3789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214BE60-69B3-4517-A0AF-D788821CC5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B788D0-8F7F-435B-BFF6-98DE7F8A8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3342" y="-1"/>
            <a:ext cx="5704765" cy="6858000"/>
          </a:xfrm>
        </p:spPr>
        <p:txBody>
          <a:bodyPr>
            <a:normAutofit/>
          </a:bodyPr>
          <a:lstStyle/>
          <a:p>
            <a:r>
              <a:rPr lang="pt-BR" dirty="0"/>
              <a:t>Por que a promessa a </a:t>
            </a:r>
            <a:r>
              <a:rPr lang="pt-BR" dirty="0" err="1"/>
              <a:t>Laodicéia</a:t>
            </a:r>
            <a:r>
              <a:rPr lang="pt-BR" dirty="0"/>
              <a:t> é a maior que pode ser oferecida? Ap. 3:21-22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E9F373F-E2BC-4E5E-A5DC-2CEA700A8F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C7FD18-0C07-4225-95FF-1B1138D385FF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flickr.com/photos/oh-paris/5953563063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/3.0/"/>
              </a:rPr>
              <a:t>CC BY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39639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3CD3B61-D268-4260-81B1-A09DBD70E0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9906C7E-D28D-470E-B80B-9F5923F3E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É a maior promessa para as igrejas.</a:t>
            </a:r>
          </a:p>
        </p:txBody>
      </p:sp>
    </p:spTree>
    <p:extLst>
      <p:ext uri="{BB962C8B-B14F-4D97-AF65-F5344CB8AC3E}">
        <p14:creationId xmlns:p14="http://schemas.microsoft.com/office/powerpoint/2010/main" val="27923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C52EF9D-2F09-45D9-8871-6C8A0B85B8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B7A381-40DD-413A-9FCC-61ACBEA7F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Essas promessas vão do periférico ao mais íntimo.</a:t>
            </a:r>
          </a:p>
        </p:txBody>
      </p:sp>
    </p:spTree>
    <p:extLst>
      <p:ext uri="{BB962C8B-B14F-4D97-AF65-F5344CB8AC3E}">
        <p14:creationId xmlns:p14="http://schemas.microsoft.com/office/powerpoint/2010/main" val="32666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72EF8B9-A0EA-4EFE-9FAD-74D73EE8BC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A85922-1ABF-42E5-B01A-276A58D09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 mornidão dos cristãos de </a:t>
            </a:r>
            <a:r>
              <a:rPr lang="pt-BR" dirty="0" err="1"/>
              <a:t>Laodicéia</a:t>
            </a:r>
            <a:r>
              <a:rPr lang="pt-BR" dirty="0"/>
              <a:t> não merece uma honra tão alta...</a:t>
            </a:r>
          </a:p>
        </p:txBody>
      </p:sp>
    </p:spTree>
    <p:extLst>
      <p:ext uri="{BB962C8B-B14F-4D97-AF65-F5344CB8AC3E}">
        <p14:creationId xmlns:p14="http://schemas.microsoft.com/office/powerpoint/2010/main" val="15755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FB1EA93-EDC7-4C8B-AA02-3843422F82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DF8AEB-5C65-4710-B51D-38323CEF8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4485" y="1337687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mas o perdão de Cristo e a graça restauradora abundam.</a:t>
            </a:r>
          </a:p>
        </p:txBody>
      </p:sp>
    </p:spTree>
    <p:extLst>
      <p:ext uri="{BB962C8B-B14F-4D97-AF65-F5344CB8AC3E}">
        <p14:creationId xmlns:p14="http://schemas.microsoft.com/office/powerpoint/2010/main" val="30492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05A5123-9FC4-4BFD-A333-AC06A817D5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172FB8-4DFD-4253-A3B1-F8B436614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cidade de </a:t>
            </a:r>
            <a:r>
              <a:rPr lang="pt-BR" dirty="0" err="1"/>
              <a:t>Sardes</a:t>
            </a:r>
            <a:r>
              <a:rPr lang="pt-BR" dirty="0"/>
              <a:t> foi construída a uma altura de 550 m. Era a cidade mais segura da Ásia </a:t>
            </a:r>
          </a:p>
        </p:txBody>
      </p:sp>
    </p:spTree>
    <p:extLst>
      <p:ext uri="{BB962C8B-B14F-4D97-AF65-F5344CB8AC3E}">
        <p14:creationId xmlns:p14="http://schemas.microsoft.com/office/powerpoint/2010/main" val="15388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BAD5233-F0EA-4384-80DC-B47F4C4EED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D9B12A-5E70-4F2E-8311-78CCEBD4E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Não tenha medo de se entregar completamente ao Senhor.</a:t>
            </a:r>
          </a:p>
        </p:txBody>
      </p:sp>
    </p:spTree>
    <p:extLst>
      <p:ext uri="{BB962C8B-B14F-4D97-AF65-F5344CB8AC3E}">
        <p14:creationId xmlns:p14="http://schemas.microsoft.com/office/powerpoint/2010/main" val="33662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E5C153A-529A-456D-A5DC-53A78DD7AE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9EE8D1-1EB1-45DF-95EA-BA7E2B1CC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085" y="541477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Muitas vezes os vigias dormiam em suas paredes à noite porque era quase impossível atacá-la. </a:t>
            </a:r>
          </a:p>
        </p:txBody>
      </p:sp>
    </p:spTree>
    <p:extLst>
      <p:ext uri="{BB962C8B-B14F-4D97-AF65-F5344CB8AC3E}">
        <p14:creationId xmlns:p14="http://schemas.microsoft.com/office/powerpoint/2010/main" val="31584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F26C149-64EA-4F8C-B481-F2153AC5EF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2F7683-71C2-457C-9A9D-4AF09C6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Por essa razão ela foi capturada duas vezes.</a:t>
            </a:r>
          </a:p>
        </p:txBody>
      </p:sp>
    </p:spTree>
    <p:extLst>
      <p:ext uri="{BB962C8B-B14F-4D97-AF65-F5344CB8AC3E}">
        <p14:creationId xmlns:p14="http://schemas.microsoft.com/office/powerpoint/2010/main" val="39705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1842014-2B58-48F8-B616-825537552B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7C3D4F-07B2-4DBD-A7A1-CC86291F1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446028"/>
            <a:ext cx="5224130" cy="4774019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O protestantismo rapidamente foi dormir e morrer espiritualmente</a:t>
            </a:r>
          </a:p>
        </p:txBody>
      </p:sp>
    </p:spTree>
    <p:extLst>
      <p:ext uri="{BB962C8B-B14F-4D97-AF65-F5344CB8AC3E}">
        <p14:creationId xmlns:p14="http://schemas.microsoft.com/office/powerpoint/2010/main" val="16041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3C1D256-5F63-4534-956C-1E0EBC9C99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5448E9F-EB23-4524-8EEA-27D5A4B45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0031" y="-1"/>
            <a:ext cx="5704765" cy="6858000"/>
          </a:xfrm>
        </p:spPr>
        <p:txBody>
          <a:bodyPr/>
          <a:lstStyle/>
          <a:p>
            <a:r>
              <a:rPr lang="pt-BR" dirty="0"/>
              <a:t>O que indica que nem tudo estava morto em </a:t>
            </a:r>
            <a:r>
              <a:rPr lang="pt-BR" dirty="0" err="1"/>
              <a:t>Sardes</a:t>
            </a:r>
            <a:r>
              <a:rPr lang="pt-BR" dirty="0"/>
              <a:t> e que promessas são feitas? Ap.3: 4-6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11B9840-B03E-4096-B4F6-F538627A0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5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1580</TotalTime>
  <Words>659</Words>
  <Application>Microsoft Office PowerPoint</Application>
  <PresentationFormat>Widescreen</PresentationFormat>
  <Paragraphs>61</Paragraphs>
  <Slides>51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6" baseType="lpstr">
      <vt:lpstr>Century Gothic</vt:lpstr>
      <vt:lpstr>Arial</vt:lpstr>
      <vt:lpstr>Georgia</vt:lpstr>
      <vt:lpstr>Calibri</vt:lpstr>
      <vt:lpstr>de2018</vt:lpstr>
      <vt:lpstr>Apresentação do PowerPoint</vt:lpstr>
      <vt:lpstr>03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71</cp:revision>
  <dcterms:created xsi:type="dcterms:W3CDTF">2018-03-06T19:09:33Z</dcterms:created>
  <dcterms:modified xsi:type="dcterms:W3CDTF">2019-03-27T15:01:15Z</dcterms:modified>
</cp:coreProperties>
</file>