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9" r:id="rId1"/>
  </p:sldMasterIdLst>
  <p:notesMasterIdLst>
    <p:notesMasterId r:id="rId57"/>
  </p:notesMasterIdLst>
  <p:sldIdLst>
    <p:sldId id="256" r:id="rId2"/>
    <p:sldId id="257" r:id="rId3"/>
    <p:sldId id="433" r:id="rId4"/>
    <p:sldId id="434" r:id="rId5"/>
    <p:sldId id="436" r:id="rId6"/>
    <p:sldId id="437" r:id="rId7"/>
    <p:sldId id="438" r:id="rId8"/>
    <p:sldId id="439" r:id="rId9"/>
    <p:sldId id="440" r:id="rId10"/>
    <p:sldId id="441" r:id="rId11"/>
    <p:sldId id="442" r:id="rId12"/>
    <p:sldId id="443" r:id="rId13"/>
    <p:sldId id="444" r:id="rId14"/>
    <p:sldId id="448" r:id="rId15"/>
    <p:sldId id="449" r:id="rId16"/>
    <p:sldId id="450" r:id="rId17"/>
    <p:sldId id="451" r:id="rId18"/>
    <p:sldId id="452" r:id="rId19"/>
    <p:sldId id="511" r:id="rId20"/>
    <p:sldId id="453" r:id="rId21"/>
    <p:sldId id="512" r:id="rId22"/>
    <p:sldId id="454" r:id="rId23"/>
    <p:sldId id="513" r:id="rId24"/>
    <p:sldId id="455" r:id="rId25"/>
    <p:sldId id="456" r:id="rId26"/>
    <p:sldId id="457" r:id="rId27"/>
    <p:sldId id="458" r:id="rId28"/>
    <p:sldId id="459" r:id="rId29"/>
    <p:sldId id="460" r:id="rId30"/>
    <p:sldId id="461" r:id="rId31"/>
    <p:sldId id="462" r:id="rId32"/>
    <p:sldId id="463" r:id="rId33"/>
    <p:sldId id="464" r:id="rId34"/>
    <p:sldId id="465" r:id="rId35"/>
    <p:sldId id="466" r:id="rId36"/>
    <p:sldId id="467" r:id="rId37"/>
    <p:sldId id="468" r:id="rId38"/>
    <p:sldId id="469" r:id="rId39"/>
    <p:sldId id="470" r:id="rId40"/>
    <p:sldId id="471" r:id="rId41"/>
    <p:sldId id="472" r:id="rId42"/>
    <p:sldId id="473" r:id="rId43"/>
    <p:sldId id="474" r:id="rId44"/>
    <p:sldId id="475" r:id="rId45"/>
    <p:sldId id="476" r:id="rId46"/>
    <p:sldId id="477" r:id="rId47"/>
    <p:sldId id="478" r:id="rId48"/>
    <p:sldId id="479" r:id="rId49"/>
    <p:sldId id="514" r:id="rId50"/>
    <p:sldId id="480" r:id="rId51"/>
    <p:sldId id="481" r:id="rId52"/>
    <p:sldId id="482" r:id="rId53"/>
    <p:sldId id="483" r:id="rId54"/>
    <p:sldId id="484" r:id="rId55"/>
    <p:sldId id="297" r:id="rId56"/>
  </p:sldIdLst>
  <p:sldSz cx="12192000" cy="6858000"/>
  <p:notesSz cx="6858000" cy="9144000"/>
  <p:embeddedFontLs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Century Gothic" panose="020B0502020202020204" pitchFamily="34" charset="0"/>
      <p:regular r:id="rId62"/>
      <p:bold r:id="rId63"/>
      <p:italic r:id="rId64"/>
      <p:boldItalic r:id="rId65"/>
    </p:embeddedFont>
    <p:embeddedFont>
      <p:font typeface="Georgia" panose="02040502050405020303" pitchFamily="18" charset="0"/>
      <p:regular r:id="rId66"/>
      <p:bold r:id="rId67"/>
      <p:italic r:id="rId68"/>
      <p:boldItalic r:id="rId69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3F5D"/>
    <a:srgbClr val="000000"/>
    <a:srgbClr val="002060"/>
    <a:srgbClr val="000818"/>
    <a:srgbClr val="00040C"/>
    <a:srgbClr val="FF6600"/>
    <a:srgbClr val="9A0000"/>
    <a:srgbClr val="6C2E6D"/>
    <a:srgbClr val="450F39"/>
    <a:srgbClr val="1339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5A2ABC-58DF-456C-948A-DED244B5C7E9}" v="223" dt="2019-05-29T16:55:47.6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88654" autoAdjust="0"/>
  </p:normalViewPr>
  <p:slideViewPr>
    <p:cSldViewPr snapToGrid="0">
      <p:cViewPr varScale="1">
        <p:scale>
          <a:sx n="60" d="100"/>
          <a:sy n="60" d="100"/>
        </p:scale>
        <p:origin x="9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095A2ABC-58DF-456C-948A-DED244B5C7E9}"/>
    <pc:docChg chg="undo custSel delSld modSld">
      <pc:chgData name="marcos aurelio gularte de castro" userId="67f50566e2aee3b4" providerId="LiveId" clId="{095A2ABC-58DF-456C-948A-DED244B5C7E9}" dt="2019-05-29T16:55:50.065" v="208" actId="962"/>
      <pc:docMkLst>
        <pc:docMk/>
      </pc:docMkLst>
      <pc:sldChg chg="addSp delSp modSp">
        <pc:chgData name="marcos aurelio gularte de castro" userId="67f50566e2aee3b4" providerId="LiveId" clId="{095A2ABC-58DF-456C-948A-DED244B5C7E9}" dt="2019-05-29T16:17:38.842" v="5" actId="171"/>
        <pc:sldMkLst>
          <pc:docMk/>
          <pc:sldMk cId="2487042667" sldId="433"/>
        </pc:sldMkLst>
        <pc:spChg chg="del">
          <ac:chgData name="marcos aurelio gularte de castro" userId="67f50566e2aee3b4" providerId="LiveId" clId="{095A2ABC-58DF-456C-948A-DED244B5C7E9}" dt="2019-05-29T16:17:25.488" v="0" actId="931"/>
          <ac:spMkLst>
            <pc:docMk/>
            <pc:sldMk cId="2487042667" sldId="433"/>
            <ac:spMk id="2" creationId="{B9B48685-661A-4D74-AC97-A6459F689D1E}"/>
          </ac:spMkLst>
        </pc:spChg>
        <pc:spChg chg="add del mod">
          <ac:chgData name="marcos aurelio gularte de castro" userId="67f50566e2aee3b4" providerId="LiveId" clId="{095A2ABC-58DF-456C-948A-DED244B5C7E9}" dt="2019-05-29T16:17:35.977" v="2" actId="931"/>
          <ac:spMkLst>
            <pc:docMk/>
            <pc:sldMk cId="2487042667" sldId="433"/>
            <ac:spMk id="7" creationId="{6EA5A6CC-54CE-41D2-BB85-DCB8618B4FF7}"/>
          </ac:spMkLst>
        </pc:spChg>
        <pc:picChg chg="add del mod">
          <ac:chgData name="marcos aurelio gularte de castro" userId="67f50566e2aee3b4" providerId="LiveId" clId="{095A2ABC-58DF-456C-948A-DED244B5C7E9}" dt="2019-05-29T16:17:28.976" v="1" actId="478"/>
          <ac:picMkLst>
            <pc:docMk/>
            <pc:sldMk cId="2487042667" sldId="433"/>
            <ac:picMk id="5" creationId="{E25BAB79-C7B7-43B6-8C53-64160678556A}"/>
          </ac:picMkLst>
        </pc:picChg>
        <pc:picChg chg="add mod ord">
          <ac:chgData name="marcos aurelio gularte de castro" userId="67f50566e2aee3b4" providerId="LiveId" clId="{095A2ABC-58DF-456C-948A-DED244B5C7E9}" dt="2019-05-29T16:17:38.842" v="5" actId="171"/>
          <ac:picMkLst>
            <pc:docMk/>
            <pc:sldMk cId="2487042667" sldId="433"/>
            <ac:picMk id="9" creationId="{B15EA3CF-4A2D-4D47-8C9F-A15B66140359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21:35.761" v="8" actId="962"/>
        <pc:sldMkLst>
          <pc:docMk/>
          <pc:sldMk cId="405888038" sldId="434"/>
        </pc:sldMkLst>
        <pc:spChg chg="del">
          <ac:chgData name="marcos aurelio gularte de castro" userId="67f50566e2aee3b4" providerId="LiveId" clId="{095A2ABC-58DF-456C-948A-DED244B5C7E9}" dt="2019-05-29T16:21:34.297" v="6" actId="931"/>
          <ac:spMkLst>
            <pc:docMk/>
            <pc:sldMk cId="405888038" sldId="434"/>
            <ac:spMk id="2" creationId="{D3E24C10-10A0-4718-9CFF-4CD3979734A1}"/>
          </ac:spMkLst>
        </pc:spChg>
        <pc:picChg chg="add mod">
          <ac:chgData name="marcos aurelio gularte de castro" userId="67f50566e2aee3b4" providerId="LiveId" clId="{095A2ABC-58DF-456C-948A-DED244B5C7E9}" dt="2019-05-29T16:21:35.761" v="8" actId="962"/>
          <ac:picMkLst>
            <pc:docMk/>
            <pc:sldMk cId="405888038" sldId="434"/>
            <ac:picMk id="5" creationId="{8F0ABC5D-BB35-4E97-9974-3F0B688E4FBE}"/>
          </ac:picMkLst>
        </pc:picChg>
      </pc:sldChg>
      <pc:sldChg chg="del">
        <pc:chgData name="marcos aurelio gularte de castro" userId="67f50566e2aee3b4" providerId="LiveId" clId="{095A2ABC-58DF-456C-948A-DED244B5C7E9}" dt="2019-05-29T16:21:52.496" v="9" actId="2696"/>
        <pc:sldMkLst>
          <pc:docMk/>
          <pc:sldMk cId="104170547" sldId="435"/>
        </pc:sldMkLst>
      </pc:sldChg>
      <pc:sldChg chg="addSp delSp modSp">
        <pc:chgData name="marcos aurelio gularte de castro" userId="67f50566e2aee3b4" providerId="LiveId" clId="{095A2ABC-58DF-456C-948A-DED244B5C7E9}" dt="2019-05-29T16:22:29.250" v="13" actId="1076"/>
        <pc:sldMkLst>
          <pc:docMk/>
          <pc:sldMk cId="3445424757" sldId="436"/>
        </pc:sldMkLst>
        <pc:spChg chg="del">
          <ac:chgData name="marcos aurelio gularte de castro" userId="67f50566e2aee3b4" providerId="LiveId" clId="{095A2ABC-58DF-456C-948A-DED244B5C7E9}" dt="2019-05-29T16:22:26.518" v="10" actId="931"/>
          <ac:spMkLst>
            <pc:docMk/>
            <pc:sldMk cId="3445424757" sldId="436"/>
            <ac:spMk id="2" creationId="{86F91C83-8532-47FE-BE57-22CB19819B0C}"/>
          </ac:spMkLst>
        </pc:spChg>
        <pc:spChg chg="mod">
          <ac:chgData name="marcos aurelio gularte de castro" userId="67f50566e2aee3b4" providerId="LiveId" clId="{095A2ABC-58DF-456C-948A-DED244B5C7E9}" dt="2019-05-29T16:22:29.250" v="13" actId="1076"/>
          <ac:spMkLst>
            <pc:docMk/>
            <pc:sldMk cId="3445424757" sldId="436"/>
            <ac:spMk id="3" creationId="{04CEF83C-09C8-49B4-8EE0-59A897AFE467}"/>
          </ac:spMkLst>
        </pc:spChg>
        <pc:picChg chg="add mod">
          <ac:chgData name="marcos aurelio gularte de castro" userId="67f50566e2aee3b4" providerId="LiveId" clId="{095A2ABC-58DF-456C-948A-DED244B5C7E9}" dt="2019-05-29T16:22:28.282" v="11" actId="27614"/>
          <ac:picMkLst>
            <pc:docMk/>
            <pc:sldMk cId="3445424757" sldId="436"/>
            <ac:picMk id="5" creationId="{A4758958-C90F-41C6-90FB-9AC5CBEE3C31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23:12.361" v="16" actId="962"/>
        <pc:sldMkLst>
          <pc:docMk/>
          <pc:sldMk cId="4209413637" sldId="437"/>
        </pc:sldMkLst>
        <pc:spChg chg="del">
          <ac:chgData name="marcos aurelio gularte de castro" userId="67f50566e2aee3b4" providerId="LiveId" clId="{095A2ABC-58DF-456C-948A-DED244B5C7E9}" dt="2019-05-29T16:23:09.724" v="14" actId="931"/>
          <ac:spMkLst>
            <pc:docMk/>
            <pc:sldMk cId="4209413637" sldId="437"/>
            <ac:spMk id="4" creationId="{7EF238FE-845E-4E55-8BA6-DDD1B0B48028}"/>
          </ac:spMkLst>
        </pc:spChg>
        <pc:picChg chg="add mod">
          <ac:chgData name="marcos aurelio gularte de castro" userId="67f50566e2aee3b4" providerId="LiveId" clId="{095A2ABC-58DF-456C-948A-DED244B5C7E9}" dt="2019-05-29T16:23:12.361" v="16" actId="962"/>
          <ac:picMkLst>
            <pc:docMk/>
            <pc:sldMk cId="4209413637" sldId="437"/>
            <ac:picMk id="3" creationId="{7E968AE0-D84A-45F3-AD7F-A91BED7C2E86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23:33.789" v="25" actId="171"/>
        <pc:sldMkLst>
          <pc:docMk/>
          <pc:sldMk cId="557703007" sldId="438"/>
        </pc:sldMkLst>
        <pc:spChg chg="del">
          <ac:chgData name="marcos aurelio gularte de castro" userId="67f50566e2aee3b4" providerId="LiveId" clId="{095A2ABC-58DF-456C-948A-DED244B5C7E9}" dt="2019-05-29T16:23:25.036" v="17" actId="931"/>
          <ac:spMkLst>
            <pc:docMk/>
            <pc:sldMk cId="557703007" sldId="438"/>
            <ac:spMk id="2" creationId="{F5D99426-F082-42B1-975D-A238DED1D8EB}"/>
          </ac:spMkLst>
        </pc:spChg>
        <pc:spChg chg="add del mod">
          <ac:chgData name="marcos aurelio gularte de castro" userId="67f50566e2aee3b4" providerId="LiveId" clId="{095A2ABC-58DF-456C-948A-DED244B5C7E9}" dt="2019-05-29T16:23:31.046" v="21" actId="931"/>
          <ac:spMkLst>
            <pc:docMk/>
            <pc:sldMk cId="557703007" sldId="438"/>
            <ac:spMk id="7" creationId="{949BAC81-EFC7-4DC0-8E90-CC166960B833}"/>
          </ac:spMkLst>
        </pc:spChg>
        <pc:picChg chg="add del mod">
          <ac:chgData name="marcos aurelio gularte de castro" userId="67f50566e2aee3b4" providerId="LiveId" clId="{095A2ABC-58DF-456C-948A-DED244B5C7E9}" dt="2019-05-29T16:23:28.011" v="20" actId="478"/>
          <ac:picMkLst>
            <pc:docMk/>
            <pc:sldMk cId="557703007" sldId="438"/>
            <ac:picMk id="5" creationId="{A955F39F-35CA-47BF-A3F8-866F5EB02664}"/>
          </ac:picMkLst>
        </pc:picChg>
        <pc:picChg chg="add mod ord">
          <ac:chgData name="marcos aurelio gularte de castro" userId="67f50566e2aee3b4" providerId="LiveId" clId="{095A2ABC-58DF-456C-948A-DED244B5C7E9}" dt="2019-05-29T16:23:33.789" v="25" actId="171"/>
          <ac:picMkLst>
            <pc:docMk/>
            <pc:sldMk cId="557703007" sldId="438"/>
            <ac:picMk id="9" creationId="{7DE36CC8-07B6-4757-8999-3046E7308612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24:04.630" v="31" actId="962"/>
        <pc:sldMkLst>
          <pc:docMk/>
          <pc:sldMk cId="1346699179" sldId="439"/>
        </pc:sldMkLst>
        <pc:spChg chg="del">
          <ac:chgData name="marcos aurelio gularte de castro" userId="67f50566e2aee3b4" providerId="LiveId" clId="{095A2ABC-58DF-456C-948A-DED244B5C7E9}" dt="2019-05-29T16:23:51.710" v="26" actId="931"/>
          <ac:spMkLst>
            <pc:docMk/>
            <pc:sldMk cId="1346699179" sldId="439"/>
            <ac:spMk id="2" creationId="{89798875-ACF3-4D48-871A-86613CF2B40A}"/>
          </ac:spMkLst>
        </pc:spChg>
        <pc:spChg chg="add del mod">
          <ac:chgData name="marcos aurelio gularte de castro" userId="67f50566e2aee3b4" providerId="LiveId" clId="{095A2ABC-58DF-456C-948A-DED244B5C7E9}" dt="2019-05-29T16:24:02.516" v="28" actId="931"/>
          <ac:spMkLst>
            <pc:docMk/>
            <pc:sldMk cId="1346699179" sldId="439"/>
            <ac:spMk id="7" creationId="{25F6977F-EE13-474D-9879-4791AB24DCA2}"/>
          </ac:spMkLst>
        </pc:spChg>
        <pc:picChg chg="add del mod">
          <ac:chgData name="marcos aurelio gularte de castro" userId="67f50566e2aee3b4" providerId="LiveId" clId="{095A2ABC-58DF-456C-948A-DED244B5C7E9}" dt="2019-05-29T16:23:54.020" v="27" actId="478"/>
          <ac:picMkLst>
            <pc:docMk/>
            <pc:sldMk cId="1346699179" sldId="439"/>
            <ac:picMk id="5" creationId="{2704E238-9CE5-4C95-9D43-FB15C664C75E}"/>
          </ac:picMkLst>
        </pc:picChg>
        <pc:picChg chg="add mod ord">
          <ac:chgData name="marcos aurelio gularte de castro" userId="67f50566e2aee3b4" providerId="LiveId" clId="{095A2ABC-58DF-456C-948A-DED244B5C7E9}" dt="2019-05-29T16:24:04.630" v="31" actId="962"/>
          <ac:picMkLst>
            <pc:docMk/>
            <pc:sldMk cId="1346699179" sldId="439"/>
            <ac:picMk id="9" creationId="{10333142-DED6-47F1-8747-E10ADD87B00A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25:04.603" v="39" actId="18131"/>
        <pc:sldMkLst>
          <pc:docMk/>
          <pc:sldMk cId="3558087613" sldId="440"/>
        </pc:sldMkLst>
        <pc:spChg chg="mod">
          <ac:chgData name="marcos aurelio gularte de castro" userId="67f50566e2aee3b4" providerId="LiveId" clId="{095A2ABC-58DF-456C-948A-DED244B5C7E9}" dt="2019-05-29T16:24:15.470" v="33" actId="20577"/>
          <ac:spMkLst>
            <pc:docMk/>
            <pc:sldMk cId="3558087613" sldId="440"/>
            <ac:spMk id="3" creationId="{5ABA94B2-7BFD-4147-ACC3-E79E9ADB5E47}"/>
          </ac:spMkLst>
        </pc:spChg>
        <pc:spChg chg="del">
          <ac:chgData name="marcos aurelio gularte de castro" userId="67f50566e2aee3b4" providerId="LiveId" clId="{095A2ABC-58DF-456C-948A-DED244B5C7E9}" dt="2019-05-29T16:24:50.913" v="34" actId="931"/>
          <ac:spMkLst>
            <pc:docMk/>
            <pc:sldMk cId="3558087613" sldId="440"/>
            <ac:spMk id="4" creationId="{7686DA24-AFC7-4B22-BB06-5D1C90479092}"/>
          </ac:spMkLst>
        </pc:spChg>
        <pc:picChg chg="add mod modCrop">
          <ac:chgData name="marcos aurelio gularte de castro" userId="67f50566e2aee3b4" providerId="LiveId" clId="{095A2ABC-58DF-456C-948A-DED244B5C7E9}" dt="2019-05-29T16:25:04.603" v="39" actId="18131"/>
          <ac:picMkLst>
            <pc:docMk/>
            <pc:sldMk cId="3558087613" sldId="440"/>
            <ac:picMk id="6" creationId="{846B92C6-E4AF-4157-8B53-058C03A76FD2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25:45.073" v="43" actId="18131"/>
        <pc:sldMkLst>
          <pc:docMk/>
          <pc:sldMk cId="3186462801" sldId="441"/>
        </pc:sldMkLst>
        <pc:spChg chg="del">
          <ac:chgData name="marcos aurelio gularte de castro" userId="67f50566e2aee3b4" providerId="LiveId" clId="{095A2ABC-58DF-456C-948A-DED244B5C7E9}" dt="2019-05-29T16:25:38.406" v="40" actId="931"/>
          <ac:spMkLst>
            <pc:docMk/>
            <pc:sldMk cId="3186462801" sldId="441"/>
            <ac:spMk id="2" creationId="{E69EE686-1320-4E98-9FFF-E8133CA905FE}"/>
          </ac:spMkLst>
        </pc:spChg>
        <pc:picChg chg="add mod modCrop">
          <ac:chgData name="marcos aurelio gularte de castro" userId="67f50566e2aee3b4" providerId="LiveId" clId="{095A2ABC-58DF-456C-948A-DED244B5C7E9}" dt="2019-05-29T16:25:45.073" v="43" actId="18131"/>
          <ac:picMkLst>
            <pc:docMk/>
            <pc:sldMk cId="3186462801" sldId="441"/>
            <ac:picMk id="5" creationId="{0E015349-FA99-4D01-8430-8CF7AF57FB7A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25:59.983" v="44" actId="931"/>
        <pc:sldMkLst>
          <pc:docMk/>
          <pc:sldMk cId="644622580" sldId="442"/>
        </pc:sldMkLst>
        <pc:spChg chg="del">
          <ac:chgData name="marcos aurelio gularte de castro" userId="67f50566e2aee3b4" providerId="LiveId" clId="{095A2ABC-58DF-456C-948A-DED244B5C7E9}" dt="2019-05-29T16:25:59.983" v="44" actId="931"/>
          <ac:spMkLst>
            <pc:docMk/>
            <pc:sldMk cId="644622580" sldId="442"/>
            <ac:spMk id="2" creationId="{C8EE7D98-74D3-473C-A23D-72A4BFABB72D}"/>
          </ac:spMkLst>
        </pc:spChg>
        <pc:picChg chg="add mod">
          <ac:chgData name="marcos aurelio gularte de castro" userId="67f50566e2aee3b4" providerId="LiveId" clId="{095A2ABC-58DF-456C-948A-DED244B5C7E9}" dt="2019-05-29T16:25:59.983" v="44" actId="931"/>
          <ac:picMkLst>
            <pc:docMk/>
            <pc:sldMk cId="644622580" sldId="442"/>
            <ac:picMk id="5" creationId="{26755947-2B7A-4245-89E4-B5BF7FE14B95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26:45.370" v="53" actId="171"/>
        <pc:sldMkLst>
          <pc:docMk/>
          <pc:sldMk cId="1881697333" sldId="444"/>
        </pc:sldMkLst>
        <pc:spChg chg="del">
          <ac:chgData name="marcos aurelio gularte de castro" userId="67f50566e2aee3b4" providerId="LiveId" clId="{095A2ABC-58DF-456C-948A-DED244B5C7E9}" dt="2019-05-29T16:26:21.559" v="45" actId="931"/>
          <ac:spMkLst>
            <pc:docMk/>
            <pc:sldMk cId="1881697333" sldId="444"/>
            <ac:spMk id="4" creationId="{C5BA8E07-EEA9-4B94-836A-535E8B0D4844}"/>
          </ac:spMkLst>
        </pc:spChg>
        <pc:spChg chg="add del mod">
          <ac:chgData name="marcos aurelio gularte de castro" userId="67f50566e2aee3b4" providerId="LiveId" clId="{095A2ABC-58DF-456C-948A-DED244B5C7E9}" dt="2019-05-29T16:26:31.665" v="49" actId="931"/>
          <ac:spMkLst>
            <pc:docMk/>
            <pc:sldMk cId="1881697333" sldId="444"/>
            <ac:spMk id="8" creationId="{AB08F64E-4FE6-44E1-8725-87FDA08BCCA0}"/>
          </ac:spMkLst>
        </pc:spChg>
        <pc:picChg chg="add del mod">
          <ac:chgData name="marcos aurelio gularte de castro" userId="67f50566e2aee3b4" providerId="LiveId" clId="{095A2ABC-58DF-456C-948A-DED244B5C7E9}" dt="2019-05-29T16:26:27.571" v="48" actId="478"/>
          <ac:picMkLst>
            <pc:docMk/>
            <pc:sldMk cId="1881697333" sldId="444"/>
            <ac:picMk id="3" creationId="{8097107B-E305-481E-82CC-A684D56E8AB2}"/>
          </ac:picMkLst>
        </pc:picChg>
        <pc:picChg chg="add mod ord modCrop">
          <ac:chgData name="marcos aurelio gularte de castro" userId="67f50566e2aee3b4" providerId="LiveId" clId="{095A2ABC-58DF-456C-948A-DED244B5C7E9}" dt="2019-05-29T16:26:45.370" v="53" actId="171"/>
          <ac:picMkLst>
            <pc:docMk/>
            <pc:sldMk cId="1881697333" sldId="444"/>
            <ac:picMk id="10" creationId="{D88FC66A-BD47-409D-BC5E-95DF43B6D228}"/>
          </ac:picMkLst>
        </pc:picChg>
      </pc:sldChg>
      <pc:sldChg chg="del">
        <pc:chgData name="marcos aurelio gularte de castro" userId="67f50566e2aee3b4" providerId="LiveId" clId="{095A2ABC-58DF-456C-948A-DED244B5C7E9}" dt="2019-05-29T16:27:07.360" v="54" actId="2696"/>
        <pc:sldMkLst>
          <pc:docMk/>
          <pc:sldMk cId="2442326317" sldId="445"/>
        </pc:sldMkLst>
      </pc:sldChg>
      <pc:sldChg chg="del">
        <pc:chgData name="marcos aurelio gularte de castro" userId="67f50566e2aee3b4" providerId="LiveId" clId="{095A2ABC-58DF-456C-948A-DED244B5C7E9}" dt="2019-05-29T16:27:08.609" v="55" actId="2696"/>
        <pc:sldMkLst>
          <pc:docMk/>
          <pc:sldMk cId="3348586199" sldId="446"/>
        </pc:sldMkLst>
      </pc:sldChg>
      <pc:sldChg chg="del">
        <pc:chgData name="marcos aurelio gularte de castro" userId="67f50566e2aee3b4" providerId="LiveId" clId="{095A2ABC-58DF-456C-948A-DED244B5C7E9}" dt="2019-05-29T16:27:14.154" v="56" actId="2696"/>
        <pc:sldMkLst>
          <pc:docMk/>
          <pc:sldMk cId="1941483367" sldId="447"/>
        </pc:sldMkLst>
      </pc:sldChg>
      <pc:sldChg chg="addSp delSp modSp">
        <pc:chgData name="marcos aurelio gularte de castro" userId="67f50566e2aee3b4" providerId="LiveId" clId="{095A2ABC-58DF-456C-948A-DED244B5C7E9}" dt="2019-05-29T16:27:54.578" v="63" actId="1076"/>
        <pc:sldMkLst>
          <pc:docMk/>
          <pc:sldMk cId="3828411932" sldId="448"/>
        </pc:sldMkLst>
        <pc:spChg chg="del">
          <ac:chgData name="marcos aurelio gularte de castro" userId="67f50566e2aee3b4" providerId="LiveId" clId="{095A2ABC-58DF-456C-948A-DED244B5C7E9}" dt="2019-05-29T16:27:37.357" v="57" actId="931"/>
          <ac:spMkLst>
            <pc:docMk/>
            <pc:sldMk cId="3828411932" sldId="448"/>
            <ac:spMk id="2" creationId="{AFD552AD-FBF6-4CFF-996A-ECC0FF423E28}"/>
          </ac:spMkLst>
        </pc:spChg>
        <pc:spChg chg="mod">
          <ac:chgData name="marcos aurelio gularte de castro" userId="67f50566e2aee3b4" providerId="LiveId" clId="{095A2ABC-58DF-456C-948A-DED244B5C7E9}" dt="2019-05-29T16:27:54.578" v="63" actId="1076"/>
          <ac:spMkLst>
            <pc:docMk/>
            <pc:sldMk cId="3828411932" sldId="448"/>
            <ac:spMk id="3" creationId="{A4F2C973-F127-409C-9E50-3DCACA72AE3D}"/>
          </ac:spMkLst>
        </pc:spChg>
        <pc:spChg chg="add del mod">
          <ac:chgData name="marcos aurelio gularte de castro" userId="67f50566e2aee3b4" providerId="LiveId" clId="{095A2ABC-58DF-456C-948A-DED244B5C7E9}" dt="2019-05-29T16:27:47.279" v="61" actId="931"/>
          <ac:spMkLst>
            <pc:docMk/>
            <pc:sldMk cId="3828411932" sldId="448"/>
            <ac:spMk id="7" creationId="{9F827120-F41A-45B1-81C5-68DEE35A8714}"/>
          </ac:spMkLst>
        </pc:spChg>
        <pc:picChg chg="add del mod">
          <ac:chgData name="marcos aurelio gularte de castro" userId="67f50566e2aee3b4" providerId="LiveId" clId="{095A2ABC-58DF-456C-948A-DED244B5C7E9}" dt="2019-05-29T16:27:42.702" v="60" actId="478"/>
          <ac:picMkLst>
            <pc:docMk/>
            <pc:sldMk cId="3828411932" sldId="448"/>
            <ac:picMk id="5" creationId="{13F28881-E44D-4B82-92ED-0BEAACE3A53A}"/>
          </ac:picMkLst>
        </pc:picChg>
        <pc:picChg chg="add mod ord">
          <ac:chgData name="marcos aurelio gularte de castro" userId="67f50566e2aee3b4" providerId="LiveId" clId="{095A2ABC-58DF-456C-948A-DED244B5C7E9}" dt="2019-05-29T16:27:49.935" v="62" actId="171"/>
          <ac:picMkLst>
            <pc:docMk/>
            <pc:sldMk cId="3828411932" sldId="448"/>
            <ac:picMk id="9" creationId="{DCFF5A2C-9623-4F65-B4BE-4A2567B4EB6E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28:03.172" v="66" actId="962"/>
        <pc:sldMkLst>
          <pc:docMk/>
          <pc:sldMk cId="3021434677" sldId="449"/>
        </pc:sldMkLst>
        <pc:spChg chg="del">
          <ac:chgData name="marcos aurelio gularte de castro" userId="67f50566e2aee3b4" providerId="LiveId" clId="{095A2ABC-58DF-456C-948A-DED244B5C7E9}" dt="2019-05-29T16:28:01.876" v="64" actId="931"/>
          <ac:spMkLst>
            <pc:docMk/>
            <pc:sldMk cId="3021434677" sldId="449"/>
            <ac:spMk id="2" creationId="{F489E21E-C5EE-4E31-A8A4-0360D55823D2}"/>
          </ac:spMkLst>
        </pc:spChg>
        <pc:picChg chg="add mod">
          <ac:chgData name="marcos aurelio gularte de castro" userId="67f50566e2aee3b4" providerId="LiveId" clId="{095A2ABC-58DF-456C-948A-DED244B5C7E9}" dt="2019-05-29T16:28:03.172" v="66" actId="962"/>
          <ac:picMkLst>
            <pc:docMk/>
            <pc:sldMk cId="3021434677" sldId="449"/>
            <ac:picMk id="5" creationId="{EA94684F-640C-4A07-818B-291A2452A7CE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30:33.842" v="72" actId="1076"/>
        <pc:sldMkLst>
          <pc:docMk/>
          <pc:sldMk cId="2148429290" sldId="450"/>
        </pc:sldMkLst>
        <pc:spChg chg="del">
          <ac:chgData name="marcos aurelio gularte de castro" userId="67f50566e2aee3b4" providerId="LiveId" clId="{095A2ABC-58DF-456C-948A-DED244B5C7E9}" dt="2019-05-29T16:30:28.499" v="69" actId="931"/>
          <ac:spMkLst>
            <pc:docMk/>
            <pc:sldMk cId="2148429290" sldId="450"/>
            <ac:spMk id="2" creationId="{199287C0-F6BF-476B-8EB3-534A36576B75}"/>
          </ac:spMkLst>
        </pc:spChg>
        <pc:spChg chg="mod">
          <ac:chgData name="marcos aurelio gularte de castro" userId="67f50566e2aee3b4" providerId="LiveId" clId="{095A2ABC-58DF-456C-948A-DED244B5C7E9}" dt="2019-05-29T16:30:33.842" v="72" actId="1076"/>
          <ac:spMkLst>
            <pc:docMk/>
            <pc:sldMk cId="2148429290" sldId="450"/>
            <ac:spMk id="3" creationId="{6A370EFD-7107-4F18-A88B-885649D6B041}"/>
          </ac:spMkLst>
        </pc:spChg>
        <pc:picChg chg="add mod">
          <ac:chgData name="marcos aurelio gularte de castro" userId="67f50566e2aee3b4" providerId="LiveId" clId="{095A2ABC-58DF-456C-948A-DED244B5C7E9}" dt="2019-05-29T16:30:29.963" v="70" actId="27614"/>
          <ac:picMkLst>
            <pc:docMk/>
            <pc:sldMk cId="2148429290" sldId="450"/>
            <ac:picMk id="5" creationId="{A36F3C63-A4D0-4180-B0EA-A71A8B9090A5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31:12.563" v="75" actId="962"/>
        <pc:sldMkLst>
          <pc:docMk/>
          <pc:sldMk cId="301519472" sldId="451"/>
        </pc:sldMkLst>
        <pc:spChg chg="del">
          <ac:chgData name="marcos aurelio gularte de castro" userId="67f50566e2aee3b4" providerId="LiveId" clId="{095A2ABC-58DF-456C-948A-DED244B5C7E9}" dt="2019-05-29T16:31:11.285" v="73" actId="931"/>
          <ac:spMkLst>
            <pc:docMk/>
            <pc:sldMk cId="301519472" sldId="451"/>
            <ac:spMk id="2" creationId="{ACE79C1E-C58F-49C8-AA26-227E194DDE72}"/>
          </ac:spMkLst>
        </pc:spChg>
        <pc:picChg chg="add mod">
          <ac:chgData name="marcos aurelio gularte de castro" userId="67f50566e2aee3b4" providerId="LiveId" clId="{095A2ABC-58DF-456C-948A-DED244B5C7E9}" dt="2019-05-29T16:31:12.563" v="75" actId="962"/>
          <ac:picMkLst>
            <pc:docMk/>
            <pc:sldMk cId="301519472" sldId="451"/>
            <ac:picMk id="5" creationId="{E404DECA-CDC9-4010-9735-59B452423C4C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31:36.162" v="79" actId="1076"/>
        <pc:sldMkLst>
          <pc:docMk/>
          <pc:sldMk cId="1564443846" sldId="452"/>
        </pc:sldMkLst>
        <pc:spChg chg="del">
          <ac:chgData name="marcos aurelio gularte de castro" userId="67f50566e2aee3b4" providerId="LiveId" clId="{095A2ABC-58DF-456C-948A-DED244B5C7E9}" dt="2019-05-29T16:31:32.446" v="76" actId="931"/>
          <ac:spMkLst>
            <pc:docMk/>
            <pc:sldMk cId="1564443846" sldId="452"/>
            <ac:spMk id="2" creationId="{76628CB0-3E94-4DCB-8A98-166288AF8DB3}"/>
          </ac:spMkLst>
        </pc:spChg>
        <pc:spChg chg="mod">
          <ac:chgData name="marcos aurelio gularte de castro" userId="67f50566e2aee3b4" providerId="LiveId" clId="{095A2ABC-58DF-456C-948A-DED244B5C7E9}" dt="2019-05-29T16:31:36.162" v="79" actId="1076"/>
          <ac:spMkLst>
            <pc:docMk/>
            <pc:sldMk cId="1564443846" sldId="452"/>
            <ac:spMk id="3" creationId="{20CEE9D4-3E7F-4DC9-9902-31C2EFBF1D3C}"/>
          </ac:spMkLst>
        </pc:spChg>
        <pc:picChg chg="add mod">
          <ac:chgData name="marcos aurelio gularte de castro" userId="67f50566e2aee3b4" providerId="LiveId" clId="{095A2ABC-58DF-456C-948A-DED244B5C7E9}" dt="2019-05-29T16:31:34.419" v="78" actId="962"/>
          <ac:picMkLst>
            <pc:docMk/>
            <pc:sldMk cId="1564443846" sldId="452"/>
            <ac:picMk id="5" creationId="{B3F4B593-921B-407F-BBBD-65D799DC70C7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32:30.266" v="86" actId="962"/>
        <pc:sldMkLst>
          <pc:docMk/>
          <pc:sldMk cId="1578494006" sldId="453"/>
        </pc:sldMkLst>
        <pc:spChg chg="del">
          <ac:chgData name="marcos aurelio gularte de castro" userId="67f50566e2aee3b4" providerId="LiveId" clId="{095A2ABC-58DF-456C-948A-DED244B5C7E9}" dt="2019-05-29T16:32:28.160" v="84" actId="931"/>
          <ac:spMkLst>
            <pc:docMk/>
            <pc:sldMk cId="1578494006" sldId="453"/>
            <ac:spMk id="2" creationId="{96D13CE4-B590-4FE4-B909-4E77DAFA0968}"/>
          </ac:spMkLst>
        </pc:spChg>
        <pc:picChg chg="add mod">
          <ac:chgData name="marcos aurelio gularte de castro" userId="67f50566e2aee3b4" providerId="LiveId" clId="{095A2ABC-58DF-456C-948A-DED244B5C7E9}" dt="2019-05-29T16:32:30.266" v="86" actId="962"/>
          <ac:picMkLst>
            <pc:docMk/>
            <pc:sldMk cId="1578494006" sldId="453"/>
            <ac:picMk id="5" creationId="{625FAA29-DA56-42CE-BFCA-B6C15374A1A9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33:03.830" v="93" actId="1076"/>
        <pc:sldMkLst>
          <pc:docMk/>
          <pc:sldMk cId="2884507965" sldId="454"/>
        </pc:sldMkLst>
        <pc:spChg chg="del">
          <ac:chgData name="marcos aurelio gularte de castro" userId="67f50566e2aee3b4" providerId="LiveId" clId="{095A2ABC-58DF-456C-948A-DED244B5C7E9}" dt="2019-05-29T16:33:00.989" v="90" actId="931"/>
          <ac:spMkLst>
            <pc:docMk/>
            <pc:sldMk cId="2884507965" sldId="454"/>
            <ac:spMk id="2" creationId="{966D32D1-B39E-4E0E-9597-6F19338A557B}"/>
          </ac:spMkLst>
        </pc:spChg>
        <pc:spChg chg="mod">
          <ac:chgData name="marcos aurelio gularte de castro" userId="67f50566e2aee3b4" providerId="LiveId" clId="{095A2ABC-58DF-456C-948A-DED244B5C7E9}" dt="2019-05-29T16:33:03.830" v="93" actId="1076"/>
          <ac:spMkLst>
            <pc:docMk/>
            <pc:sldMk cId="2884507965" sldId="454"/>
            <ac:spMk id="3" creationId="{7BB67B23-3A2D-44E3-B803-63CEE0ED41EE}"/>
          </ac:spMkLst>
        </pc:spChg>
        <pc:picChg chg="add mod">
          <ac:chgData name="marcos aurelio gularte de castro" userId="67f50566e2aee3b4" providerId="LiveId" clId="{095A2ABC-58DF-456C-948A-DED244B5C7E9}" dt="2019-05-29T16:33:02.664" v="92" actId="962"/>
          <ac:picMkLst>
            <pc:docMk/>
            <pc:sldMk cId="2884507965" sldId="454"/>
            <ac:picMk id="5" creationId="{F7D0A9E9-FEBA-42AE-8097-EA7576E29328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34:08.146" v="105" actId="1076"/>
        <pc:sldMkLst>
          <pc:docMk/>
          <pc:sldMk cId="3751387345" sldId="455"/>
        </pc:sldMkLst>
        <pc:spChg chg="del">
          <ac:chgData name="marcos aurelio gularte de castro" userId="67f50566e2aee3b4" providerId="LiveId" clId="{095A2ABC-58DF-456C-948A-DED244B5C7E9}" dt="2019-05-29T16:34:03.293" v="104" actId="931"/>
          <ac:spMkLst>
            <pc:docMk/>
            <pc:sldMk cId="3751387345" sldId="455"/>
            <ac:spMk id="2" creationId="{0DD2CD6F-8EE9-4215-8330-94D7F70C66F1}"/>
          </ac:spMkLst>
        </pc:spChg>
        <pc:spChg chg="mod">
          <ac:chgData name="marcos aurelio gularte de castro" userId="67f50566e2aee3b4" providerId="LiveId" clId="{095A2ABC-58DF-456C-948A-DED244B5C7E9}" dt="2019-05-29T16:34:08.146" v="105" actId="1076"/>
          <ac:spMkLst>
            <pc:docMk/>
            <pc:sldMk cId="3751387345" sldId="455"/>
            <ac:spMk id="3" creationId="{F8D36501-E20A-4F75-BD42-92114E910112}"/>
          </ac:spMkLst>
        </pc:spChg>
        <pc:picChg chg="add mod">
          <ac:chgData name="marcos aurelio gularte de castro" userId="67f50566e2aee3b4" providerId="LiveId" clId="{095A2ABC-58DF-456C-948A-DED244B5C7E9}" dt="2019-05-29T16:34:03.293" v="104" actId="931"/>
          <ac:picMkLst>
            <pc:docMk/>
            <pc:sldMk cId="3751387345" sldId="455"/>
            <ac:picMk id="5" creationId="{D9EB7293-13C5-47D1-A5D4-06643D064433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35:09.902" v="110" actId="1076"/>
        <pc:sldMkLst>
          <pc:docMk/>
          <pc:sldMk cId="240795689" sldId="457"/>
        </pc:sldMkLst>
        <pc:spChg chg="del">
          <ac:chgData name="marcos aurelio gularte de castro" userId="67f50566e2aee3b4" providerId="LiveId" clId="{095A2ABC-58DF-456C-948A-DED244B5C7E9}" dt="2019-05-29T16:35:06.306" v="107" actId="931"/>
          <ac:spMkLst>
            <pc:docMk/>
            <pc:sldMk cId="240795689" sldId="457"/>
            <ac:spMk id="2" creationId="{E1DD231A-1AFD-4384-955F-135107B25DCA}"/>
          </ac:spMkLst>
        </pc:spChg>
        <pc:spChg chg="mod">
          <ac:chgData name="marcos aurelio gularte de castro" userId="67f50566e2aee3b4" providerId="LiveId" clId="{095A2ABC-58DF-456C-948A-DED244B5C7E9}" dt="2019-05-29T16:35:09.902" v="110" actId="1076"/>
          <ac:spMkLst>
            <pc:docMk/>
            <pc:sldMk cId="240795689" sldId="457"/>
            <ac:spMk id="3" creationId="{DC883DF0-E197-4B98-958D-A9AE9424C2D3}"/>
          </ac:spMkLst>
        </pc:spChg>
        <pc:picChg chg="add mod">
          <ac:chgData name="marcos aurelio gularte de castro" userId="67f50566e2aee3b4" providerId="LiveId" clId="{095A2ABC-58DF-456C-948A-DED244B5C7E9}" dt="2019-05-29T16:35:08.662" v="108" actId="27614"/>
          <ac:picMkLst>
            <pc:docMk/>
            <pc:sldMk cId="240795689" sldId="457"/>
            <ac:picMk id="5" creationId="{17433004-E10E-4F92-B568-5A7A7A938BC2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35:48.500" v="114" actId="1076"/>
        <pc:sldMkLst>
          <pc:docMk/>
          <pc:sldMk cId="1598696626" sldId="459"/>
        </pc:sldMkLst>
        <pc:spChg chg="del">
          <ac:chgData name="marcos aurelio gularte de castro" userId="67f50566e2aee3b4" providerId="LiveId" clId="{095A2ABC-58DF-456C-948A-DED244B5C7E9}" dt="2019-05-29T16:35:43.652" v="111" actId="931"/>
          <ac:spMkLst>
            <pc:docMk/>
            <pc:sldMk cId="1598696626" sldId="459"/>
            <ac:spMk id="2" creationId="{DDC25F3D-D73A-4BF7-BC3E-9329628D4162}"/>
          </ac:spMkLst>
        </pc:spChg>
        <pc:spChg chg="mod">
          <ac:chgData name="marcos aurelio gularte de castro" userId="67f50566e2aee3b4" providerId="LiveId" clId="{095A2ABC-58DF-456C-948A-DED244B5C7E9}" dt="2019-05-29T16:35:48.500" v="114" actId="1076"/>
          <ac:spMkLst>
            <pc:docMk/>
            <pc:sldMk cId="1598696626" sldId="459"/>
            <ac:spMk id="3" creationId="{885923FE-30AB-4628-8218-BE53E717FD85}"/>
          </ac:spMkLst>
        </pc:spChg>
        <pc:picChg chg="add mod">
          <ac:chgData name="marcos aurelio gularte de castro" userId="67f50566e2aee3b4" providerId="LiveId" clId="{095A2ABC-58DF-456C-948A-DED244B5C7E9}" dt="2019-05-29T16:35:45.960" v="113" actId="962"/>
          <ac:picMkLst>
            <pc:docMk/>
            <pc:sldMk cId="1598696626" sldId="459"/>
            <ac:picMk id="5" creationId="{6302C4C4-1A54-4650-9DFA-BBEBA4BE3684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36:11.058" v="116" actId="27614"/>
        <pc:sldMkLst>
          <pc:docMk/>
          <pc:sldMk cId="2352250931" sldId="460"/>
        </pc:sldMkLst>
        <pc:spChg chg="del">
          <ac:chgData name="marcos aurelio gularte de castro" userId="67f50566e2aee3b4" providerId="LiveId" clId="{095A2ABC-58DF-456C-948A-DED244B5C7E9}" dt="2019-05-29T16:36:07.685" v="115" actId="931"/>
          <ac:spMkLst>
            <pc:docMk/>
            <pc:sldMk cId="2352250931" sldId="460"/>
            <ac:spMk id="4" creationId="{8B342884-9A64-4708-8F71-E7D7F4C7A731}"/>
          </ac:spMkLst>
        </pc:spChg>
        <pc:picChg chg="add mod">
          <ac:chgData name="marcos aurelio gularte de castro" userId="67f50566e2aee3b4" providerId="LiveId" clId="{095A2ABC-58DF-456C-948A-DED244B5C7E9}" dt="2019-05-29T16:36:11.058" v="116" actId="27614"/>
          <ac:picMkLst>
            <pc:docMk/>
            <pc:sldMk cId="2352250931" sldId="460"/>
            <ac:picMk id="6" creationId="{BF199338-80CD-441D-A9DA-F5D82322DE7D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36:31.871" v="122" actId="1076"/>
        <pc:sldMkLst>
          <pc:docMk/>
          <pc:sldMk cId="239944018" sldId="461"/>
        </pc:sldMkLst>
        <pc:spChg chg="del">
          <ac:chgData name="marcos aurelio gularte de castro" userId="67f50566e2aee3b4" providerId="LiveId" clId="{095A2ABC-58DF-456C-948A-DED244B5C7E9}" dt="2019-05-29T16:36:14.369" v="117" actId="931"/>
          <ac:spMkLst>
            <pc:docMk/>
            <pc:sldMk cId="239944018" sldId="461"/>
            <ac:spMk id="2" creationId="{15DA7193-84C1-449D-8297-62D219F9885A}"/>
          </ac:spMkLst>
        </pc:spChg>
        <pc:spChg chg="mod">
          <ac:chgData name="marcos aurelio gularte de castro" userId="67f50566e2aee3b4" providerId="LiveId" clId="{095A2ABC-58DF-456C-948A-DED244B5C7E9}" dt="2019-05-29T16:36:31.871" v="122" actId="1076"/>
          <ac:spMkLst>
            <pc:docMk/>
            <pc:sldMk cId="239944018" sldId="461"/>
            <ac:spMk id="3" creationId="{FC31105E-93F3-4307-A3E0-CBC5BBD78941}"/>
          </ac:spMkLst>
        </pc:spChg>
        <pc:picChg chg="add mod modCrop">
          <ac:chgData name="marcos aurelio gularte de castro" userId="67f50566e2aee3b4" providerId="LiveId" clId="{095A2ABC-58DF-456C-948A-DED244B5C7E9}" dt="2019-05-29T16:36:26.973" v="121" actId="18131"/>
          <ac:picMkLst>
            <pc:docMk/>
            <pc:sldMk cId="239944018" sldId="461"/>
            <ac:picMk id="5" creationId="{75E73D51-E10B-4A3B-A47B-369019D46004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36:50.280" v="125" actId="1076"/>
        <pc:sldMkLst>
          <pc:docMk/>
          <pc:sldMk cId="2661287063" sldId="462"/>
        </pc:sldMkLst>
        <pc:spChg chg="del">
          <ac:chgData name="marcos aurelio gularte de castro" userId="67f50566e2aee3b4" providerId="LiveId" clId="{095A2ABC-58DF-456C-948A-DED244B5C7E9}" dt="2019-05-29T16:36:40.985" v="123" actId="931"/>
          <ac:spMkLst>
            <pc:docMk/>
            <pc:sldMk cId="2661287063" sldId="462"/>
            <ac:spMk id="2" creationId="{98224651-137C-46A9-90E4-8E40BF8FB92F}"/>
          </ac:spMkLst>
        </pc:spChg>
        <pc:spChg chg="mod">
          <ac:chgData name="marcos aurelio gularte de castro" userId="67f50566e2aee3b4" providerId="LiveId" clId="{095A2ABC-58DF-456C-948A-DED244B5C7E9}" dt="2019-05-29T16:36:50.280" v="125" actId="1076"/>
          <ac:spMkLst>
            <pc:docMk/>
            <pc:sldMk cId="2661287063" sldId="462"/>
            <ac:spMk id="3" creationId="{43288A5B-7323-4542-B8DE-53FA4374A245}"/>
          </ac:spMkLst>
        </pc:spChg>
        <pc:picChg chg="add mod">
          <ac:chgData name="marcos aurelio gularte de castro" userId="67f50566e2aee3b4" providerId="LiveId" clId="{095A2ABC-58DF-456C-948A-DED244B5C7E9}" dt="2019-05-29T16:36:45.590" v="124" actId="27614"/>
          <ac:picMkLst>
            <pc:docMk/>
            <pc:sldMk cId="2661287063" sldId="462"/>
            <ac:picMk id="5" creationId="{E22F8249-142D-47BB-A6C7-0A79E5B2B191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37:22.858" v="129" actId="1076"/>
        <pc:sldMkLst>
          <pc:docMk/>
          <pc:sldMk cId="1540378074" sldId="463"/>
        </pc:sldMkLst>
        <pc:spChg chg="del">
          <ac:chgData name="marcos aurelio gularte de castro" userId="67f50566e2aee3b4" providerId="LiveId" clId="{095A2ABC-58DF-456C-948A-DED244B5C7E9}" dt="2019-05-29T16:37:19.598" v="126" actId="931"/>
          <ac:spMkLst>
            <pc:docMk/>
            <pc:sldMk cId="1540378074" sldId="463"/>
            <ac:spMk id="2" creationId="{489D1788-A2EA-4EA9-A3F1-728F133C0CD5}"/>
          </ac:spMkLst>
        </pc:spChg>
        <pc:spChg chg="mod">
          <ac:chgData name="marcos aurelio gularte de castro" userId="67f50566e2aee3b4" providerId="LiveId" clId="{095A2ABC-58DF-456C-948A-DED244B5C7E9}" dt="2019-05-29T16:37:22.858" v="129" actId="1076"/>
          <ac:spMkLst>
            <pc:docMk/>
            <pc:sldMk cId="1540378074" sldId="463"/>
            <ac:spMk id="3" creationId="{06065904-F37D-472A-AE7D-F9C6426F2440}"/>
          </ac:spMkLst>
        </pc:spChg>
        <pc:picChg chg="add mod">
          <ac:chgData name="marcos aurelio gularte de castro" userId="67f50566e2aee3b4" providerId="LiveId" clId="{095A2ABC-58DF-456C-948A-DED244B5C7E9}" dt="2019-05-29T16:37:22.170" v="127" actId="27614"/>
          <ac:picMkLst>
            <pc:docMk/>
            <pc:sldMk cId="1540378074" sldId="463"/>
            <ac:picMk id="5" creationId="{B8321FB4-8561-47F6-B5A6-5FD6FF8011D8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38:17.495" v="133" actId="171"/>
        <pc:sldMkLst>
          <pc:docMk/>
          <pc:sldMk cId="2145243577" sldId="464"/>
        </pc:sldMkLst>
        <pc:spChg chg="del">
          <ac:chgData name="marcos aurelio gularte de castro" userId="67f50566e2aee3b4" providerId="LiveId" clId="{095A2ABC-58DF-456C-948A-DED244B5C7E9}" dt="2019-05-29T16:38:12.891" v="130"/>
          <ac:spMkLst>
            <pc:docMk/>
            <pc:sldMk cId="2145243577" sldId="464"/>
            <ac:spMk id="4" creationId="{93258C86-2F80-469E-AACB-EBAB3F5D09FB}"/>
          </ac:spMkLst>
        </pc:spChg>
        <pc:picChg chg="add ord">
          <ac:chgData name="marcos aurelio gularte de castro" userId="67f50566e2aee3b4" providerId="LiveId" clId="{095A2ABC-58DF-456C-948A-DED244B5C7E9}" dt="2019-05-29T16:38:17.495" v="133" actId="171"/>
          <ac:picMkLst>
            <pc:docMk/>
            <pc:sldMk cId="2145243577" sldId="464"/>
            <ac:picMk id="7" creationId="{D39535F4-69A4-40A3-8F9D-1D1C49C22C7F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39:44.924" v="139" actId="1076"/>
        <pc:sldMkLst>
          <pc:docMk/>
          <pc:sldMk cId="3690633832" sldId="465"/>
        </pc:sldMkLst>
        <pc:spChg chg="del">
          <ac:chgData name="marcos aurelio gularte de castro" userId="67f50566e2aee3b4" providerId="LiveId" clId="{095A2ABC-58DF-456C-948A-DED244B5C7E9}" dt="2019-05-29T16:39:28.730" v="134" actId="931"/>
          <ac:spMkLst>
            <pc:docMk/>
            <pc:sldMk cId="3690633832" sldId="465"/>
            <ac:spMk id="2" creationId="{731E9065-016C-485C-BC2E-17E404D11306}"/>
          </ac:spMkLst>
        </pc:spChg>
        <pc:spChg chg="mod">
          <ac:chgData name="marcos aurelio gularte de castro" userId="67f50566e2aee3b4" providerId="LiveId" clId="{095A2ABC-58DF-456C-948A-DED244B5C7E9}" dt="2019-05-29T16:39:44.924" v="139" actId="1076"/>
          <ac:spMkLst>
            <pc:docMk/>
            <pc:sldMk cId="3690633832" sldId="465"/>
            <ac:spMk id="3" creationId="{923FA974-1F9B-4016-AA0F-F983D7D415D0}"/>
          </ac:spMkLst>
        </pc:spChg>
        <pc:spChg chg="add del mod">
          <ac:chgData name="marcos aurelio gularte de castro" userId="67f50566e2aee3b4" providerId="LiveId" clId="{095A2ABC-58DF-456C-948A-DED244B5C7E9}" dt="2019-05-29T16:39:39.967" v="136" actId="931"/>
          <ac:spMkLst>
            <pc:docMk/>
            <pc:sldMk cId="3690633832" sldId="465"/>
            <ac:spMk id="7" creationId="{2BCB91C6-B878-4A79-87DF-9B03E5F86C7E}"/>
          </ac:spMkLst>
        </pc:spChg>
        <pc:picChg chg="add del mod">
          <ac:chgData name="marcos aurelio gularte de castro" userId="67f50566e2aee3b4" providerId="LiveId" clId="{095A2ABC-58DF-456C-948A-DED244B5C7E9}" dt="2019-05-29T16:39:33.376" v="135" actId="478"/>
          <ac:picMkLst>
            <pc:docMk/>
            <pc:sldMk cId="3690633832" sldId="465"/>
            <ac:picMk id="5" creationId="{3CF90D89-76DB-40E0-9D2D-644E6910DAC3}"/>
          </ac:picMkLst>
        </pc:picChg>
        <pc:picChg chg="add mod ord">
          <ac:chgData name="marcos aurelio gularte de castro" userId="67f50566e2aee3b4" providerId="LiveId" clId="{095A2ABC-58DF-456C-948A-DED244B5C7E9}" dt="2019-05-29T16:39:42.583" v="138" actId="171"/>
          <ac:picMkLst>
            <pc:docMk/>
            <pc:sldMk cId="3690633832" sldId="465"/>
            <ac:picMk id="9" creationId="{DB32DC2B-CEDA-47A1-8DEE-8FB9C846FB54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41:28.756" v="143" actId="1076"/>
        <pc:sldMkLst>
          <pc:docMk/>
          <pc:sldMk cId="2201111577" sldId="466"/>
        </pc:sldMkLst>
        <pc:spChg chg="del">
          <ac:chgData name="marcos aurelio gularte de castro" userId="67f50566e2aee3b4" providerId="LiveId" clId="{095A2ABC-58DF-456C-948A-DED244B5C7E9}" dt="2019-05-29T16:41:24.018" v="140" actId="931"/>
          <ac:spMkLst>
            <pc:docMk/>
            <pc:sldMk cId="2201111577" sldId="466"/>
            <ac:spMk id="2" creationId="{7C15852C-0885-4627-B0D4-2DA25186D8F6}"/>
          </ac:spMkLst>
        </pc:spChg>
        <pc:spChg chg="mod">
          <ac:chgData name="marcos aurelio gularte de castro" userId="67f50566e2aee3b4" providerId="LiveId" clId="{095A2ABC-58DF-456C-948A-DED244B5C7E9}" dt="2019-05-29T16:41:28.756" v="143" actId="1076"/>
          <ac:spMkLst>
            <pc:docMk/>
            <pc:sldMk cId="2201111577" sldId="466"/>
            <ac:spMk id="3" creationId="{8FBED739-C5B5-476B-B645-AC3ACEB7CF17}"/>
          </ac:spMkLst>
        </pc:spChg>
        <pc:picChg chg="add mod">
          <ac:chgData name="marcos aurelio gularte de castro" userId="67f50566e2aee3b4" providerId="LiveId" clId="{095A2ABC-58DF-456C-948A-DED244B5C7E9}" dt="2019-05-29T16:41:26.961" v="142" actId="962"/>
          <ac:picMkLst>
            <pc:docMk/>
            <pc:sldMk cId="2201111577" sldId="466"/>
            <ac:picMk id="5" creationId="{A4AB5D67-C7B0-4F32-B77B-C2541E25EA93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43:15.863" v="146" actId="962"/>
        <pc:sldMkLst>
          <pc:docMk/>
          <pc:sldMk cId="1416864284" sldId="467"/>
        </pc:sldMkLst>
        <pc:spChg chg="del">
          <ac:chgData name="marcos aurelio gularte de castro" userId="67f50566e2aee3b4" providerId="LiveId" clId="{095A2ABC-58DF-456C-948A-DED244B5C7E9}" dt="2019-05-29T16:43:14.401" v="144" actId="931"/>
          <ac:spMkLst>
            <pc:docMk/>
            <pc:sldMk cId="1416864284" sldId="467"/>
            <ac:spMk id="2" creationId="{3351D3EE-795A-4FEE-9DDC-866236C80451}"/>
          </ac:spMkLst>
        </pc:spChg>
        <pc:picChg chg="add mod">
          <ac:chgData name="marcos aurelio gularte de castro" userId="67f50566e2aee3b4" providerId="LiveId" clId="{095A2ABC-58DF-456C-948A-DED244B5C7E9}" dt="2019-05-29T16:43:15.863" v="146" actId="962"/>
          <ac:picMkLst>
            <pc:docMk/>
            <pc:sldMk cId="1416864284" sldId="467"/>
            <ac:picMk id="5" creationId="{C76A60B7-C5B1-4269-85D8-9BF255CCF220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44:57.865" v="148" actId="27614"/>
        <pc:sldMkLst>
          <pc:docMk/>
          <pc:sldMk cId="3937607880" sldId="468"/>
        </pc:sldMkLst>
        <pc:spChg chg="del">
          <ac:chgData name="marcos aurelio gularte de castro" userId="67f50566e2aee3b4" providerId="LiveId" clId="{095A2ABC-58DF-456C-948A-DED244B5C7E9}" dt="2019-05-29T16:44:55.552" v="147" actId="931"/>
          <ac:spMkLst>
            <pc:docMk/>
            <pc:sldMk cId="3937607880" sldId="468"/>
            <ac:spMk id="2" creationId="{D482E765-DD8A-418A-A756-FDB90E879DB5}"/>
          </ac:spMkLst>
        </pc:spChg>
        <pc:picChg chg="add mod">
          <ac:chgData name="marcos aurelio gularte de castro" userId="67f50566e2aee3b4" providerId="LiveId" clId="{095A2ABC-58DF-456C-948A-DED244B5C7E9}" dt="2019-05-29T16:44:57.865" v="148" actId="27614"/>
          <ac:picMkLst>
            <pc:docMk/>
            <pc:sldMk cId="3937607880" sldId="468"/>
            <ac:picMk id="5" creationId="{D932BE3B-1F44-47F0-B09E-1CD6C9B72D75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45:03.271" v="151" actId="962"/>
        <pc:sldMkLst>
          <pc:docMk/>
          <pc:sldMk cId="3574680776" sldId="469"/>
        </pc:sldMkLst>
        <pc:spChg chg="del">
          <ac:chgData name="marcos aurelio gularte de castro" userId="67f50566e2aee3b4" providerId="LiveId" clId="{095A2ABC-58DF-456C-948A-DED244B5C7E9}" dt="2019-05-29T16:45:02.005" v="149" actId="931"/>
          <ac:spMkLst>
            <pc:docMk/>
            <pc:sldMk cId="3574680776" sldId="469"/>
            <ac:spMk id="2" creationId="{6670FC45-E820-4D45-98CB-6D2B85593D20}"/>
          </ac:spMkLst>
        </pc:spChg>
        <pc:picChg chg="add mod">
          <ac:chgData name="marcos aurelio gularte de castro" userId="67f50566e2aee3b4" providerId="LiveId" clId="{095A2ABC-58DF-456C-948A-DED244B5C7E9}" dt="2019-05-29T16:45:03.271" v="151" actId="962"/>
          <ac:picMkLst>
            <pc:docMk/>
            <pc:sldMk cId="3574680776" sldId="469"/>
            <ac:picMk id="5" creationId="{8CA9A75A-F94E-43E5-B42B-FA14EA9441D2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45:25.878" v="155" actId="1076"/>
        <pc:sldMkLst>
          <pc:docMk/>
          <pc:sldMk cId="433122842" sldId="470"/>
        </pc:sldMkLst>
        <pc:spChg chg="del">
          <ac:chgData name="marcos aurelio gularte de castro" userId="67f50566e2aee3b4" providerId="LiveId" clId="{095A2ABC-58DF-456C-948A-DED244B5C7E9}" dt="2019-05-29T16:45:23.341" v="152" actId="931"/>
          <ac:spMkLst>
            <pc:docMk/>
            <pc:sldMk cId="433122842" sldId="470"/>
            <ac:spMk id="2" creationId="{A6C59FE4-ADD6-42E7-8CE9-1320B8CF9122}"/>
          </ac:spMkLst>
        </pc:spChg>
        <pc:spChg chg="mod">
          <ac:chgData name="marcos aurelio gularte de castro" userId="67f50566e2aee3b4" providerId="LiveId" clId="{095A2ABC-58DF-456C-948A-DED244B5C7E9}" dt="2019-05-29T16:45:25.878" v="155" actId="1076"/>
          <ac:spMkLst>
            <pc:docMk/>
            <pc:sldMk cId="433122842" sldId="470"/>
            <ac:spMk id="3" creationId="{B2036902-BF3A-4D63-BF8C-0797D3AB0E26}"/>
          </ac:spMkLst>
        </pc:spChg>
        <pc:picChg chg="add mod">
          <ac:chgData name="marcos aurelio gularte de castro" userId="67f50566e2aee3b4" providerId="LiveId" clId="{095A2ABC-58DF-456C-948A-DED244B5C7E9}" dt="2019-05-29T16:45:25.160" v="153" actId="27614"/>
          <ac:picMkLst>
            <pc:docMk/>
            <pc:sldMk cId="433122842" sldId="470"/>
            <ac:picMk id="5" creationId="{F4A1C195-0E78-46F0-9E7E-B2C54704C9AA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46:14.753" v="161" actId="171"/>
        <pc:sldMkLst>
          <pc:docMk/>
          <pc:sldMk cId="1948621797" sldId="471"/>
        </pc:sldMkLst>
        <pc:spChg chg="mod">
          <ac:chgData name="marcos aurelio gularte de castro" userId="67f50566e2aee3b4" providerId="LiveId" clId="{095A2ABC-58DF-456C-948A-DED244B5C7E9}" dt="2019-05-29T16:45:33.477" v="156" actId="14100"/>
          <ac:spMkLst>
            <pc:docMk/>
            <pc:sldMk cId="1948621797" sldId="471"/>
            <ac:spMk id="3" creationId="{97025959-8924-41D5-A2FD-5563534CA122}"/>
          </ac:spMkLst>
        </pc:spChg>
        <pc:spChg chg="del">
          <ac:chgData name="marcos aurelio gularte de castro" userId="67f50566e2aee3b4" providerId="LiveId" clId="{095A2ABC-58DF-456C-948A-DED244B5C7E9}" dt="2019-05-29T16:45:58.115" v="157" actId="931"/>
          <ac:spMkLst>
            <pc:docMk/>
            <pc:sldMk cId="1948621797" sldId="471"/>
            <ac:spMk id="4" creationId="{60BAC691-9BB6-4399-BE91-C588925ADDB2}"/>
          </ac:spMkLst>
        </pc:spChg>
        <pc:spChg chg="add del mod">
          <ac:chgData name="marcos aurelio gularte de castro" userId="67f50566e2aee3b4" providerId="LiveId" clId="{095A2ABC-58DF-456C-948A-DED244B5C7E9}" dt="2019-05-29T16:46:10.319" v="159" actId="931"/>
          <ac:spMkLst>
            <pc:docMk/>
            <pc:sldMk cId="1948621797" sldId="471"/>
            <ac:spMk id="8" creationId="{9B8B5C5D-35B4-4881-BD70-55B2808CBFF5}"/>
          </ac:spMkLst>
        </pc:spChg>
        <pc:picChg chg="add del mod">
          <ac:chgData name="marcos aurelio gularte de castro" userId="67f50566e2aee3b4" providerId="LiveId" clId="{095A2ABC-58DF-456C-948A-DED244B5C7E9}" dt="2019-05-29T16:46:01.229" v="158" actId="478"/>
          <ac:picMkLst>
            <pc:docMk/>
            <pc:sldMk cId="1948621797" sldId="471"/>
            <ac:picMk id="6" creationId="{41B2BAAE-A7E2-4E68-B510-78785CD9B265}"/>
          </ac:picMkLst>
        </pc:picChg>
        <pc:picChg chg="add mod ord">
          <ac:chgData name="marcos aurelio gularte de castro" userId="67f50566e2aee3b4" providerId="LiveId" clId="{095A2ABC-58DF-456C-948A-DED244B5C7E9}" dt="2019-05-29T16:46:14.753" v="161" actId="171"/>
          <ac:picMkLst>
            <pc:docMk/>
            <pc:sldMk cId="1948621797" sldId="471"/>
            <ac:picMk id="10" creationId="{C104A363-96C7-4C4D-B912-8B97904ED48A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47:25.171" v="164" actId="962"/>
        <pc:sldMkLst>
          <pc:docMk/>
          <pc:sldMk cId="1877166068" sldId="472"/>
        </pc:sldMkLst>
        <pc:spChg chg="del">
          <ac:chgData name="marcos aurelio gularte de castro" userId="67f50566e2aee3b4" providerId="LiveId" clId="{095A2ABC-58DF-456C-948A-DED244B5C7E9}" dt="2019-05-29T16:47:23.623" v="162" actId="931"/>
          <ac:spMkLst>
            <pc:docMk/>
            <pc:sldMk cId="1877166068" sldId="472"/>
            <ac:spMk id="2" creationId="{E197B00B-4BEC-4D70-B9E2-C05A49464EA3}"/>
          </ac:spMkLst>
        </pc:spChg>
        <pc:spChg chg="add mod">
          <ac:chgData name="marcos aurelio gularte de castro" userId="67f50566e2aee3b4" providerId="LiveId" clId="{095A2ABC-58DF-456C-948A-DED244B5C7E9}" dt="2019-05-29T16:47:25.171" v="164" actId="962"/>
          <ac:spMkLst>
            <pc:docMk/>
            <pc:sldMk cId="1877166068" sldId="472"/>
            <ac:spMk id="6" creationId="{FDD3EB53-BFBB-464A-A88E-4271AF74B76D}"/>
          </ac:spMkLst>
        </pc:spChg>
        <pc:picChg chg="add mod">
          <ac:chgData name="marcos aurelio gularte de castro" userId="67f50566e2aee3b4" providerId="LiveId" clId="{095A2ABC-58DF-456C-948A-DED244B5C7E9}" dt="2019-05-29T16:47:25.171" v="164" actId="962"/>
          <ac:picMkLst>
            <pc:docMk/>
            <pc:sldMk cId="1877166068" sldId="472"/>
            <ac:picMk id="5" creationId="{07537D62-1AD9-4D06-BA39-0C3E6A7E699C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47:47.379" v="167" actId="962"/>
        <pc:sldMkLst>
          <pc:docMk/>
          <pc:sldMk cId="2287580355" sldId="473"/>
        </pc:sldMkLst>
        <pc:spChg chg="del">
          <ac:chgData name="marcos aurelio gularte de castro" userId="67f50566e2aee3b4" providerId="LiveId" clId="{095A2ABC-58DF-456C-948A-DED244B5C7E9}" dt="2019-05-29T16:47:45.399" v="165" actId="931"/>
          <ac:spMkLst>
            <pc:docMk/>
            <pc:sldMk cId="2287580355" sldId="473"/>
            <ac:spMk id="2" creationId="{7736B55C-2B4C-45D2-8FF2-C36C6F22244E}"/>
          </ac:spMkLst>
        </pc:spChg>
        <pc:picChg chg="add mod">
          <ac:chgData name="marcos aurelio gularte de castro" userId="67f50566e2aee3b4" providerId="LiveId" clId="{095A2ABC-58DF-456C-948A-DED244B5C7E9}" dt="2019-05-29T16:47:47.379" v="167" actId="962"/>
          <ac:picMkLst>
            <pc:docMk/>
            <pc:sldMk cId="2287580355" sldId="473"/>
            <ac:picMk id="5" creationId="{873FB3E6-E5A3-4BF5-86E0-46E357EEB3FE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48:23.335" v="168" actId="931"/>
        <pc:sldMkLst>
          <pc:docMk/>
          <pc:sldMk cId="4248856730" sldId="474"/>
        </pc:sldMkLst>
        <pc:spChg chg="del">
          <ac:chgData name="marcos aurelio gularte de castro" userId="67f50566e2aee3b4" providerId="LiveId" clId="{095A2ABC-58DF-456C-948A-DED244B5C7E9}" dt="2019-05-29T16:48:23.335" v="168" actId="931"/>
          <ac:spMkLst>
            <pc:docMk/>
            <pc:sldMk cId="4248856730" sldId="474"/>
            <ac:spMk id="2" creationId="{9E99F582-5B49-4F74-BCA8-AA6210F4C9B0}"/>
          </ac:spMkLst>
        </pc:spChg>
        <pc:picChg chg="add mod">
          <ac:chgData name="marcos aurelio gularte de castro" userId="67f50566e2aee3b4" providerId="LiveId" clId="{095A2ABC-58DF-456C-948A-DED244B5C7E9}" dt="2019-05-29T16:48:23.335" v="168" actId="931"/>
          <ac:picMkLst>
            <pc:docMk/>
            <pc:sldMk cId="4248856730" sldId="474"/>
            <ac:picMk id="5" creationId="{1AC5615B-2ABE-41AF-9B4B-6372BB9E2032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49:00.301" v="171" actId="167"/>
        <pc:sldMkLst>
          <pc:docMk/>
          <pc:sldMk cId="3369288860" sldId="475"/>
        </pc:sldMkLst>
        <pc:spChg chg="del">
          <ac:chgData name="marcos aurelio gularte de castro" userId="67f50566e2aee3b4" providerId="LiveId" clId="{095A2ABC-58DF-456C-948A-DED244B5C7E9}" dt="2019-05-29T16:48:53.115" v="169"/>
          <ac:spMkLst>
            <pc:docMk/>
            <pc:sldMk cId="3369288860" sldId="475"/>
            <ac:spMk id="4" creationId="{C7F815F2-B5BE-4B42-B723-0A1FD15EDB12}"/>
          </ac:spMkLst>
        </pc:spChg>
        <pc:picChg chg="add ord">
          <ac:chgData name="marcos aurelio gularte de castro" userId="67f50566e2aee3b4" providerId="LiveId" clId="{095A2ABC-58DF-456C-948A-DED244B5C7E9}" dt="2019-05-29T16:49:00.301" v="171" actId="167"/>
          <ac:picMkLst>
            <pc:docMk/>
            <pc:sldMk cId="3369288860" sldId="475"/>
            <ac:picMk id="6" creationId="{3E7CA942-B1E0-45F5-9A6F-C0FB963EC7E7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50:44.743" v="174" actId="962"/>
        <pc:sldMkLst>
          <pc:docMk/>
          <pc:sldMk cId="3585594137" sldId="476"/>
        </pc:sldMkLst>
        <pc:spChg chg="del">
          <ac:chgData name="marcos aurelio gularte de castro" userId="67f50566e2aee3b4" providerId="LiveId" clId="{095A2ABC-58DF-456C-948A-DED244B5C7E9}" dt="2019-05-29T16:50:42.340" v="172" actId="931"/>
          <ac:spMkLst>
            <pc:docMk/>
            <pc:sldMk cId="3585594137" sldId="476"/>
            <ac:spMk id="2" creationId="{20B5A5EE-F6AB-449B-A56C-9F0F170B1B32}"/>
          </ac:spMkLst>
        </pc:spChg>
        <pc:picChg chg="add mod">
          <ac:chgData name="marcos aurelio gularte de castro" userId="67f50566e2aee3b4" providerId="LiveId" clId="{095A2ABC-58DF-456C-948A-DED244B5C7E9}" dt="2019-05-29T16:50:44.743" v="174" actId="962"/>
          <ac:picMkLst>
            <pc:docMk/>
            <pc:sldMk cId="3585594137" sldId="476"/>
            <ac:picMk id="5" creationId="{00A1D914-69F7-441B-952E-E645A029C745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51:18.786" v="177" actId="962"/>
        <pc:sldMkLst>
          <pc:docMk/>
          <pc:sldMk cId="3487306278" sldId="477"/>
        </pc:sldMkLst>
        <pc:spChg chg="del">
          <ac:chgData name="marcos aurelio gularte de castro" userId="67f50566e2aee3b4" providerId="LiveId" clId="{095A2ABC-58DF-456C-948A-DED244B5C7E9}" dt="2019-05-29T16:51:16.814" v="175" actId="931"/>
          <ac:spMkLst>
            <pc:docMk/>
            <pc:sldMk cId="3487306278" sldId="477"/>
            <ac:spMk id="2" creationId="{ED379474-514B-4CE9-B5E2-F521D7123677}"/>
          </ac:spMkLst>
        </pc:spChg>
        <pc:picChg chg="add mod">
          <ac:chgData name="marcos aurelio gularte de castro" userId="67f50566e2aee3b4" providerId="LiveId" clId="{095A2ABC-58DF-456C-948A-DED244B5C7E9}" dt="2019-05-29T16:51:18.786" v="177" actId="962"/>
          <ac:picMkLst>
            <pc:docMk/>
            <pc:sldMk cId="3487306278" sldId="477"/>
            <ac:picMk id="5" creationId="{C38471BC-576C-4DD6-8AE2-D0F331FC1EE4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51:52.674" v="180" actId="962"/>
        <pc:sldMkLst>
          <pc:docMk/>
          <pc:sldMk cId="3896120052" sldId="478"/>
        </pc:sldMkLst>
        <pc:spChg chg="del">
          <ac:chgData name="marcos aurelio gularte de castro" userId="67f50566e2aee3b4" providerId="LiveId" clId="{095A2ABC-58DF-456C-948A-DED244B5C7E9}" dt="2019-05-29T16:51:50.694" v="178" actId="931"/>
          <ac:spMkLst>
            <pc:docMk/>
            <pc:sldMk cId="3896120052" sldId="478"/>
            <ac:spMk id="2" creationId="{01B74517-8332-4EB9-B8EA-031C25879892}"/>
          </ac:spMkLst>
        </pc:spChg>
        <pc:picChg chg="add mod">
          <ac:chgData name="marcos aurelio gularte de castro" userId="67f50566e2aee3b4" providerId="LiveId" clId="{095A2ABC-58DF-456C-948A-DED244B5C7E9}" dt="2019-05-29T16:51:52.674" v="180" actId="962"/>
          <ac:picMkLst>
            <pc:docMk/>
            <pc:sldMk cId="3896120052" sldId="478"/>
            <ac:picMk id="5" creationId="{D996D5A7-87F5-4A53-AF76-C49DB955FC90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52:29.981" v="184" actId="1076"/>
        <pc:sldMkLst>
          <pc:docMk/>
          <pc:sldMk cId="3369854493" sldId="479"/>
        </pc:sldMkLst>
        <pc:spChg chg="del">
          <ac:chgData name="marcos aurelio gularte de castro" userId="67f50566e2aee3b4" providerId="LiveId" clId="{095A2ABC-58DF-456C-948A-DED244B5C7E9}" dt="2019-05-29T16:52:25.895" v="181" actId="931"/>
          <ac:spMkLst>
            <pc:docMk/>
            <pc:sldMk cId="3369854493" sldId="479"/>
            <ac:spMk id="2" creationId="{7A420A3E-2D93-4575-A1F7-13EF417794B7}"/>
          </ac:spMkLst>
        </pc:spChg>
        <pc:spChg chg="mod">
          <ac:chgData name="marcos aurelio gularte de castro" userId="67f50566e2aee3b4" providerId="LiveId" clId="{095A2ABC-58DF-456C-948A-DED244B5C7E9}" dt="2019-05-29T16:52:29.981" v="184" actId="1076"/>
          <ac:spMkLst>
            <pc:docMk/>
            <pc:sldMk cId="3369854493" sldId="479"/>
            <ac:spMk id="3" creationId="{692A00DF-7F24-41F1-8567-907004D17F87}"/>
          </ac:spMkLst>
        </pc:spChg>
        <pc:spChg chg="add mod">
          <ac:chgData name="marcos aurelio gularte de castro" userId="67f50566e2aee3b4" providerId="LiveId" clId="{095A2ABC-58DF-456C-948A-DED244B5C7E9}" dt="2019-05-29T16:52:25.895" v="181" actId="931"/>
          <ac:spMkLst>
            <pc:docMk/>
            <pc:sldMk cId="3369854493" sldId="479"/>
            <ac:spMk id="6" creationId="{BB03AFB3-7600-46F8-86A9-10CEA9117696}"/>
          </ac:spMkLst>
        </pc:spChg>
        <pc:picChg chg="add mod">
          <ac:chgData name="marcos aurelio gularte de castro" userId="67f50566e2aee3b4" providerId="LiveId" clId="{095A2ABC-58DF-456C-948A-DED244B5C7E9}" dt="2019-05-29T16:52:29.662" v="182" actId="27614"/>
          <ac:picMkLst>
            <pc:docMk/>
            <pc:sldMk cId="3369854493" sldId="479"/>
            <ac:picMk id="5" creationId="{80F6C8C6-A21C-4034-8849-09061B529C62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53:34.163" v="192" actId="962"/>
        <pc:sldMkLst>
          <pc:docMk/>
          <pc:sldMk cId="1470450521" sldId="480"/>
        </pc:sldMkLst>
        <pc:spChg chg="del">
          <ac:chgData name="marcos aurelio gularte de castro" userId="67f50566e2aee3b4" providerId="LiveId" clId="{095A2ABC-58DF-456C-948A-DED244B5C7E9}" dt="2019-05-29T16:53:32.183" v="190" actId="931"/>
          <ac:spMkLst>
            <pc:docMk/>
            <pc:sldMk cId="1470450521" sldId="480"/>
            <ac:spMk id="2" creationId="{47ED6C65-A293-492C-B97A-359B365FDB74}"/>
          </ac:spMkLst>
        </pc:spChg>
        <pc:picChg chg="add mod">
          <ac:chgData name="marcos aurelio gularte de castro" userId="67f50566e2aee3b4" providerId="LiveId" clId="{095A2ABC-58DF-456C-948A-DED244B5C7E9}" dt="2019-05-29T16:53:34.163" v="192" actId="962"/>
          <ac:picMkLst>
            <pc:docMk/>
            <pc:sldMk cId="1470450521" sldId="480"/>
            <ac:picMk id="5" creationId="{1905389B-9027-4B18-A01A-06D30D9E03BF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54:06.984" v="195" actId="962"/>
        <pc:sldMkLst>
          <pc:docMk/>
          <pc:sldMk cId="3406922158" sldId="481"/>
        </pc:sldMkLst>
        <pc:spChg chg="del">
          <ac:chgData name="marcos aurelio gularte de castro" userId="67f50566e2aee3b4" providerId="LiveId" clId="{095A2ABC-58DF-456C-948A-DED244B5C7E9}" dt="2019-05-29T16:54:05.478" v="193" actId="931"/>
          <ac:spMkLst>
            <pc:docMk/>
            <pc:sldMk cId="3406922158" sldId="481"/>
            <ac:spMk id="2" creationId="{1197C713-6B9C-49E3-ABE6-2B64D0FB9CBE}"/>
          </ac:spMkLst>
        </pc:spChg>
        <pc:picChg chg="add mod">
          <ac:chgData name="marcos aurelio gularte de castro" userId="67f50566e2aee3b4" providerId="LiveId" clId="{095A2ABC-58DF-456C-948A-DED244B5C7E9}" dt="2019-05-29T16:54:06.984" v="195" actId="962"/>
          <ac:picMkLst>
            <pc:docMk/>
            <pc:sldMk cId="3406922158" sldId="481"/>
            <ac:picMk id="5" creationId="{08B2183C-2341-4140-9CC8-A7D2E0E0901A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54:56.665" v="199" actId="1076"/>
        <pc:sldMkLst>
          <pc:docMk/>
          <pc:sldMk cId="3383932517" sldId="482"/>
        </pc:sldMkLst>
        <pc:spChg chg="del">
          <ac:chgData name="marcos aurelio gularte de castro" userId="67f50566e2aee3b4" providerId="LiveId" clId="{095A2ABC-58DF-456C-948A-DED244B5C7E9}" dt="2019-05-29T16:54:52.740" v="196" actId="931"/>
          <ac:spMkLst>
            <pc:docMk/>
            <pc:sldMk cId="3383932517" sldId="482"/>
            <ac:spMk id="2" creationId="{CF7291DC-4224-4E2F-8C95-13D2256CE0C7}"/>
          </ac:spMkLst>
        </pc:spChg>
        <pc:spChg chg="mod">
          <ac:chgData name="marcos aurelio gularte de castro" userId="67f50566e2aee3b4" providerId="LiveId" clId="{095A2ABC-58DF-456C-948A-DED244B5C7E9}" dt="2019-05-29T16:54:56.665" v="199" actId="1076"/>
          <ac:spMkLst>
            <pc:docMk/>
            <pc:sldMk cId="3383932517" sldId="482"/>
            <ac:spMk id="3" creationId="{95F92463-A567-4FE5-8409-7434AA13F442}"/>
          </ac:spMkLst>
        </pc:spChg>
        <pc:picChg chg="add mod">
          <ac:chgData name="marcos aurelio gularte de castro" userId="67f50566e2aee3b4" providerId="LiveId" clId="{095A2ABC-58DF-456C-948A-DED244B5C7E9}" dt="2019-05-29T16:54:54.032" v="198" actId="962"/>
          <ac:picMkLst>
            <pc:docMk/>
            <pc:sldMk cId="3383932517" sldId="482"/>
            <ac:picMk id="5" creationId="{DF1DA3F6-B57A-49C0-B44C-006201452C1B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55:28.498" v="205" actId="1076"/>
        <pc:sldMkLst>
          <pc:docMk/>
          <pc:sldMk cId="776001569" sldId="483"/>
        </pc:sldMkLst>
        <pc:spChg chg="del">
          <ac:chgData name="marcos aurelio gularte de castro" userId="67f50566e2aee3b4" providerId="LiveId" clId="{095A2ABC-58DF-456C-948A-DED244B5C7E9}" dt="2019-05-29T16:55:25.479" v="202" actId="931"/>
          <ac:spMkLst>
            <pc:docMk/>
            <pc:sldMk cId="776001569" sldId="483"/>
            <ac:spMk id="2" creationId="{A25DD269-16BB-4DF1-9DF6-76F7F3CB8E55}"/>
          </ac:spMkLst>
        </pc:spChg>
        <pc:spChg chg="mod">
          <ac:chgData name="marcos aurelio gularte de castro" userId="67f50566e2aee3b4" providerId="LiveId" clId="{095A2ABC-58DF-456C-948A-DED244B5C7E9}" dt="2019-05-29T16:55:28.498" v="205" actId="1076"/>
          <ac:spMkLst>
            <pc:docMk/>
            <pc:sldMk cId="776001569" sldId="483"/>
            <ac:spMk id="3" creationId="{884FE1EB-B89C-4E5A-87CF-CB998CDA5910}"/>
          </ac:spMkLst>
        </pc:spChg>
        <pc:picChg chg="add mod">
          <ac:chgData name="marcos aurelio gularte de castro" userId="67f50566e2aee3b4" providerId="LiveId" clId="{095A2ABC-58DF-456C-948A-DED244B5C7E9}" dt="2019-05-29T16:55:27.269" v="204" actId="962"/>
          <ac:picMkLst>
            <pc:docMk/>
            <pc:sldMk cId="776001569" sldId="483"/>
            <ac:picMk id="5" creationId="{2A876075-CF37-411F-9D1C-D73F6DE6D42A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55:50.065" v="208" actId="962"/>
        <pc:sldMkLst>
          <pc:docMk/>
          <pc:sldMk cId="3647674538" sldId="484"/>
        </pc:sldMkLst>
        <pc:spChg chg="del">
          <ac:chgData name="marcos aurelio gularte de castro" userId="67f50566e2aee3b4" providerId="LiveId" clId="{095A2ABC-58DF-456C-948A-DED244B5C7E9}" dt="2019-05-29T16:55:47.642" v="206" actId="931"/>
          <ac:spMkLst>
            <pc:docMk/>
            <pc:sldMk cId="3647674538" sldId="484"/>
            <ac:spMk id="2" creationId="{1E1B9A04-926B-484A-80DE-23267AFEF282}"/>
          </ac:spMkLst>
        </pc:spChg>
        <pc:picChg chg="add mod">
          <ac:chgData name="marcos aurelio gularte de castro" userId="67f50566e2aee3b4" providerId="LiveId" clId="{095A2ABC-58DF-456C-948A-DED244B5C7E9}" dt="2019-05-29T16:55:50.065" v="208" actId="962"/>
          <ac:picMkLst>
            <pc:docMk/>
            <pc:sldMk cId="3647674538" sldId="484"/>
            <ac:picMk id="5" creationId="{32725122-8EC1-4648-BDCA-0153878B42DF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33:12.683" v="99" actId="171"/>
        <pc:sldMkLst>
          <pc:docMk/>
          <pc:sldMk cId="1913731785" sldId="511"/>
        </pc:sldMkLst>
        <pc:spChg chg="del">
          <ac:chgData name="marcos aurelio gularte de castro" userId="67f50566e2aee3b4" providerId="LiveId" clId="{095A2ABC-58DF-456C-948A-DED244B5C7E9}" dt="2019-05-29T16:31:52.551" v="80" actId="931"/>
          <ac:spMkLst>
            <pc:docMk/>
            <pc:sldMk cId="1913731785" sldId="511"/>
            <ac:spMk id="2" creationId="{49A7CADF-0A3C-45B2-88FC-4D816BF447DB}"/>
          </ac:spMkLst>
        </pc:spChg>
        <pc:spChg chg="mod">
          <ac:chgData name="marcos aurelio gularte de castro" userId="67f50566e2aee3b4" providerId="LiveId" clId="{095A2ABC-58DF-456C-948A-DED244B5C7E9}" dt="2019-05-29T16:31:55.772" v="83" actId="1076"/>
          <ac:spMkLst>
            <pc:docMk/>
            <pc:sldMk cId="1913731785" sldId="511"/>
            <ac:spMk id="3" creationId="{8E2D651C-1108-4203-8D86-2C6031E2F0A7}"/>
          </ac:spMkLst>
        </pc:spChg>
        <pc:spChg chg="add del mod">
          <ac:chgData name="marcos aurelio gularte de castro" userId="67f50566e2aee3b4" providerId="LiveId" clId="{095A2ABC-58DF-456C-948A-DED244B5C7E9}" dt="2019-05-29T16:33:09.977" v="95" actId="931"/>
          <ac:spMkLst>
            <pc:docMk/>
            <pc:sldMk cId="1913731785" sldId="511"/>
            <ac:spMk id="7" creationId="{BEAC8530-91F2-4D11-8269-B6B80FA27C7C}"/>
          </ac:spMkLst>
        </pc:spChg>
        <pc:picChg chg="add del mod">
          <ac:chgData name="marcos aurelio gularte de castro" userId="67f50566e2aee3b4" providerId="LiveId" clId="{095A2ABC-58DF-456C-948A-DED244B5C7E9}" dt="2019-05-29T16:33:06.416" v="94" actId="478"/>
          <ac:picMkLst>
            <pc:docMk/>
            <pc:sldMk cId="1913731785" sldId="511"/>
            <ac:picMk id="5" creationId="{7C4788B6-5445-412E-B16F-AC1369363686}"/>
          </ac:picMkLst>
        </pc:picChg>
        <pc:picChg chg="add mod ord">
          <ac:chgData name="marcos aurelio gularte de castro" userId="67f50566e2aee3b4" providerId="LiveId" clId="{095A2ABC-58DF-456C-948A-DED244B5C7E9}" dt="2019-05-29T16:33:12.683" v="99" actId="171"/>
          <ac:picMkLst>
            <pc:docMk/>
            <pc:sldMk cId="1913731785" sldId="511"/>
            <ac:picMk id="9" creationId="{025A1406-39A3-4FC0-96C7-3072D8825506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32:48.274" v="89" actId="962"/>
        <pc:sldMkLst>
          <pc:docMk/>
          <pc:sldMk cId="2844632410" sldId="512"/>
        </pc:sldMkLst>
        <pc:spChg chg="del">
          <ac:chgData name="marcos aurelio gularte de castro" userId="67f50566e2aee3b4" providerId="LiveId" clId="{095A2ABC-58DF-456C-948A-DED244B5C7E9}" dt="2019-05-29T16:32:46.451" v="87" actId="931"/>
          <ac:spMkLst>
            <pc:docMk/>
            <pc:sldMk cId="2844632410" sldId="512"/>
            <ac:spMk id="2" creationId="{67F34A84-D4FE-4FC0-A347-7039167FFCFC}"/>
          </ac:spMkLst>
        </pc:spChg>
        <pc:picChg chg="add mod">
          <ac:chgData name="marcos aurelio gularte de castro" userId="67f50566e2aee3b4" providerId="LiveId" clId="{095A2ABC-58DF-456C-948A-DED244B5C7E9}" dt="2019-05-29T16:32:48.274" v="89" actId="962"/>
          <ac:picMkLst>
            <pc:docMk/>
            <pc:sldMk cId="2844632410" sldId="512"/>
            <ac:picMk id="5" creationId="{EE24F03C-DFD6-4863-A8D9-11BAC74120D9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33:42.859" v="101" actId="27614"/>
        <pc:sldMkLst>
          <pc:docMk/>
          <pc:sldMk cId="247308279" sldId="513"/>
        </pc:sldMkLst>
        <pc:spChg chg="del">
          <ac:chgData name="marcos aurelio gularte de castro" userId="67f50566e2aee3b4" providerId="LiveId" clId="{095A2ABC-58DF-456C-948A-DED244B5C7E9}" dt="2019-05-29T16:33:40.241" v="100" actId="931"/>
          <ac:spMkLst>
            <pc:docMk/>
            <pc:sldMk cId="247308279" sldId="513"/>
            <ac:spMk id="4" creationId="{D99CD4C7-74D0-4081-9C05-20105D116A9D}"/>
          </ac:spMkLst>
        </pc:spChg>
        <pc:picChg chg="add mod">
          <ac:chgData name="marcos aurelio gularte de castro" userId="67f50566e2aee3b4" providerId="LiveId" clId="{095A2ABC-58DF-456C-948A-DED244B5C7E9}" dt="2019-05-29T16:33:42.859" v="101" actId="27614"/>
          <ac:picMkLst>
            <pc:docMk/>
            <pc:sldMk cId="247308279" sldId="513"/>
            <ac:picMk id="3" creationId="{089B36F0-E3AF-487B-A8A3-03D3678903B5}"/>
          </ac:picMkLst>
        </pc:picChg>
      </pc:sldChg>
      <pc:sldChg chg="addSp delSp modSp">
        <pc:chgData name="marcos aurelio gularte de castro" userId="67f50566e2aee3b4" providerId="LiveId" clId="{095A2ABC-58DF-456C-948A-DED244B5C7E9}" dt="2019-05-29T16:53:02.711" v="189" actId="1076"/>
        <pc:sldMkLst>
          <pc:docMk/>
          <pc:sldMk cId="1599054500" sldId="514"/>
        </pc:sldMkLst>
        <pc:spChg chg="del">
          <ac:chgData name="marcos aurelio gularte de castro" userId="67f50566e2aee3b4" providerId="LiveId" clId="{095A2ABC-58DF-456C-948A-DED244B5C7E9}" dt="2019-05-29T16:52:50.896" v="185" actId="931"/>
          <ac:spMkLst>
            <pc:docMk/>
            <pc:sldMk cId="1599054500" sldId="514"/>
            <ac:spMk id="2" creationId="{5A6514A3-640E-4886-8F36-ABEE66E8740D}"/>
          </ac:spMkLst>
        </pc:spChg>
        <pc:spChg chg="mod">
          <ac:chgData name="marcos aurelio gularte de castro" userId="67f50566e2aee3b4" providerId="LiveId" clId="{095A2ABC-58DF-456C-948A-DED244B5C7E9}" dt="2019-05-29T16:53:02.711" v="189" actId="1076"/>
          <ac:spMkLst>
            <pc:docMk/>
            <pc:sldMk cId="1599054500" sldId="514"/>
            <ac:spMk id="3" creationId="{9EEFEBF7-B944-4B68-AADA-697B2BE54F77}"/>
          </ac:spMkLst>
        </pc:spChg>
        <pc:picChg chg="add mod modCrop">
          <ac:chgData name="marcos aurelio gularte de castro" userId="67f50566e2aee3b4" providerId="LiveId" clId="{095A2ABC-58DF-456C-948A-DED244B5C7E9}" dt="2019-05-29T16:52:58.557" v="188" actId="18131"/>
          <ac:picMkLst>
            <pc:docMk/>
            <pc:sldMk cId="1599054500" sldId="514"/>
            <ac:picMk id="5" creationId="{B0A85A73-01B7-40B2-9762-BC1E477E6544}"/>
          </ac:picMkLst>
        </pc:picChg>
      </pc:sldChg>
    </pc:docChg>
  </pc:docChgLst>
  <pc:docChgLst>
    <pc:chgData name="marcos aurelio gularte de castro" userId="67f50566e2aee3b4" providerId="LiveId" clId="{158D58AF-D85C-40B9-B6C6-A44366197F64}"/>
    <pc:docChg chg="undo custSel addSld delSld modSld sldOrd">
      <pc:chgData name="marcos aurelio gularte de castro" userId="67f50566e2aee3b4" providerId="LiveId" clId="{158D58AF-D85C-40B9-B6C6-A44366197F64}" dt="2019-05-29T14:08:04.413" v="480"/>
      <pc:docMkLst>
        <pc:docMk/>
      </pc:docMkLst>
      <pc:sldChg chg="modTransition">
        <pc:chgData name="marcos aurelio gularte de castro" userId="67f50566e2aee3b4" providerId="LiveId" clId="{158D58AF-D85C-40B9-B6C6-A44366197F64}" dt="2019-05-29T14:08:04.413" v="480"/>
        <pc:sldMkLst>
          <pc:docMk/>
          <pc:sldMk cId="166350700" sldId="256"/>
        </pc:sldMkLst>
      </pc:sldChg>
      <pc:sldChg chg="modSp modTransition">
        <pc:chgData name="marcos aurelio gularte de castro" userId="67f50566e2aee3b4" providerId="LiveId" clId="{158D58AF-D85C-40B9-B6C6-A44366197F64}" dt="2019-05-29T14:08:04.413" v="480"/>
        <pc:sldMkLst>
          <pc:docMk/>
          <pc:sldMk cId="288318809" sldId="257"/>
        </pc:sldMkLst>
        <pc:spChg chg="mod">
          <ac:chgData name="marcos aurelio gularte de castro" userId="67f50566e2aee3b4" providerId="LiveId" clId="{158D58AF-D85C-40B9-B6C6-A44366197F64}" dt="2019-05-29T13:23:49.415" v="7" actId="20577"/>
          <ac:spMkLst>
            <pc:docMk/>
            <pc:sldMk cId="288318809" sldId="257"/>
            <ac:spMk id="3" creationId="{88D7D317-E047-4CE6-8798-4D1347DECA19}"/>
          </ac:spMkLst>
        </pc:spChg>
        <pc:spChg chg="mod">
          <ac:chgData name="marcos aurelio gularte de castro" userId="67f50566e2aee3b4" providerId="LiveId" clId="{158D58AF-D85C-40B9-B6C6-A44366197F64}" dt="2019-05-29T13:23:19.090" v="1" actId="20577"/>
          <ac:spMkLst>
            <pc:docMk/>
            <pc:sldMk cId="288318809" sldId="257"/>
            <ac:spMk id="4" creationId="{B85B2C8B-7E47-4854-8E65-997B50025415}"/>
          </ac:spMkLst>
        </pc:spChg>
      </pc:sldChg>
      <pc:sldChg chg="modTransition">
        <pc:chgData name="marcos aurelio gularte de castro" userId="67f50566e2aee3b4" providerId="LiveId" clId="{158D58AF-D85C-40B9-B6C6-A44366197F64}" dt="2019-05-29T14:08:04.413" v="480"/>
        <pc:sldMkLst>
          <pc:docMk/>
          <pc:sldMk cId="578974007" sldId="297"/>
        </pc:sldMkLst>
      </pc:sldChg>
      <pc:sldChg chg="del">
        <pc:chgData name="marcos aurelio gularte de castro" userId="67f50566e2aee3b4" providerId="LiveId" clId="{158D58AF-D85C-40B9-B6C6-A44366197F64}" dt="2019-05-29T13:24:30.205" v="10" actId="2696"/>
        <pc:sldMkLst>
          <pc:docMk/>
          <pc:sldMk cId="4217301730" sldId="374"/>
        </pc:sldMkLst>
      </pc:sldChg>
      <pc:sldChg chg="del">
        <pc:chgData name="marcos aurelio gularte de castro" userId="67f50566e2aee3b4" providerId="LiveId" clId="{158D58AF-D85C-40B9-B6C6-A44366197F64}" dt="2019-05-29T13:24:30.221" v="11" actId="2696"/>
        <pc:sldMkLst>
          <pc:docMk/>
          <pc:sldMk cId="1760343862" sldId="375"/>
        </pc:sldMkLst>
      </pc:sldChg>
      <pc:sldChg chg="del">
        <pc:chgData name="marcos aurelio gularte de castro" userId="67f50566e2aee3b4" providerId="LiveId" clId="{158D58AF-D85C-40B9-B6C6-A44366197F64}" dt="2019-05-29T13:24:30.244" v="12" actId="2696"/>
        <pc:sldMkLst>
          <pc:docMk/>
          <pc:sldMk cId="3253719521" sldId="376"/>
        </pc:sldMkLst>
      </pc:sldChg>
      <pc:sldChg chg="del">
        <pc:chgData name="marcos aurelio gularte de castro" userId="67f50566e2aee3b4" providerId="LiveId" clId="{158D58AF-D85C-40B9-B6C6-A44366197F64}" dt="2019-05-29T13:24:30.251" v="13" actId="2696"/>
        <pc:sldMkLst>
          <pc:docMk/>
          <pc:sldMk cId="2974184193" sldId="377"/>
        </pc:sldMkLst>
      </pc:sldChg>
      <pc:sldChg chg="del">
        <pc:chgData name="marcos aurelio gularte de castro" userId="67f50566e2aee3b4" providerId="LiveId" clId="{158D58AF-D85C-40B9-B6C6-A44366197F64}" dt="2019-05-29T13:24:30.265" v="14" actId="2696"/>
        <pc:sldMkLst>
          <pc:docMk/>
          <pc:sldMk cId="1729934510" sldId="378"/>
        </pc:sldMkLst>
      </pc:sldChg>
      <pc:sldChg chg="del">
        <pc:chgData name="marcos aurelio gularte de castro" userId="67f50566e2aee3b4" providerId="LiveId" clId="{158D58AF-D85C-40B9-B6C6-A44366197F64}" dt="2019-05-29T13:24:30.272" v="15" actId="2696"/>
        <pc:sldMkLst>
          <pc:docMk/>
          <pc:sldMk cId="1735643972" sldId="379"/>
        </pc:sldMkLst>
      </pc:sldChg>
      <pc:sldChg chg="del">
        <pc:chgData name="marcos aurelio gularte de castro" userId="67f50566e2aee3b4" providerId="LiveId" clId="{158D58AF-D85C-40B9-B6C6-A44366197F64}" dt="2019-05-29T13:24:30.282" v="16" actId="2696"/>
        <pc:sldMkLst>
          <pc:docMk/>
          <pc:sldMk cId="1739531458" sldId="380"/>
        </pc:sldMkLst>
      </pc:sldChg>
      <pc:sldChg chg="del">
        <pc:chgData name="marcos aurelio gularte de castro" userId="67f50566e2aee3b4" providerId="LiveId" clId="{158D58AF-D85C-40B9-B6C6-A44366197F64}" dt="2019-05-29T13:24:30.294" v="17" actId="2696"/>
        <pc:sldMkLst>
          <pc:docMk/>
          <pc:sldMk cId="4000281677" sldId="381"/>
        </pc:sldMkLst>
      </pc:sldChg>
      <pc:sldChg chg="del">
        <pc:chgData name="marcos aurelio gularte de castro" userId="67f50566e2aee3b4" providerId="LiveId" clId="{158D58AF-D85C-40B9-B6C6-A44366197F64}" dt="2019-05-29T13:24:30.302" v="18" actId="2696"/>
        <pc:sldMkLst>
          <pc:docMk/>
          <pc:sldMk cId="3006399419" sldId="382"/>
        </pc:sldMkLst>
      </pc:sldChg>
      <pc:sldChg chg="del">
        <pc:chgData name="marcos aurelio gularte de castro" userId="67f50566e2aee3b4" providerId="LiveId" clId="{158D58AF-D85C-40B9-B6C6-A44366197F64}" dt="2019-05-29T13:24:30.314" v="19" actId="2696"/>
        <pc:sldMkLst>
          <pc:docMk/>
          <pc:sldMk cId="2103746189" sldId="383"/>
        </pc:sldMkLst>
      </pc:sldChg>
      <pc:sldChg chg="del">
        <pc:chgData name="marcos aurelio gularte de castro" userId="67f50566e2aee3b4" providerId="LiveId" clId="{158D58AF-D85C-40B9-B6C6-A44366197F64}" dt="2019-05-29T13:24:30.322" v="20" actId="2696"/>
        <pc:sldMkLst>
          <pc:docMk/>
          <pc:sldMk cId="3113881996" sldId="384"/>
        </pc:sldMkLst>
      </pc:sldChg>
      <pc:sldChg chg="del">
        <pc:chgData name="marcos aurelio gularte de castro" userId="67f50566e2aee3b4" providerId="LiveId" clId="{158D58AF-D85C-40B9-B6C6-A44366197F64}" dt="2019-05-29T13:24:30.333" v="21" actId="2696"/>
        <pc:sldMkLst>
          <pc:docMk/>
          <pc:sldMk cId="90650265" sldId="385"/>
        </pc:sldMkLst>
      </pc:sldChg>
      <pc:sldChg chg="del">
        <pc:chgData name="marcos aurelio gularte de castro" userId="67f50566e2aee3b4" providerId="LiveId" clId="{158D58AF-D85C-40B9-B6C6-A44366197F64}" dt="2019-05-29T13:24:30.339" v="22" actId="2696"/>
        <pc:sldMkLst>
          <pc:docMk/>
          <pc:sldMk cId="421604467" sldId="386"/>
        </pc:sldMkLst>
      </pc:sldChg>
      <pc:sldChg chg="del">
        <pc:chgData name="marcos aurelio gularte de castro" userId="67f50566e2aee3b4" providerId="LiveId" clId="{158D58AF-D85C-40B9-B6C6-A44366197F64}" dt="2019-05-29T13:24:30.358" v="24" actId="2696"/>
        <pc:sldMkLst>
          <pc:docMk/>
          <pc:sldMk cId="3094920637" sldId="387"/>
        </pc:sldMkLst>
      </pc:sldChg>
      <pc:sldChg chg="del">
        <pc:chgData name="marcos aurelio gularte de castro" userId="67f50566e2aee3b4" providerId="LiveId" clId="{158D58AF-D85C-40B9-B6C6-A44366197F64}" dt="2019-05-29T13:24:30.369" v="25" actId="2696"/>
        <pc:sldMkLst>
          <pc:docMk/>
          <pc:sldMk cId="381164209" sldId="388"/>
        </pc:sldMkLst>
      </pc:sldChg>
      <pc:sldChg chg="del">
        <pc:chgData name="marcos aurelio gularte de castro" userId="67f50566e2aee3b4" providerId="LiveId" clId="{158D58AF-D85C-40B9-B6C6-A44366197F64}" dt="2019-05-29T13:24:30.379" v="26" actId="2696"/>
        <pc:sldMkLst>
          <pc:docMk/>
          <pc:sldMk cId="576074369" sldId="389"/>
        </pc:sldMkLst>
      </pc:sldChg>
      <pc:sldChg chg="del">
        <pc:chgData name="marcos aurelio gularte de castro" userId="67f50566e2aee3b4" providerId="LiveId" clId="{158D58AF-D85C-40B9-B6C6-A44366197F64}" dt="2019-05-29T13:24:30.385" v="27" actId="2696"/>
        <pc:sldMkLst>
          <pc:docMk/>
          <pc:sldMk cId="633772170" sldId="390"/>
        </pc:sldMkLst>
      </pc:sldChg>
      <pc:sldChg chg="del">
        <pc:chgData name="marcos aurelio gularte de castro" userId="67f50566e2aee3b4" providerId="LiveId" clId="{158D58AF-D85C-40B9-B6C6-A44366197F64}" dt="2019-05-29T13:24:30.402" v="29" actId="2696"/>
        <pc:sldMkLst>
          <pc:docMk/>
          <pc:sldMk cId="928550059" sldId="391"/>
        </pc:sldMkLst>
      </pc:sldChg>
      <pc:sldChg chg="del">
        <pc:chgData name="marcos aurelio gularte de castro" userId="67f50566e2aee3b4" providerId="LiveId" clId="{158D58AF-D85C-40B9-B6C6-A44366197F64}" dt="2019-05-29T13:24:30.415" v="30" actId="2696"/>
        <pc:sldMkLst>
          <pc:docMk/>
          <pc:sldMk cId="771053786" sldId="392"/>
        </pc:sldMkLst>
      </pc:sldChg>
      <pc:sldChg chg="del">
        <pc:chgData name="marcos aurelio gularte de castro" userId="67f50566e2aee3b4" providerId="LiveId" clId="{158D58AF-D85C-40B9-B6C6-A44366197F64}" dt="2019-05-29T13:24:30.428" v="31" actId="2696"/>
        <pc:sldMkLst>
          <pc:docMk/>
          <pc:sldMk cId="2004066340" sldId="393"/>
        </pc:sldMkLst>
      </pc:sldChg>
      <pc:sldChg chg="del">
        <pc:chgData name="marcos aurelio gularte de castro" userId="67f50566e2aee3b4" providerId="LiveId" clId="{158D58AF-D85C-40B9-B6C6-A44366197F64}" dt="2019-05-29T13:24:30.434" v="32" actId="2696"/>
        <pc:sldMkLst>
          <pc:docMk/>
          <pc:sldMk cId="4077248000" sldId="394"/>
        </pc:sldMkLst>
      </pc:sldChg>
      <pc:sldChg chg="del">
        <pc:chgData name="marcos aurelio gularte de castro" userId="67f50566e2aee3b4" providerId="LiveId" clId="{158D58AF-D85C-40B9-B6C6-A44366197F64}" dt="2019-05-29T13:24:30.445" v="33" actId="2696"/>
        <pc:sldMkLst>
          <pc:docMk/>
          <pc:sldMk cId="935908360" sldId="395"/>
        </pc:sldMkLst>
      </pc:sldChg>
      <pc:sldChg chg="del">
        <pc:chgData name="marcos aurelio gularte de castro" userId="67f50566e2aee3b4" providerId="LiveId" clId="{158D58AF-D85C-40B9-B6C6-A44366197F64}" dt="2019-05-29T13:24:30.454" v="34" actId="2696"/>
        <pc:sldMkLst>
          <pc:docMk/>
          <pc:sldMk cId="366089735" sldId="396"/>
        </pc:sldMkLst>
      </pc:sldChg>
      <pc:sldChg chg="del">
        <pc:chgData name="marcos aurelio gularte de castro" userId="67f50566e2aee3b4" providerId="LiveId" clId="{158D58AF-D85C-40B9-B6C6-A44366197F64}" dt="2019-05-29T13:24:30.467" v="35" actId="2696"/>
        <pc:sldMkLst>
          <pc:docMk/>
          <pc:sldMk cId="4096661653" sldId="397"/>
        </pc:sldMkLst>
      </pc:sldChg>
      <pc:sldChg chg="del">
        <pc:chgData name="marcos aurelio gularte de castro" userId="67f50566e2aee3b4" providerId="LiveId" clId="{158D58AF-D85C-40B9-B6C6-A44366197F64}" dt="2019-05-29T13:24:30.478" v="36" actId="2696"/>
        <pc:sldMkLst>
          <pc:docMk/>
          <pc:sldMk cId="581603747" sldId="398"/>
        </pc:sldMkLst>
      </pc:sldChg>
      <pc:sldChg chg="del">
        <pc:chgData name="marcos aurelio gularte de castro" userId="67f50566e2aee3b4" providerId="LiveId" clId="{158D58AF-D85C-40B9-B6C6-A44366197F64}" dt="2019-05-29T13:24:30.484" v="37" actId="2696"/>
        <pc:sldMkLst>
          <pc:docMk/>
          <pc:sldMk cId="3556014880" sldId="399"/>
        </pc:sldMkLst>
      </pc:sldChg>
      <pc:sldChg chg="del">
        <pc:chgData name="marcos aurelio gularte de castro" userId="67f50566e2aee3b4" providerId="LiveId" clId="{158D58AF-D85C-40B9-B6C6-A44366197F64}" dt="2019-05-29T13:24:30.494" v="38" actId="2696"/>
        <pc:sldMkLst>
          <pc:docMk/>
          <pc:sldMk cId="1570962056" sldId="400"/>
        </pc:sldMkLst>
      </pc:sldChg>
      <pc:sldChg chg="del">
        <pc:chgData name="marcos aurelio gularte de castro" userId="67f50566e2aee3b4" providerId="LiveId" clId="{158D58AF-D85C-40B9-B6C6-A44366197F64}" dt="2019-05-29T13:24:30.500" v="39" actId="2696"/>
        <pc:sldMkLst>
          <pc:docMk/>
          <pc:sldMk cId="411136980" sldId="401"/>
        </pc:sldMkLst>
      </pc:sldChg>
      <pc:sldChg chg="del">
        <pc:chgData name="marcos aurelio gularte de castro" userId="67f50566e2aee3b4" providerId="LiveId" clId="{158D58AF-D85C-40B9-B6C6-A44366197F64}" dt="2019-05-29T13:24:30.505" v="40" actId="2696"/>
        <pc:sldMkLst>
          <pc:docMk/>
          <pc:sldMk cId="3720401197" sldId="402"/>
        </pc:sldMkLst>
      </pc:sldChg>
      <pc:sldChg chg="del">
        <pc:chgData name="marcos aurelio gularte de castro" userId="67f50566e2aee3b4" providerId="LiveId" clId="{158D58AF-D85C-40B9-B6C6-A44366197F64}" dt="2019-05-29T13:24:30.516" v="41" actId="2696"/>
        <pc:sldMkLst>
          <pc:docMk/>
          <pc:sldMk cId="2639125736" sldId="403"/>
        </pc:sldMkLst>
      </pc:sldChg>
      <pc:sldChg chg="del">
        <pc:chgData name="marcos aurelio gularte de castro" userId="67f50566e2aee3b4" providerId="LiveId" clId="{158D58AF-D85C-40B9-B6C6-A44366197F64}" dt="2019-05-29T13:24:30.526" v="42" actId="2696"/>
        <pc:sldMkLst>
          <pc:docMk/>
          <pc:sldMk cId="3848898581" sldId="405"/>
        </pc:sldMkLst>
      </pc:sldChg>
      <pc:sldChg chg="del">
        <pc:chgData name="marcos aurelio gularte de castro" userId="67f50566e2aee3b4" providerId="LiveId" clId="{158D58AF-D85C-40B9-B6C6-A44366197F64}" dt="2019-05-29T13:24:30.533" v="43" actId="2696"/>
        <pc:sldMkLst>
          <pc:docMk/>
          <pc:sldMk cId="2251823401" sldId="407"/>
        </pc:sldMkLst>
      </pc:sldChg>
      <pc:sldChg chg="del">
        <pc:chgData name="marcos aurelio gularte de castro" userId="67f50566e2aee3b4" providerId="LiveId" clId="{158D58AF-D85C-40B9-B6C6-A44366197F64}" dt="2019-05-29T13:24:30.544" v="44" actId="2696"/>
        <pc:sldMkLst>
          <pc:docMk/>
          <pc:sldMk cId="1653213970" sldId="409"/>
        </pc:sldMkLst>
      </pc:sldChg>
      <pc:sldChg chg="del">
        <pc:chgData name="marcos aurelio gularte de castro" userId="67f50566e2aee3b4" providerId="LiveId" clId="{158D58AF-D85C-40B9-B6C6-A44366197F64}" dt="2019-05-29T13:24:30.550" v="45" actId="2696"/>
        <pc:sldMkLst>
          <pc:docMk/>
          <pc:sldMk cId="3292774025" sldId="410"/>
        </pc:sldMkLst>
      </pc:sldChg>
      <pc:sldChg chg="del">
        <pc:chgData name="marcos aurelio gularte de castro" userId="67f50566e2aee3b4" providerId="LiveId" clId="{158D58AF-D85C-40B9-B6C6-A44366197F64}" dt="2019-05-29T13:24:30.557" v="46" actId="2696"/>
        <pc:sldMkLst>
          <pc:docMk/>
          <pc:sldMk cId="2857974515" sldId="411"/>
        </pc:sldMkLst>
      </pc:sldChg>
      <pc:sldChg chg="del">
        <pc:chgData name="marcos aurelio gularte de castro" userId="67f50566e2aee3b4" providerId="LiveId" clId="{158D58AF-D85C-40B9-B6C6-A44366197F64}" dt="2019-05-29T13:24:30.565" v="47" actId="2696"/>
        <pc:sldMkLst>
          <pc:docMk/>
          <pc:sldMk cId="3536093537" sldId="412"/>
        </pc:sldMkLst>
      </pc:sldChg>
      <pc:sldChg chg="del">
        <pc:chgData name="marcos aurelio gularte de castro" userId="67f50566e2aee3b4" providerId="LiveId" clId="{158D58AF-D85C-40B9-B6C6-A44366197F64}" dt="2019-05-29T13:24:30.349" v="23" actId="2696"/>
        <pc:sldMkLst>
          <pc:docMk/>
          <pc:sldMk cId="3465928527" sldId="431"/>
        </pc:sldMkLst>
      </pc:sldChg>
      <pc:sldChg chg="del">
        <pc:chgData name="marcos aurelio gularte de castro" userId="67f50566e2aee3b4" providerId="LiveId" clId="{158D58AF-D85C-40B9-B6C6-A44366197F64}" dt="2019-05-29T13:24:30.396" v="28" actId="2696"/>
        <pc:sldMkLst>
          <pc:docMk/>
          <pc:sldMk cId="2455156976" sldId="432"/>
        </pc:sldMkLst>
      </pc:sldChg>
      <pc:sldChg chg="modSp add ord modTransition">
        <pc:chgData name="marcos aurelio gularte de castro" userId="67f50566e2aee3b4" providerId="LiveId" clId="{158D58AF-D85C-40B9-B6C6-A44366197F64}" dt="2019-05-29T14:08:04.413" v="480"/>
        <pc:sldMkLst>
          <pc:docMk/>
          <pc:sldMk cId="2487042667" sldId="433"/>
        </pc:sldMkLst>
        <pc:spChg chg="mod">
          <ac:chgData name="marcos aurelio gularte de castro" userId="67f50566e2aee3b4" providerId="LiveId" clId="{158D58AF-D85C-40B9-B6C6-A44366197F64}" dt="2019-05-29T13:25:40.782" v="126" actId="27636"/>
          <ac:spMkLst>
            <pc:docMk/>
            <pc:sldMk cId="2487042667" sldId="433"/>
            <ac:spMk id="3" creationId="{83B89550-1A6E-4294-9FD9-FE62024B2C47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405888038" sldId="434"/>
        </pc:sldMkLst>
        <pc:spChg chg="mod">
          <ac:chgData name="marcos aurelio gularte de castro" userId="67f50566e2aee3b4" providerId="LiveId" clId="{158D58AF-D85C-40B9-B6C6-A44366197F64}" dt="2019-05-29T13:26:35.763" v="139" actId="20577"/>
          <ac:spMkLst>
            <pc:docMk/>
            <pc:sldMk cId="405888038" sldId="434"/>
            <ac:spMk id="3" creationId="{9336D434-FD15-4A37-99CD-6CCB6C813F49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104170547" sldId="435"/>
        </pc:sldMkLst>
        <pc:spChg chg="mod">
          <ac:chgData name="marcos aurelio gularte de castro" userId="67f50566e2aee3b4" providerId="LiveId" clId="{158D58AF-D85C-40B9-B6C6-A44366197F64}" dt="2019-05-29T13:27:29.944" v="151" actId="27636"/>
          <ac:spMkLst>
            <pc:docMk/>
            <pc:sldMk cId="104170547" sldId="435"/>
            <ac:spMk id="3" creationId="{E74C027B-FBA6-4B2B-83D4-36DE117D932C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3445424757" sldId="436"/>
        </pc:sldMkLst>
        <pc:spChg chg="mod">
          <ac:chgData name="marcos aurelio gularte de castro" userId="67f50566e2aee3b4" providerId="LiveId" clId="{158D58AF-D85C-40B9-B6C6-A44366197F64}" dt="2019-05-29T13:30:35.652" v="154" actId="20577"/>
          <ac:spMkLst>
            <pc:docMk/>
            <pc:sldMk cId="3445424757" sldId="436"/>
            <ac:spMk id="3" creationId="{04CEF83C-09C8-49B4-8EE0-59A897AFE467}"/>
          </ac:spMkLst>
        </pc:spChg>
      </pc:sldChg>
      <pc:sldChg chg="addSp delSp 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4209413637" sldId="437"/>
        </pc:sldMkLst>
        <pc:spChg chg="del">
          <ac:chgData name="marcos aurelio gularte de castro" userId="67f50566e2aee3b4" providerId="LiveId" clId="{158D58AF-D85C-40B9-B6C6-A44366197F64}" dt="2019-05-29T13:31:47.878" v="155"/>
          <ac:spMkLst>
            <pc:docMk/>
            <pc:sldMk cId="4209413637" sldId="437"/>
            <ac:spMk id="2" creationId="{8C060E12-BF32-412D-8C3A-0579BE056326}"/>
          </ac:spMkLst>
        </pc:spChg>
        <pc:spChg chg="del">
          <ac:chgData name="marcos aurelio gularte de castro" userId="67f50566e2aee3b4" providerId="LiveId" clId="{158D58AF-D85C-40B9-B6C6-A44366197F64}" dt="2019-05-29T13:31:47.878" v="155"/>
          <ac:spMkLst>
            <pc:docMk/>
            <pc:sldMk cId="4209413637" sldId="437"/>
            <ac:spMk id="3" creationId="{86E55BCE-408C-4726-A78C-A254052C6EEA}"/>
          </ac:spMkLst>
        </pc:spChg>
        <pc:spChg chg="add mod">
          <ac:chgData name="marcos aurelio gularte de castro" userId="67f50566e2aee3b4" providerId="LiveId" clId="{158D58AF-D85C-40B9-B6C6-A44366197F64}" dt="2019-05-29T13:31:47.878" v="155"/>
          <ac:spMkLst>
            <pc:docMk/>
            <pc:sldMk cId="4209413637" sldId="437"/>
            <ac:spMk id="4" creationId="{7EF238FE-845E-4E55-8BA6-DDD1B0B48028}"/>
          </ac:spMkLst>
        </pc:spChg>
        <pc:spChg chg="add mod">
          <ac:chgData name="marcos aurelio gularte de castro" userId="67f50566e2aee3b4" providerId="LiveId" clId="{158D58AF-D85C-40B9-B6C6-A44366197F64}" dt="2019-05-29T13:31:56.597" v="158" actId="14100"/>
          <ac:spMkLst>
            <pc:docMk/>
            <pc:sldMk cId="4209413637" sldId="437"/>
            <ac:spMk id="5" creationId="{32ACE873-E79C-4CB0-9D86-129A47CC15A4}"/>
          </ac:spMkLst>
        </pc:spChg>
        <pc:spChg chg="add mod">
          <ac:chgData name="marcos aurelio gularte de castro" userId="67f50566e2aee3b4" providerId="LiveId" clId="{158D58AF-D85C-40B9-B6C6-A44366197F64}" dt="2019-05-29T13:31:59.441" v="159" actId="20577"/>
          <ac:spMkLst>
            <pc:docMk/>
            <pc:sldMk cId="4209413637" sldId="437"/>
            <ac:spMk id="6" creationId="{25C24604-ABB0-46A6-B3D1-81B57DA1740A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557703007" sldId="438"/>
        </pc:sldMkLst>
        <pc:spChg chg="mod">
          <ac:chgData name="marcos aurelio gularte de castro" userId="67f50566e2aee3b4" providerId="LiveId" clId="{158D58AF-D85C-40B9-B6C6-A44366197F64}" dt="2019-05-29T13:33:33.358" v="170" actId="1076"/>
          <ac:spMkLst>
            <pc:docMk/>
            <pc:sldMk cId="557703007" sldId="438"/>
            <ac:spMk id="2" creationId="{F5D99426-F082-42B1-975D-A238DED1D8EB}"/>
          </ac:spMkLst>
        </pc:spChg>
        <pc:spChg chg="mod">
          <ac:chgData name="marcos aurelio gularte de castro" userId="67f50566e2aee3b4" providerId="LiveId" clId="{158D58AF-D85C-40B9-B6C6-A44366197F64}" dt="2019-05-29T13:34:31.020" v="181" actId="114"/>
          <ac:spMkLst>
            <pc:docMk/>
            <pc:sldMk cId="557703007" sldId="438"/>
            <ac:spMk id="3" creationId="{4314C564-6C7F-4589-80CF-43E42C594F6D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1346699179" sldId="439"/>
        </pc:sldMkLst>
        <pc:spChg chg="mod">
          <ac:chgData name="marcos aurelio gularte de castro" userId="67f50566e2aee3b4" providerId="LiveId" clId="{158D58AF-D85C-40B9-B6C6-A44366197F64}" dt="2019-05-29T13:34:43.935" v="182" actId="20577"/>
          <ac:spMkLst>
            <pc:docMk/>
            <pc:sldMk cId="1346699179" sldId="439"/>
            <ac:spMk id="3" creationId="{1A0E6B0F-223E-4476-884B-9E19939AECEE}"/>
          </ac:spMkLst>
        </pc:spChg>
      </pc:sldChg>
      <pc:sldChg chg="addSp delSp 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3558087613" sldId="440"/>
        </pc:sldMkLst>
        <pc:spChg chg="del">
          <ac:chgData name="marcos aurelio gularte de castro" userId="67f50566e2aee3b4" providerId="LiveId" clId="{158D58AF-D85C-40B9-B6C6-A44366197F64}" dt="2019-05-29T13:35:18.463" v="186"/>
          <ac:spMkLst>
            <pc:docMk/>
            <pc:sldMk cId="3558087613" sldId="440"/>
            <ac:spMk id="2" creationId="{1E82D0FF-7167-4A96-B3F8-467E8B4D6A8B}"/>
          </ac:spMkLst>
        </pc:spChg>
        <pc:spChg chg="mod">
          <ac:chgData name="marcos aurelio gularte de castro" userId="67f50566e2aee3b4" providerId="LiveId" clId="{158D58AF-D85C-40B9-B6C6-A44366197F64}" dt="2019-05-29T13:35:18.687" v="187" actId="27636"/>
          <ac:spMkLst>
            <pc:docMk/>
            <pc:sldMk cId="3558087613" sldId="440"/>
            <ac:spMk id="3" creationId="{5ABA94B2-7BFD-4147-ACC3-E79E9ADB5E47}"/>
          </ac:spMkLst>
        </pc:spChg>
        <pc:spChg chg="add mod">
          <ac:chgData name="marcos aurelio gularte de castro" userId="67f50566e2aee3b4" providerId="LiveId" clId="{158D58AF-D85C-40B9-B6C6-A44366197F64}" dt="2019-05-29T13:35:18.463" v="186"/>
          <ac:spMkLst>
            <pc:docMk/>
            <pc:sldMk cId="3558087613" sldId="440"/>
            <ac:spMk id="4" creationId="{7686DA24-AFC7-4B22-BB06-5D1C90479092}"/>
          </ac:spMkLst>
        </pc:spChg>
        <pc:spChg chg="add mod">
          <ac:chgData name="marcos aurelio gularte de castro" userId="67f50566e2aee3b4" providerId="LiveId" clId="{158D58AF-D85C-40B9-B6C6-A44366197F64}" dt="2019-05-29T13:35:21.192" v="188" actId="20577"/>
          <ac:spMkLst>
            <pc:docMk/>
            <pc:sldMk cId="3558087613" sldId="440"/>
            <ac:spMk id="5" creationId="{9837EC3B-9CC9-43A4-8F0F-0B633B13B6AE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3186462801" sldId="441"/>
        </pc:sldMkLst>
        <pc:spChg chg="mod">
          <ac:chgData name="marcos aurelio gularte de castro" userId="67f50566e2aee3b4" providerId="LiveId" clId="{158D58AF-D85C-40B9-B6C6-A44366197F64}" dt="2019-05-29T13:35:41.129" v="190" actId="27636"/>
          <ac:spMkLst>
            <pc:docMk/>
            <pc:sldMk cId="3186462801" sldId="441"/>
            <ac:spMk id="3" creationId="{E13FFC69-5745-4801-80C9-07AAF16B7DA9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644622580" sldId="442"/>
        </pc:sldMkLst>
        <pc:spChg chg="mod">
          <ac:chgData name="marcos aurelio gularte de castro" userId="67f50566e2aee3b4" providerId="LiveId" clId="{158D58AF-D85C-40B9-B6C6-A44366197F64}" dt="2019-05-29T13:36:24.301" v="194" actId="313"/>
          <ac:spMkLst>
            <pc:docMk/>
            <pc:sldMk cId="644622580" sldId="442"/>
            <ac:spMk id="3" creationId="{8F63F2CB-D774-45EB-843B-156A5CAC841B}"/>
          </ac:spMkLst>
        </pc:spChg>
      </pc:sldChg>
      <pc:sldChg chg="addSp delSp 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1612230054" sldId="443"/>
        </pc:sldMkLst>
        <pc:spChg chg="del">
          <ac:chgData name="marcos aurelio gularte de castro" userId="67f50566e2aee3b4" providerId="LiveId" clId="{158D58AF-D85C-40B9-B6C6-A44366197F64}" dt="2019-05-29T13:36:44.334" v="195"/>
          <ac:spMkLst>
            <pc:docMk/>
            <pc:sldMk cId="1612230054" sldId="443"/>
            <ac:spMk id="2" creationId="{E10C3750-C0A0-448D-B185-269D466425CC}"/>
          </ac:spMkLst>
        </pc:spChg>
        <pc:spChg chg="del">
          <ac:chgData name="marcos aurelio gularte de castro" userId="67f50566e2aee3b4" providerId="LiveId" clId="{158D58AF-D85C-40B9-B6C6-A44366197F64}" dt="2019-05-29T13:36:44.334" v="195"/>
          <ac:spMkLst>
            <pc:docMk/>
            <pc:sldMk cId="1612230054" sldId="443"/>
            <ac:spMk id="3" creationId="{89539504-3843-4233-91B6-A90252BE88D8}"/>
          </ac:spMkLst>
        </pc:spChg>
        <pc:spChg chg="add mod">
          <ac:chgData name="marcos aurelio gularte de castro" userId="67f50566e2aee3b4" providerId="LiveId" clId="{158D58AF-D85C-40B9-B6C6-A44366197F64}" dt="2019-05-29T13:37:12.194" v="206" actId="403"/>
          <ac:spMkLst>
            <pc:docMk/>
            <pc:sldMk cId="1612230054" sldId="443"/>
            <ac:spMk id="4" creationId="{66055C5B-6FB6-4A87-BB1F-5B1A5C41BE63}"/>
          </ac:spMkLst>
        </pc:spChg>
        <pc:spChg chg="add mod">
          <ac:chgData name="marcos aurelio gularte de castro" userId="67f50566e2aee3b4" providerId="LiveId" clId="{158D58AF-D85C-40B9-B6C6-A44366197F64}" dt="2019-05-29T13:37:03.095" v="201" actId="20577"/>
          <ac:spMkLst>
            <pc:docMk/>
            <pc:sldMk cId="1612230054" sldId="443"/>
            <ac:spMk id="5" creationId="{D5C6597C-BFB8-4A16-957B-0E8BA3856C9A}"/>
          </ac:spMkLst>
        </pc:spChg>
      </pc:sldChg>
      <pc:sldChg chg="addSp delSp 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1881697333" sldId="444"/>
        </pc:sldMkLst>
        <pc:spChg chg="del">
          <ac:chgData name="marcos aurelio gularte de castro" userId="67f50566e2aee3b4" providerId="LiveId" clId="{158D58AF-D85C-40B9-B6C6-A44366197F64}" dt="2019-05-29T13:37:40.959" v="207"/>
          <ac:spMkLst>
            <pc:docMk/>
            <pc:sldMk cId="1881697333" sldId="444"/>
            <ac:spMk id="2" creationId="{CDCF2247-8308-44AB-B384-00281B56C0EC}"/>
          </ac:spMkLst>
        </pc:spChg>
        <pc:spChg chg="del">
          <ac:chgData name="marcos aurelio gularte de castro" userId="67f50566e2aee3b4" providerId="LiveId" clId="{158D58AF-D85C-40B9-B6C6-A44366197F64}" dt="2019-05-29T13:37:40.959" v="207"/>
          <ac:spMkLst>
            <pc:docMk/>
            <pc:sldMk cId="1881697333" sldId="444"/>
            <ac:spMk id="3" creationId="{945CF0A0-0506-4091-96E8-F821B0FD1C4F}"/>
          </ac:spMkLst>
        </pc:spChg>
        <pc:spChg chg="add mod">
          <ac:chgData name="marcos aurelio gularte de castro" userId="67f50566e2aee3b4" providerId="LiveId" clId="{158D58AF-D85C-40B9-B6C6-A44366197F64}" dt="2019-05-29T13:37:40.959" v="207"/>
          <ac:spMkLst>
            <pc:docMk/>
            <pc:sldMk cId="1881697333" sldId="444"/>
            <ac:spMk id="4" creationId="{C5BA8E07-EEA9-4B94-836A-535E8B0D4844}"/>
          </ac:spMkLst>
        </pc:spChg>
        <pc:spChg chg="add mod">
          <ac:chgData name="marcos aurelio gularte de castro" userId="67f50566e2aee3b4" providerId="LiveId" clId="{158D58AF-D85C-40B9-B6C6-A44366197F64}" dt="2019-05-29T13:37:45.025" v="209" actId="20577"/>
          <ac:spMkLst>
            <pc:docMk/>
            <pc:sldMk cId="1881697333" sldId="444"/>
            <ac:spMk id="5" creationId="{3C32D7C5-9D7D-472B-B1AA-45F586E93668}"/>
          </ac:spMkLst>
        </pc:spChg>
        <pc:spChg chg="add mod">
          <ac:chgData name="marcos aurelio gularte de castro" userId="67f50566e2aee3b4" providerId="LiveId" clId="{158D58AF-D85C-40B9-B6C6-A44366197F64}" dt="2019-05-29T13:37:49.219" v="210" actId="20577"/>
          <ac:spMkLst>
            <pc:docMk/>
            <pc:sldMk cId="1881697333" sldId="444"/>
            <ac:spMk id="6" creationId="{A3DB2AA9-D6D9-4900-A98B-8449913ACA54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2442326317" sldId="445"/>
        </pc:sldMkLst>
        <pc:spChg chg="mod">
          <ac:chgData name="marcos aurelio gularte de castro" userId="67f50566e2aee3b4" providerId="LiveId" clId="{158D58AF-D85C-40B9-B6C6-A44366197F64}" dt="2019-05-29T13:41:03.011" v="212" actId="27636"/>
          <ac:spMkLst>
            <pc:docMk/>
            <pc:sldMk cId="2442326317" sldId="445"/>
            <ac:spMk id="3" creationId="{35E1E8C4-7D5C-426E-9E45-7F21F9FAE4BB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3348586199" sldId="446"/>
        </pc:sldMkLst>
        <pc:spChg chg="mod">
          <ac:chgData name="marcos aurelio gularte de castro" userId="67f50566e2aee3b4" providerId="LiveId" clId="{158D58AF-D85C-40B9-B6C6-A44366197F64}" dt="2019-05-29T13:41:32.686" v="214" actId="27636"/>
          <ac:spMkLst>
            <pc:docMk/>
            <pc:sldMk cId="3348586199" sldId="446"/>
            <ac:spMk id="3" creationId="{BF943A74-959E-4AAB-8EFD-9D8B6BF95C32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1941483367" sldId="447"/>
        </pc:sldMkLst>
        <pc:spChg chg="mod">
          <ac:chgData name="marcos aurelio gularte de castro" userId="67f50566e2aee3b4" providerId="LiveId" clId="{158D58AF-D85C-40B9-B6C6-A44366197F64}" dt="2019-05-29T13:42:41.041" v="219" actId="27636"/>
          <ac:spMkLst>
            <pc:docMk/>
            <pc:sldMk cId="1941483367" sldId="447"/>
            <ac:spMk id="3" creationId="{FE27E35B-DA29-455D-A780-3EFBE88516F7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3828411932" sldId="448"/>
        </pc:sldMkLst>
        <pc:spChg chg="mod">
          <ac:chgData name="marcos aurelio gularte de castro" userId="67f50566e2aee3b4" providerId="LiveId" clId="{158D58AF-D85C-40B9-B6C6-A44366197F64}" dt="2019-05-29T13:43:35.576" v="230" actId="1076"/>
          <ac:spMkLst>
            <pc:docMk/>
            <pc:sldMk cId="3828411932" sldId="448"/>
            <ac:spMk id="2" creationId="{AFD552AD-FBF6-4CFF-996A-ECC0FF423E28}"/>
          </ac:spMkLst>
        </pc:spChg>
        <pc:spChg chg="mod">
          <ac:chgData name="marcos aurelio gularte de castro" userId="67f50566e2aee3b4" providerId="LiveId" clId="{158D58AF-D85C-40B9-B6C6-A44366197F64}" dt="2019-05-29T13:43:32.575" v="228" actId="27636"/>
          <ac:spMkLst>
            <pc:docMk/>
            <pc:sldMk cId="3828411932" sldId="448"/>
            <ac:spMk id="3" creationId="{A4F2C973-F127-409C-9E50-3DCACA72AE3D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3021434677" sldId="449"/>
        </pc:sldMkLst>
        <pc:spChg chg="mod">
          <ac:chgData name="marcos aurelio gularte de castro" userId="67f50566e2aee3b4" providerId="LiveId" clId="{158D58AF-D85C-40B9-B6C6-A44366197F64}" dt="2019-05-29T13:44:07.943" v="235" actId="1076"/>
          <ac:spMkLst>
            <pc:docMk/>
            <pc:sldMk cId="3021434677" sldId="449"/>
            <ac:spMk id="3" creationId="{2FF5F227-843E-4837-996B-3B0F32834362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2148429290" sldId="450"/>
        </pc:sldMkLst>
        <pc:spChg chg="mod">
          <ac:chgData name="marcos aurelio gularte de castro" userId="67f50566e2aee3b4" providerId="LiveId" clId="{158D58AF-D85C-40B9-B6C6-A44366197F64}" dt="2019-05-29T13:44:56.751" v="240" actId="20577"/>
          <ac:spMkLst>
            <pc:docMk/>
            <pc:sldMk cId="2148429290" sldId="450"/>
            <ac:spMk id="3" creationId="{6A370EFD-7107-4F18-A88B-885649D6B041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301519472" sldId="451"/>
        </pc:sldMkLst>
        <pc:spChg chg="mod">
          <ac:chgData name="marcos aurelio gularte de castro" userId="67f50566e2aee3b4" providerId="LiveId" clId="{158D58AF-D85C-40B9-B6C6-A44366197F64}" dt="2019-05-29T13:45:25.762" v="243" actId="20577"/>
          <ac:spMkLst>
            <pc:docMk/>
            <pc:sldMk cId="301519472" sldId="451"/>
            <ac:spMk id="3" creationId="{51EFE8DC-F733-4892-8937-D1C317A2A03A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1564443846" sldId="452"/>
        </pc:sldMkLst>
        <pc:spChg chg="mod">
          <ac:chgData name="marcos aurelio gularte de castro" userId="67f50566e2aee3b4" providerId="LiveId" clId="{158D58AF-D85C-40B9-B6C6-A44366197F64}" dt="2019-05-29T13:46:00.642" v="246" actId="20577"/>
          <ac:spMkLst>
            <pc:docMk/>
            <pc:sldMk cId="1564443846" sldId="452"/>
            <ac:spMk id="3" creationId="{20CEE9D4-3E7F-4DC9-9902-31C2EFBF1D3C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1578494006" sldId="453"/>
        </pc:sldMkLst>
        <pc:spChg chg="mod">
          <ac:chgData name="marcos aurelio gularte de castro" userId="67f50566e2aee3b4" providerId="LiveId" clId="{158D58AF-D85C-40B9-B6C6-A44366197F64}" dt="2019-05-29T13:48:18.915" v="256" actId="20577"/>
          <ac:spMkLst>
            <pc:docMk/>
            <pc:sldMk cId="1578494006" sldId="453"/>
            <ac:spMk id="3" creationId="{6FE4C4CF-34ED-4D0E-B7CE-EA9392677A78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2884507965" sldId="454"/>
        </pc:sldMkLst>
        <pc:spChg chg="mod">
          <ac:chgData name="marcos aurelio gularte de castro" userId="67f50566e2aee3b4" providerId="LiveId" clId="{158D58AF-D85C-40B9-B6C6-A44366197F64}" dt="2019-05-29T13:48:48.338" v="270" actId="20577"/>
          <ac:spMkLst>
            <pc:docMk/>
            <pc:sldMk cId="2884507965" sldId="454"/>
            <ac:spMk id="3" creationId="{7BB67B23-3A2D-44E3-B803-63CEE0ED41EE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3751387345" sldId="455"/>
        </pc:sldMkLst>
        <pc:spChg chg="mod">
          <ac:chgData name="marcos aurelio gularte de castro" userId="67f50566e2aee3b4" providerId="LiveId" clId="{158D58AF-D85C-40B9-B6C6-A44366197F64}" dt="2019-05-29T13:50:03.284" v="281" actId="20577"/>
          <ac:spMkLst>
            <pc:docMk/>
            <pc:sldMk cId="3751387345" sldId="455"/>
            <ac:spMk id="3" creationId="{F8D36501-E20A-4F75-BD42-92114E910112}"/>
          </ac:spMkLst>
        </pc:spChg>
      </pc:sldChg>
      <pc:sldChg chg="addSp delSp 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451329004" sldId="456"/>
        </pc:sldMkLst>
        <pc:spChg chg="del">
          <ac:chgData name="marcos aurelio gularte de castro" userId="67f50566e2aee3b4" providerId="LiveId" clId="{158D58AF-D85C-40B9-B6C6-A44366197F64}" dt="2019-05-29T13:50:24.093" v="282"/>
          <ac:spMkLst>
            <pc:docMk/>
            <pc:sldMk cId="451329004" sldId="456"/>
            <ac:spMk id="2" creationId="{28611647-1C5C-4EDD-8C9C-D59D18B96C65}"/>
          </ac:spMkLst>
        </pc:spChg>
        <pc:spChg chg="del">
          <ac:chgData name="marcos aurelio gularte de castro" userId="67f50566e2aee3b4" providerId="LiveId" clId="{158D58AF-D85C-40B9-B6C6-A44366197F64}" dt="2019-05-29T13:50:24.093" v="282"/>
          <ac:spMkLst>
            <pc:docMk/>
            <pc:sldMk cId="451329004" sldId="456"/>
            <ac:spMk id="3" creationId="{DC504A41-31D7-4262-BC57-CCEB0D70923B}"/>
          </ac:spMkLst>
        </pc:spChg>
        <pc:spChg chg="add mod">
          <ac:chgData name="marcos aurelio gularte de castro" userId="67f50566e2aee3b4" providerId="LiveId" clId="{158D58AF-D85C-40B9-B6C6-A44366197F64}" dt="2019-05-29T13:50:39.320" v="289" actId="403"/>
          <ac:spMkLst>
            <pc:docMk/>
            <pc:sldMk cId="451329004" sldId="456"/>
            <ac:spMk id="4" creationId="{F8098F1E-FD7D-496F-8C53-3F583D1BD5FE}"/>
          </ac:spMkLst>
        </pc:spChg>
        <pc:spChg chg="add mod">
          <ac:chgData name="marcos aurelio gularte de castro" userId="67f50566e2aee3b4" providerId="LiveId" clId="{158D58AF-D85C-40B9-B6C6-A44366197F64}" dt="2019-05-29T13:50:34.109" v="284"/>
          <ac:spMkLst>
            <pc:docMk/>
            <pc:sldMk cId="451329004" sldId="456"/>
            <ac:spMk id="5" creationId="{725AB9E8-7EB8-4675-832D-0A5CC1704471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240795689" sldId="457"/>
        </pc:sldMkLst>
        <pc:spChg chg="mod">
          <ac:chgData name="marcos aurelio gularte de castro" userId="67f50566e2aee3b4" providerId="LiveId" clId="{158D58AF-D85C-40B9-B6C6-A44366197F64}" dt="2019-05-29T13:50:59.379" v="292" actId="20577"/>
          <ac:spMkLst>
            <pc:docMk/>
            <pc:sldMk cId="240795689" sldId="457"/>
            <ac:spMk id="3" creationId="{DC883DF0-E197-4B98-958D-A9AE9424C2D3}"/>
          </ac:spMkLst>
        </pc:spChg>
      </pc:sldChg>
      <pc:sldChg chg="addSp delSp 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2529880640" sldId="458"/>
        </pc:sldMkLst>
        <pc:spChg chg="del">
          <ac:chgData name="marcos aurelio gularte de castro" userId="67f50566e2aee3b4" providerId="LiveId" clId="{158D58AF-D85C-40B9-B6C6-A44366197F64}" dt="2019-05-29T13:51:25.698" v="293"/>
          <ac:spMkLst>
            <pc:docMk/>
            <pc:sldMk cId="2529880640" sldId="458"/>
            <ac:spMk id="2" creationId="{D4016061-F7D3-48B1-A6E5-175647231E68}"/>
          </ac:spMkLst>
        </pc:spChg>
        <pc:spChg chg="del">
          <ac:chgData name="marcos aurelio gularte de castro" userId="67f50566e2aee3b4" providerId="LiveId" clId="{158D58AF-D85C-40B9-B6C6-A44366197F64}" dt="2019-05-29T13:51:25.698" v="293"/>
          <ac:spMkLst>
            <pc:docMk/>
            <pc:sldMk cId="2529880640" sldId="458"/>
            <ac:spMk id="3" creationId="{F809318F-767B-465A-99D5-3618466B2F5C}"/>
          </ac:spMkLst>
        </pc:spChg>
        <pc:spChg chg="add mod">
          <ac:chgData name="marcos aurelio gularte de castro" userId="67f50566e2aee3b4" providerId="LiveId" clId="{158D58AF-D85C-40B9-B6C6-A44366197F64}" dt="2019-05-29T13:51:34.006" v="295"/>
          <ac:spMkLst>
            <pc:docMk/>
            <pc:sldMk cId="2529880640" sldId="458"/>
            <ac:spMk id="4" creationId="{1BEB0188-6320-4058-B924-C7F01350E195}"/>
          </ac:spMkLst>
        </pc:spChg>
        <pc:spChg chg="add mod">
          <ac:chgData name="marcos aurelio gularte de castro" userId="67f50566e2aee3b4" providerId="LiveId" clId="{158D58AF-D85C-40B9-B6C6-A44366197F64}" dt="2019-05-29T13:51:38.846" v="299" actId="20577"/>
          <ac:spMkLst>
            <pc:docMk/>
            <pc:sldMk cId="2529880640" sldId="458"/>
            <ac:spMk id="5" creationId="{3E2EB8DB-31B4-4510-AFDE-3D85F9F578C4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1598696626" sldId="459"/>
        </pc:sldMkLst>
        <pc:spChg chg="mod">
          <ac:chgData name="marcos aurelio gularte de castro" userId="67f50566e2aee3b4" providerId="LiveId" clId="{158D58AF-D85C-40B9-B6C6-A44366197F64}" dt="2019-05-29T13:52:09.374" v="303" actId="20577"/>
          <ac:spMkLst>
            <pc:docMk/>
            <pc:sldMk cId="1598696626" sldId="459"/>
            <ac:spMk id="3" creationId="{885923FE-30AB-4628-8218-BE53E717FD85}"/>
          </ac:spMkLst>
        </pc:spChg>
      </pc:sldChg>
      <pc:sldChg chg="addSp delSp 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2352250931" sldId="460"/>
        </pc:sldMkLst>
        <pc:spChg chg="del">
          <ac:chgData name="marcos aurelio gularte de castro" userId="67f50566e2aee3b4" providerId="LiveId" clId="{158D58AF-D85C-40B9-B6C6-A44366197F64}" dt="2019-05-29T13:52:35.769" v="307"/>
          <ac:spMkLst>
            <pc:docMk/>
            <pc:sldMk cId="2352250931" sldId="460"/>
            <ac:spMk id="2" creationId="{5198A546-2487-40BC-AF91-B287B3496609}"/>
          </ac:spMkLst>
        </pc:spChg>
        <pc:spChg chg="mod">
          <ac:chgData name="marcos aurelio gularte de castro" userId="67f50566e2aee3b4" providerId="LiveId" clId="{158D58AF-D85C-40B9-B6C6-A44366197F64}" dt="2019-05-29T13:52:40.278" v="309" actId="14100"/>
          <ac:spMkLst>
            <pc:docMk/>
            <pc:sldMk cId="2352250931" sldId="460"/>
            <ac:spMk id="3" creationId="{F16972B6-1AED-46AF-97B2-36ED3F71D3B4}"/>
          </ac:spMkLst>
        </pc:spChg>
        <pc:spChg chg="add mod">
          <ac:chgData name="marcos aurelio gularte de castro" userId="67f50566e2aee3b4" providerId="LiveId" clId="{158D58AF-D85C-40B9-B6C6-A44366197F64}" dt="2019-05-29T13:52:35.769" v="307"/>
          <ac:spMkLst>
            <pc:docMk/>
            <pc:sldMk cId="2352250931" sldId="460"/>
            <ac:spMk id="4" creationId="{8B342884-9A64-4708-8F71-E7D7F4C7A731}"/>
          </ac:spMkLst>
        </pc:spChg>
        <pc:spChg chg="add mod">
          <ac:chgData name="marcos aurelio gularte de castro" userId="67f50566e2aee3b4" providerId="LiveId" clId="{158D58AF-D85C-40B9-B6C6-A44366197F64}" dt="2019-05-29T13:52:42.597" v="310" actId="20577"/>
          <ac:spMkLst>
            <pc:docMk/>
            <pc:sldMk cId="2352250931" sldId="460"/>
            <ac:spMk id="5" creationId="{1172F357-6AD8-4667-822E-EA6DF2D15776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239944018" sldId="461"/>
        </pc:sldMkLst>
        <pc:spChg chg="mod">
          <ac:chgData name="marcos aurelio gularte de castro" userId="67f50566e2aee3b4" providerId="LiveId" clId="{158D58AF-D85C-40B9-B6C6-A44366197F64}" dt="2019-05-29T13:53:11.119" v="314" actId="20577"/>
          <ac:spMkLst>
            <pc:docMk/>
            <pc:sldMk cId="239944018" sldId="461"/>
            <ac:spMk id="3" creationId="{FC31105E-93F3-4307-A3E0-CBC5BBD78941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2661287063" sldId="462"/>
        </pc:sldMkLst>
        <pc:spChg chg="mod">
          <ac:chgData name="marcos aurelio gularte de castro" userId="67f50566e2aee3b4" providerId="LiveId" clId="{158D58AF-D85C-40B9-B6C6-A44366197F64}" dt="2019-05-29T13:54:24.371" v="317" actId="20577"/>
          <ac:spMkLst>
            <pc:docMk/>
            <pc:sldMk cId="2661287063" sldId="462"/>
            <ac:spMk id="3" creationId="{43288A5B-7323-4542-B8DE-53FA4374A245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1540378074" sldId="463"/>
        </pc:sldMkLst>
        <pc:spChg chg="mod">
          <ac:chgData name="marcos aurelio gularte de castro" userId="67f50566e2aee3b4" providerId="LiveId" clId="{158D58AF-D85C-40B9-B6C6-A44366197F64}" dt="2019-05-29T13:55:02.815" v="320" actId="20577"/>
          <ac:spMkLst>
            <pc:docMk/>
            <pc:sldMk cId="1540378074" sldId="463"/>
            <ac:spMk id="3" creationId="{06065904-F37D-472A-AE7D-F9C6426F2440}"/>
          </ac:spMkLst>
        </pc:spChg>
      </pc:sldChg>
      <pc:sldChg chg="addSp delSp 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2145243577" sldId="464"/>
        </pc:sldMkLst>
        <pc:spChg chg="del">
          <ac:chgData name="marcos aurelio gularte de castro" userId="67f50566e2aee3b4" providerId="LiveId" clId="{158D58AF-D85C-40B9-B6C6-A44366197F64}" dt="2019-05-29T13:55:33.042" v="321"/>
          <ac:spMkLst>
            <pc:docMk/>
            <pc:sldMk cId="2145243577" sldId="464"/>
            <ac:spMk id="2" creationId="{03689985-7E9C-48EF-9843-2A7A126B1454}"/>
          </ac:spMkLst>
        </pc:spChg>
        <pc:spChg chg="del">
          <ac:chgData name="marcos aurelio gularte de castro" userId="67f50566e2aee3b4" providerId="LiveId" clId="{158D58AF-D85C-40B9-B6C6-A44366197F64}" dt="2019-05-29T13:55:33.042" v="321"/>
          <ac:spMkLst>
            <pc:docMk/>
            <pc:sldMk cId="2145243577" sldId="464"/>
            <ac:spMk id="3" creationId="{4C39934C-E8EE-4333-8CCC-7080D0E27D29}"/>
          </ac:spMkLst>
        </pc:spChg>
        <pc:spChg chg="add mod">
          <ac:chgData name="marcos aurelio gularte de castro" userId="67f50566e2aee3b4" providerId="LiveId" clId="{158D58AF-D85C-40B9-B6C6-A44366197F64}" dt="2019-05-29T13:55:33.042" v="321"/>
          <ac:spMkLst>
            <pc:docMk/>
            <pc:sldMk cId="2145243577" sldId="464"/>
            <ac:spMk id="4" creationId="{93258C86-2F80-469E-AACB-EBAB3F5D09FB}"/>
          </ac:spMkLst>
        </pc:spChg>
        <pc:spChg chg="add mod">
          <ac:chgData name="marcos aurelio gularte de castro" userId="67f50566e2aee3b4" providerId="LiveId" clId="{158D58AF-D85C-40B9-B6C6-A44366197F64}" dt="2019-05-29T13:55:50.827" v="328" actId="20577"/>
          <ac:spMkLst>
            <pc:docMk/>
            <pc:sldMk cId="2145243577" sldId="464"/>
            <ac:spMk id="5" creationId="{4FC40F0B-C88D-4C4B-9D63-CF3048E0CCE9}"/>
          </ac:spMkLst>
        </pc:spChg>
        <pc:spChg chg="add mod">
          <ac:chgData name="marcos aurelio gularte de castro" userId="67f50566e2aee3b4" providerId="LiveId" clId="{158D58AF-D85C-40B9-B6C6-A44366197F64}" dt="2019-05-29T13:55:44.397" v="326" actId="20577"/>
          <ac:spMkLst>
            <pc:docMk/>
            <pc:sldMk cId="2145243577" sldId="464"/>
            <ac:spMk id="6" creationId="{9253489F-F78B-4C7D-B632-94596B51B982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3690633832" sldId="465"/>
        </pc:sldMkLst>
        <pc:spChg chg="mod">
          <ac:chgData name="marcos aurelio gularte de castro" userId="67f50566e2aee3b4" providerId="LiveId" clId="{158D58AF-D85C-40B9-B6C6-A44366197F64}" dt="2019-05-29T13:56:13.328" v="346" actId="20577"/>
          <ac:spMkLst>
            <pc:docMk/>
            <pc:sldMk cId="3690633832" sldId="465"/>
            <ac:spMk id="3" creationId="{923FA974-1F9B-4016-AA0F-F983D7D415D0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2201111577" sldId="466"/>
        </pc:sldMkLst>
        <pc:spChg chg="mod">
          <ac:chgData name="marcos aurelio gularte de castro" userId="67f50566e2aee3b4" providerId="LiveId" clId="{158D58AF-D85C-40B9-B6C6-A44366197F64}" dt="2019-05-29T13:57:36.098" v="350" actId="27636"/>
          <ac:spMkLst>
            <pc:docMk/>
            <pc:sldMk cId="2201111577" sldId="466"/>
            <ac:spMk id="3" creationId="{8FBED739-C5B5-476B-B645-AC3ACEB7CF17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1416864284" sldId="467"/>
        </pc:sldMkLst>
        <pc:spChg chg="mod">
          <ac:chgData name="marcos aurelio gularte de castro" userId="67f50566e2aee3b4" providerId="LiveId" clId="{158D58AF-D85C-40B9-B6C6-A44366197F64}" dt="2019-05-29T13:57:44.981" v="352" actId="20577"/>
          <ac:spMkLst>
            <pc:docMk/>
            <pc:sldMk cId="1416864284" sldId="467"/>
            <ac:spMk id="3" creationId="{25D0725C-E391-40E0-806E-9164A2ABE610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3937607880" sldId="468"/>
        </pc:sldMkLst>
        <pc:spChg chg="mod">
          <ac:chgData name="marcos aurelio gularte de castro" userId="67f50566e2aee3b4" providerId="LiveId" clId="{158D58AF-D85C-40B9-B6C6-A44366197F64}" dt="2019-05-29T13:58:13.225" v="356" actId="20577"/>
          <ac:spMkLst>
            <pc:docMk/>
            <pc:sldMk cId="3937607880" sldId="468"/>
            <ac:spMk id="3" creationId="{3891EB66-2F7F-4373-AA15-5542326F488F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3574680776" sldId="469"/>
        </pc:sldMkLst>
        <pc:spChg chg="mod">
          <ac:chgData name="marcos aurelio gularte de castro" userId="67f50566e2aee3b4" providerId="LiveId" clId="{158D58AF-D85C-40B9-B6C6-A44366197F64}" dt="2019-05-29T13:58:28.661" v="360" actId="27636"/>
          <ac:spMkLst>
            <pc:docMk/>
            <pc:sldMk cId="3574680776" sldId="469"/>
            <ac:spMk id="3" creationId="{AB597689-F68A-432F-8792-AD5D4363383F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433122842" sldId="470"/>
        </pc:sldMkLst>
        <pc:spChg chg="mod">
          <ac:chgData name="marcos aurelio gularte de castro" userId="67f50566e2aee3b4" providerId="LiveId" clId="{158D58AF-D85C-40B9-B6C6-A44366197F64}" dt="2019-05-29T13:59:32.266" v="362" actId="20577"/>
          <ac:spMkLst>
            <pc:docMk/>
            <pc:sldMk cId="433122842" sldId="470"/>
            <ac:spMk id="3" creationId="{B2036902-BF3A-4D63-BF8C-0797D3AB0E26}"/>
          </ac:spMkLst>
        </pc:spChg>
      </pc:sldChg>
      <pc:sldChg chg="addSp delSp 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1948621797" sldId="471"/>
        </pc:sldMkLst>
        <pc:spChg chg="del">
          <ac:chgData name="marcos aurelio gularte de castro" userId="67f50566e2aee3b4" providerId="LiveId" clId="{158D58AF-D85C-40B9-B6C6-A44366197F64}" dt="2019-05-29T13:59:52.211" v="366"/>
          <ac:spMkLst>
            <pc:docMk/>
            <pc:sldMk cId="1948621797" sldId="471"/>
            <ac:spMk id="2" creationId="{80BB6009-2BA2-4A4B-8030-85978A7171ED}"/>
          </ac:spMkLst>
        </pc:spChg>
        <pc:spChg chg="mod">
          <ac:chgData name="marcos aurelio gularte de castro" userId="67f50566e2aee3b4" providerId="LiveId" clId="{158D58AF-D85C-40B9-B6C6-A44366197F64}" dt="2019-05-29T13:59:52.338" v="367" actId="27636"/>
          <ac:spMkLst>
            <pc:docMk/>
            <pc:sldMk cId="1948621797" sldId="471"/>
            <ac:spMk id="3" creationId="{97025959-8924-41D5-A2FD-5563534CA122}"/>
          </ac:spMkLst>
        </pc:spChg>
        <pc:spChg chg="add mod">
          <ac:chgData name="marcos aurelio gularte de castro" userId="67f50566e2aee3b4" providerId="LiveId" clId="{158D58AF-D85C-40B9-B6C6-A44366197F64}" dt="2019-05-29T13:59:52.211" v="366"/>
          <ac:spMkLst>
            <pc:docMk/>
            <pc:sldMk cId="1948621797" sldId="471"/>
            <ac:spMk id="4" creationId="{60BAC691-9BB6-4399-BE91-C588925ADDB2}"/>
          </ac:spMkLst>
        </pc:spChg>
        <pc:spChg chg="add mod">
          <ac:chgData name="marcos aurelio gularte de castro" userId="67f50566e2aee3b4" providerId="LiveId" clId="{158D58AF-D85C-40B9-B6C6-A44366197F64}" dt="2019-05-29T13:59:57.851" v="368" actId="20577"/>
          <ac:spMkLst>
            <pc:docMk/>
            <pc:sldMk cId="1948621797" sldId="471"/>
            <ac:spMk id="5" creationId="{52619008-E1BD-4D16-A0B0-CA6DA6753910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1877166068" sldId="472"/>
        </pc:sldMkLst>
        <pc:spChg chg="mod">
          <ac:chgData name="marcos aurelio gularte de castro" userId="67f50566e2aee3b4" providerId="LiveId" clId="{158D58AF-D85C-40B9-B6C6-A44366197F64}" dt="2019-05-29T14:00:43.500" v="373" actId="20577"/>
          <ac:spMkLst>
            <pc:docMk/>
            <pc:sldMk cId="1877166068" sldId="472"/>
            <ac:spMk id="3" creationId="{69AB912A-9E6F-4A8A-B86B-49C9DA7C2FC4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2287580355" sldId="473"/>
        </pc:sldMkLst>
        <pc:spChg chg="mod">
          <ac:chgData name="marcos aurelio gularte de castro" userId="67f50566e2aee3b4" providerId="LiveId" clId="{158D58AF-D85C-40B9-B6C6-A44366197F64}" dt="2019-05-29T14:01:12.612" v="374"/>
          <ac:spMkLst>
            <pc:docMk/>
            <pc:sldMk cId="2287580355" sldId="473"/>
            <ac:spMk id="3" creationId="{F3777AF9-1BE5-4E15-8425-970752ACA996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4248856730" sldId="474"/>
        </pc:sldMkLst>
        <pc:spChg chg="mod">
          <ac:chgData name="marcos aurelio gularte de castro" userId="67f50566e2aee3b4" providerId="LiveId" clId="{158D58AF-D85C-40B9-B6C6-A44366197F64}" dt="2019-05-29T14:01:48.197" v="378" actId="20577"/>
          <ac:spMkLst>
            <pc:docMk/>
            <pc:sldMk cId="4248856730" sldId="474"/>
            <ac:spMk id="3" creationId="{7F7F2B38-35FB-48AC-9856-52959A135050}"/>
          </ac:spMkLst>
        </pc:spChg>
      </pc:sldChg>
      <pc:sldChg chg="addSp delSp 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3369288860" sldId="475"/>
        </pc:sldMkLst>
        <pc:spChg chg="del">
          <ac:chgData name="marcos aurelio gularte de castro" userId="67f50566e2aee3b4" providerId="LiveId" clId="{158D58AF-D85C-40B9-B6C6-A44366197F64}" dt="2019-05-29T14:02:14.193" v="382"/>
          <ac:spMkLst>
            <pc:docMk/>
            <pc:sldMk cId="3369288860" sldId="475"/>
            <ac:spMk id="2" creationId="{8D4DB76C-11FC-4DD3-B938-A329F745D0C7}"/>
          </ac:spMkLst>
        </pc:spChg>
        <pc:spChg chg="mod">
          <ac:chgData name="marcos aurelio gularte de castro" userId="67f50566e2aee3b4" providerId="LiveId" clId="{158D58AF-D85C-40B9-B6C6-A44366197F64}" dt="2019-05-29T14:02:21.258" v="385" actId="14100"/>
          <ac:spMkLst>
            <pc:docMk/>
            <pc:sldMk cId="3369288860" sldId="475"/>
            <ac:spMk id="3" creationId="{28475657-8FD6-4AB3-BD89-26918BD17897}"/>
          </ac:spMkLst>
        </pc:spChg>
        <pc:spChg chg="add mod">
          <ac:chgData name="marcos aurelio gularte de castro" userId="67f50566e2aee3b4" providerId="LiveId" clId="{158D58AF-D85C-40B9-B6C6-A44366197F64}" dt="2019-05-29T14:02:14.193" v="382"/>
          <ac:spMkLst>
            <pc:docMk/>
            <pc:sldMk cId="3369288860" sldId="475"/>
            <ac:spMk id="4" creationId="{C7F815F2-B5BE-4B42-B723-0A1FD15EDB12}"/>
          </ac:spMkLst>
        </pc:spChg>
        <pc:spChg chg="add mod">
          <ac:chgData name="marcos aurelio gularte de castro" userId="67f50566e2aee3b4" providerId="LiveId" clId="{158D58AF-D85C-40B9-B6C6-A44366197F64}" dt="2019-05-29T14:02:16.676" v="384" actId="20577"/>
          <ac:spMkLst>
            <pc:docMk/>
            <pc:sldMk cId="3369288860" sldId="475"/>
            <ac:spMk id="5" creationId="{1FAD5B53-1E5E-41D5-83E4-76C1FCDFB481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3585594137" sldId="476"/>
        </pc:sldMkLst>
        <pc:spChg chg="mod">
          <ac:chgData name="marcos aurelio gularte de castro" userId="67f50566e2aee3b4" providerId="LiveId" clId="{158D58AF-D85C-40B9-B6C6-A44366197F64}" dt="2019-05-29T14:03:05.623" v="390" actId="27636"/>
          <ac:spMkLst>
            <pc:docMk/>
            <pc:sldMk cId="3585594137" sldId="476"/>
            <ac:spMk id="3" creationId="{04995A8D-F7D4-4AC8-9B6D-19E4B994C5E5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3487306278" sldId="477"/>
        </pc:sldMkLst>
        <pc:spChg chg="mod">
          <ac:chgData name="marcos aurelio gularte de castro" userId="67f50566e2aee3b4" providerId="LiveId" clId="{158D58AF-D85C-40B9-B6C6-A44366197F64}" dt="2019-05-29T14:04:09.865" v="395" actId="20577"/>
          <ac:spMkLst>
            <pc:docMk/>
            <pc:sldMk cId="3487306278" sldId="477"/>
            <ac:spMk id="3" creationId="{6EAE911B-75AB-42AC-B000-CE63C0AB8073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3896120052" sldId="478"/>
        </pc:sldMkLst>
        <pc:spChg chg="mod">
          <ac:chgData name="marcos aurelio gularte de castro" userId="67f50566e2aee3b4" providerId="LiveId" clId="{158D58AF-D85C-40B9-B6C6-A44366197F64}" dt="2019-05-29T14:04:41.988" v="412" actId="14100"/>
          <ac:spMkLst>
            <pc:docMk/>
            <pc:sldMk cId="3896120052" sldId="478"/>
            <ac:spMk id="3" creationId="{B2D2F42E-57A8-45DB-A7B7-EDB13C18AF31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3369854493" sldId="479"/>
        </pc:sldMkLst>
        <pc:spChg chg="mod">
          <ac:chgData name="marcos aurelio gularte de castro" userId="67f50566e2aee3b4" providerId="LiveId" clId="{158D58AF-D85C-40B9-B6C6-A44366197F64}" dt="2019-05-29T14:05:37.541" v="418" actId="20577"/>
          <ac:spMkLst>
            <pc:docMk/>
            <pc:sldMk cId="3369854493" sldId="479"/>
            <ac:spMk id="3" creationId="{692A00DF-7F24-41F1-8567-907004D17F87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1470450521" sldId="480"/>
        </pc:sldMkLst>
        <pc:spChg chg="mod">
          <ac:chgData name="marcos aurelio gularte de castro" userId="67f50566e2aee3b4" providerId="LiveId" clId="{158D58AF-D85C-40B9-B6C6-A44366197F64}" dt="2019-05-29T14:06:07.162" v="427" actId="20577"/>
          <ac:spMkLst>
            <pc:docMk/>
            <pc:sldMk cId="1470450521" sldId="480"/>
            <ac:spMk id="3" creationId="{222D9F53-17C4-4123-AD95-79D67208CDB7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3406922158" sldId="481"/>
        </pc:sldMkLst>
        <pc:spChg chg="mod">
          <ac:chgData name="marcos aurelio gularte de castro" userId="67f50566e2aee3b4" providerId="LiveId" clId="{158D58AF-D85C-40B9-B6C6-A44366197F64}" dt="2019-05-29T14:07:14.689" v="445" actId="1076"/>
          <ac:spMkLst>
            <pc:docMk/>
            <pc:sldMk cId="3406922158" sldId="481"/>
            <ac:spMk id="3" creationId="{BA060940-FDB8-4581-AE74-620E327CC7D8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3383932517" sldId="482"/>
        </pc:sldMkLst>
        <pc:spChg chg="mod">
          <ac:chgData name="marcos aurelio gularte de castro" userId="67f50566e2aee3b4" providerId="LiveId" clId="{158D58AF-D85C-40B9-B6C6-A44366197F64}" dt="2019-05-29T14:07:20.048" v="448" actId="20577"/>
          <ac:spMkLst>
            <pc:docMk/>
            <pc:sldMk cId="3383932517" sldId="482"/>
            <ac:spMk id="3" creationId="{95F92463-A567-4FE5-8409-7434AA13F442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776001569" sldId="483"/>
        </pc:sldMkLst>
        <pc:spChg chg="mod">
          <ac:chgData name="marcos aurelio gularte de castro" userId="67f50566e2aee3b4" providerId="LiveId" clId="{158D58AF-D85C-40B9-B6C6-A44366197F64}" dt="2019-05-29T14:07:33.279" v="450" actId="27636"/>
          <ac:spMkLst>
            <pc:docMk/>
            <pc:sldMk cId="776001569" sldId="483"/>
            <ac:spMk id="3" creationId="{884FE1EB-B89C-4E5A-87CF-CB998CDA5910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3647674538" sldId="484"/>
        </pc:sldMkLst>
        <pc:spChg chg="mod">
          <ac:chgData name="marcos aurelio gularte de castro" userId="67f50566e2aee3b4" providerId="LiveId" clId="{158D58AF-D85C-40B9-B6C6-A44366197F64}" dt="2019-05-29T14:07:43.325" v="453" actId="20577"/>
          <ac:spMkLst>
            <pc:docMk/>
            <pc:sldMk cId="3647674538" sldId="484"/>
            <ac:spMk id="3" creationId="{5205A0AE-558B-4274-B146-0C3DC00FE57E}"/>
          </ac:spMkLst>
        </pc:spChg>
      </pc:sldChg>
      <pc:sldChg chg="add del">
        <pc:chgData name="marcos aurelio gularte de castro" userId="67f50566e2aee3b4" providerId="LiveId" clId="{158D58AF-D85C-40B9-B6C6-A44366197F64}" dt="2019-05-29T14:07:55.940" v="454" actId="2696"/>
        <pc:sldMkLst>
          <pc:docMk/>
          <pc:sldMk cId="2890491371" sldId="485"/>
        </pc:sldMkLst>
      </pc:sldChg>
      <pc:sldChg chg="add del">
        <pc:chgData name="marcos aurelio gularte de castro" userId="67f50566e2aee3b4" providerId="LiveId" clId="{158D58AF-D85C-40B9-B6C6-A44366197F64}" dt="2019-05-29T14:07:55.955" v="455" actId="2696"/>
        <pc:sldMkLst>
          <pc:docMk/>
          <pc:sldMk cId="3112426781" sldId="486"/>
        </pc:sldMkLst>
      </pc:sldChg>
      <pc:sldChg chg="add del">
        <pc:chgData name="marcos aurelio gularte de castro" userId="67f50566e2aee3b4" providerId="LiveId" clId="{158D58AF-D85C-40B9-B6C6-A44366197F64}" dt="2019-05-29T14:07:55.970" v="456" actId="2696"/>
        <pc:sldMkLst>
          <pc:docMk/>
          <pc:sldMk cId="1668294850" sldId="487"/>
        </pc:sldMkLst>
      </pc:sldChg>
      <pc:sldChg chg="add del">
        <pc:chgData name="marcos aurelio gularte de castro" userId="67f50566e2aee3b4" providerId="LiveId" clId="{158D58AF-D85C-40B9-B6C6-A44366197F64}" dt="2019-05-29T14:07:55.982" v="457" actId="2696"/>
        <pc:sldMkLst>
          <pc:docMk/>
          <pc:sldMk cId="470515859" sldId="488"/>
        </pc:sldMkLst>
      </pc:sldChg>
      <pc:sldChg chg="add del">
        <pc:chgData name="marcos aurelio gularte de castro" userId="67f50566e2aee3b4" providerId="LiveId" clId="{158D58AF-D85C-40B9-B6C6-A44366197F64}" dt="2019-05-29T14:07:55.991" v="458" actId="2696"/>
        <pc:sldMkLst>
          <pc:docMk/>
          <pc:sldMk cId="1557684204" sldId="489"/>
        </pc:sldMkLst>
      </pc:sldChg>
      <pc:sldChg chg="add del">
        <pc:chgData name="marcos aurelio gularte de castro" userId="67f50566e2aee3b4" providerId="LiveId" clId="{158D58AF-D85C-40B9-B6C6-A44366197F64}" dt="2019-05-29T14:07:56.003" v="459" actId="2696"/>
        <pc:sldMkLst>
          <pc:docMk/>
          <pc:sldMk cId="1944264119" sldId="490"/>
        </pc:sldMkLst>
      </pc:sldChg>
      <pc:sldChg chg="add del">
        <pc:chgData name="marcos aurelio gularte de castro" userId="67f50566e2aee3b4" providerId="LiveId" clId="{158D58AF-D85C-40B9-B6C6-A44366197F64}" dt="2019-05-29T14:07:56.015" v="460" actId="2696"/>
        <pc:sldMkLst>
          <pc:docMk/>
          <pc:sldMk cId="377957709" sldId="491"/>
        </pc:sldMkLst>
      </pc:sldChg>
      <pc:sldChg chg="add del">
        <pc:chgData name="marcos aurelio gularte de castro" userId="67f50566e2aee3b4" providerId="LiveId" clId="{158D58AF-D85C-40B9-B6C6-A44366197F64}" dt="2019-05-29T14:07:56.024" v="461" actId="2696"/>
        <pc:sldMkLst>
          <pc:docMk/>
          <pc:sldMk cId="278404930" sldId="492"/>
        </pc:sldMkLst>
      </pc:sldChg>
      <pc:sldChg chg="add del">
        <pc:chgData name="marcos aurelio gularte de castro" userId="67f50566e2aee3b4" providerId="LiveId" clId="{158D58AF-D85C-40B9-B6C6-A44366197F64}" dt="2019-05-29T14:07:56.035" v="462" actId="2696"/>
        <pc:sldMkLst>
          <pc:docMk/>
          <pc:sldMk cId="3648391952" sldId="493"/>
        </pc:sldMkLst>
      </pc:sldChg>
      <pc:sldChg chg="add del">
        <pc:chgData name="marcos aurelio gularte de castro" userId="67f50566e2aee3b4" providerId="LiveId" clId="{158D58AF-D85C-40B9-B6C6-A44366197F64}" dt="2019-05-29T14:07:56.047" v="463" actId="2696"/>
        <pc:sldMkLst>
          <pc:docMk/>
          <pc:sldMk cId="839141687" sldId="494"/>
        </pc:sldMkLst>
      </pc:sldChg>
      <pc:sldChg chg="add del">
        <pc:chgData name="marcos aurelio gularte de castro" userId="67f50566e2aee3b4" providerId="LiveId" clId="{158D58AF-D85C-40B9-B6C6-A44366197F64}" dt="2019-05-29T14:07:56.056" v="464" actId="2696"/>
        <pc:sldMkLst>
          <pc:docMk/>
          <pc:sldMk cId="2678610857" sldId="495"/>
        </pc:sldMkLst>
      </pc:sldChg>
      <pc:sldChg chg="add del">
        <pc:chgData name="marcos aurelio gularte de castro" userId="67f50566e2aee3b4" providerId="LiveId" clId="{158D58AF-D85C-40B9-B6C6-A44366197F64}" dt="2019-05-29T14:07:56.067" v="465" actId="2696"/>
        <pc:sldMkLst>
          <pc:docMk/>
          <pc:sldMk cId="3527638698" sldId="496"/>
        </pc:sldMkLst>
      </pc:sldChg>
      <pc:sldChg chg="add del">
        <pc:chgData name="marcos aurelio gularte de castro" userId="67f50566e2aee3b4" providerId="LiveId" clId="{158D58AF-D85C-40B9-B6C6-A44366197F64}" dt="2019-05-29T14:07:56.074" v="466" actId="2696"/>
        <pc:sldMkLst>
          <pc:docMk/>
          <pc:sldMk cId="4008753156" sldId="497"/>
        </pc:sldMkLst>
      </pc:sldChg>
      <pc:sldChg chg="add del">
        <pc:chgData name="marcos aurelio gularte de castro" userId="67f50566e2aee3b4" providerId="LiveId" clId="{158D58AF-D85C-40B9-B6C6-A44366197F64}" dt="2019-05-29T14:07:56.084" v="467" actId="2696"/>
        <pc:sldMkLst>
          <pc:docMk/>
          <pc:sldMk cId="2307985727" sldId="498"/>
        </pc:sldMkLst>
      </pc:sldChg>
      <pc:sldChg chg="add del">
        <pc:chgData name="marcos aurelio gularte de castro" userId="67f50566e2aee3b4" providerId="LiveId" clId="{158D58AF-D85C-40B9-B6C6-A44366197F64}" dt="2019-05-29T14:07:56.091" v="468" actId="2696"/>
        <pc:sldMkLst>
          <pc:docMk/>
          <pc:sldMk cId="671302889" sldId="499"/>
        </pc:sldMkLst>
      </pc:sldChg>
      <pc:sldChg chg="add del">
        <pc:chgData name="marcos aurelio gularte de castro" userId="67f50566e2aee3b4" providerId="LiveId" clId="{158D58AF-D85C-40B9-B6C6-A44366197F64}" dt="2019-05-29T14:07:56.103" v="469" actId="2696"/>
        <pc:sldMkLst>
          <pc:docMk/>
          <pc:sldMk cId="225294371" sldId="500"/>
        </pc:sldMkLst>
      </pc:sldChg>
      <pc:sldChg chg="add del">
        <pc:chgData name="marcos aurelio gularte de castro" userId="67f50566e2aee3b4" providerId="LiveId" clId="{158D58AF-D85C-40B9-B6C6-A44366197F64}" dt="2019-05-29T14:07:56.113" v="470" actId="2696"/>
        <pc:sldMkLst>
          <pc:docMk/>
          <pc:sldMk cId="3193741121" sldId="501"/>
        </pc:sldMkLst>
      </pc:sldChg>
      <pc:sldChg chg="add del">
        <pc:chgData name="marcos aurelio gularte de castro" userId="67f50566e2aee3b4" providerId="LiveId" clId="{158D58AF-D85C-40B9-B6C6-A44366197F64}" dt="2019-05-29T14:07:56.120" v="471" actId="2696"/>
        <pc:sldMkLst>
          <pc:docMk/>
          <pc:sldMk cId="1643093225" sldId="502"/>
        </pc:sldMkLst>
      </pc:sldChg>
      <pc:sldChg chg="add del">
        <pc:chgData name="marcos aurelio gularte de castro" userId="67f50566e2aee3b4" providerId="LiveId" clId="{158D58AF-D85C-40B9-B6C6-A44366197F64}" dt="2019-05-29T14:07:56.130" v="472" actId="2696"/>
        <pc:sldMkLst>
          <pc:docMk/>
          <pc:sldMk cId="3569102891" sldId="503"/>
        </pc:sldMkLst>
      </pc:sldChg>
      <pc:sldChg chg="add del">
        <pc:chgData name="marcos aurelio gularte de castro" userId="67f50566e2aee3b4" providerId="LiveId" clId="{158D58AF-D85C-40B9-B6C6-A44366197F64}" dt="2019-05-29T14:07:56.137" v="473" actId="2696"/>
        <pc:sldMkLst>
          <pc:docMk/>
          <pc:sldMk cId="822877427" sldId="504"/>
        </pc:sldMkLst>
      </pc:sldChg>
      <pc:sldChg chg="add del">
        <pc:chgData name="marcos aurelio gularte de castro" userId="67f50566e2aee3b4" providerId="LiveId" clId="{158D58AF-D85C-40B9-B6C6-A44366197F64}" dt="2019-05-29T14:07:56.147" v="474" actId="2696"/>
        <pc:sldMkLst>
          <pc:docMk/>
          <pc:sldMk cId="2848456045" sldId="505"/>
        </pc:sldMkLst>
      </pc:sldChg>
      <pc:sldChg chg="add del">
        <pc:chgData name="marcos aurelio gularte de castro" userId="67f50566e2aee3b4" providerId="LiveId" clId="{158D58AF-D85C-40B9-B6C6-A44366197F64}" dt="2019-05-29T14:07:56.156" v="475" actId="2696"/>
        <pc:sldMkLst>
          <pc:docMk/>
          <pc:sldMk cId="1858313787" sldId="506"/>
        </pc:sldMkLst>
      </pc:sldChg>
      <pc:sldChg chg="add del">
        <pc:chgData name="marcos aurelio gularte de castro" userId="67f50566e2aee3b4" providerId="LiveId" clId="{158D58AF-D85C-40B9-B6C6-A44366197F64}" dt="2019-05-29T14:07:56.167" v="476" actId="2696"/>
        <pc:sldMkLst>
          <pc:docMk/>
          <pc:sldMk cId="1491988848" sldId="507"/>
        </pc:sldMkLst>
      </pc:sldChg>
      <pc:sldChg chg="add del">
        <pc:chgData name="marcos aurelio gularte de castro" userId="67f50566e2aee3b4" providerId="LiveId" clId="{158D58AF-D85C-40B9-B6C6-A44366197F64}" dt="2019-05-29T14:07:56.177" v="477" actId="2696"/>
        <pc:sldMkLst>
          <pc:docMk/>
          <pc:sldMk cId="1163428092" sldId="508"/>
        </pc:sldMkLst>
      </pc:sldChg>
      <pc:sldChg chg="add del">
        <pc:chgData name="marcos aurelio gularte de castro" userId="67f50566e2aee3b4" providerId="LiveId" clId="{158D58AF-D85C-40B9-B6C6-A44366197F64}" dt="2019-05-29T14:07:56.184" v="478" actId="2696"/>
        <pc:sldMkLst>
          <pc:docMk/>
          <pc:sldMk cId="3840461255" sldId="509"/>
        </pc:sldMkLst>
      </pc:sldChg>
      <pc:sldChg chg="add del">
        <pc:chgData name="marcos aurelio gularte de castro" userId="67f50566e2aee3b4" providerId="LiveId" clId="{158D58AF-D85C-40B9-B6C6-A44366197F64}" dt="2019-05-29T14:07:56.189" v="479" actId="2696"/>
        <pc:sldMkLst>
          <pc:docMk/>
          <pc:sldMk cId="1493137715" sldId="510"/>
        </pc:sldMkLst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1913731785" sldId="511"/>
        </pc:sldMkLst>
        <pc:spChg chg="mod">
          <ac:chgData name="marcos aurelio gularte de castro" userId="67f50566e2aee3b4" providerId="LiveId" clId="{158D58AF-D85C-40B9-B6C6-A44366197F64}" dt="2019-05-29T13:46:06.029" v="250" actId="20577"/>
          <ac:spMkLst>
            <pc:docMk/>
            <pc:sldMk cId="1913731785" sldId="511"/>
            <ac:spMk id="3" creationId="{8E2D651C-1108-4203-8D86-2C6031E2F0A7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2844632410" sldId="512"/>
        </pc:sldMkLst>
        <pc:spChg chg="mod">
          <ac:chgData name="marcos aurelio gularte de castro" userId="67f50566e2aee3b4" providerId="LiveId" clId="{158D58AF-D85C-40B9-B6C6-A44366197F64}" dt="2019-05-29T13:48:36.676" v="265" actId="20577"/>
          <ac:spMkLst>
            <pc:docMk/>
            <pc:sldMk cId="2844632410" sldId="512"/>
            <ac:spMk id="3" creationId="{43D8E1DB-4E05-43E3-AD7D-A4F200839614}"/>
          </ac:spMkLst>
        </pc:spChg>
      </pc:sldChg>
      <pc:sldChg chg="addSp delSp 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247308279" sldId="513"/>
        </pc:sldMkLst>
        <pc:spChg chg="del">
          <ac:chgData name="marcos aurelio gularte de castro" userId="67f50566e2aee3b4" providerId="LiveId" clId="{158D58AF-D85C-40B9-B6C6-A44366197F64}" dt="2019-05-29T13:49:11.203" v="272"/>
          <ac:spMkLst>
            <pc:docMk/>
            <pc:sldMk cId="247308279" sldId="513"/>
            <ac:spMk id="2" creationId="{BDB9AC61-836E-423A-852A-165EACDFA6AA}"/>
          </ac:spMkLst>
        </pc:spChg>
        <pc:spChg chg="del">
          <ac:chgData name="marcos aurelio gularte de castro" userId="67f50566e2aee3b4" providerId="LiveId" clId="{158D58AF-D85C-40B9-B6C6-A44366197F64}" dt="2019-05-29T13:49:11.203" v="272"/>
          <ac:spMkLst>
            <pc:docMk/>
            <pc:sldMk cId="247308279" sldId="513"/>
            <ac:spMk id="3" creationId="{5400CB3F-91A1-4436-A20D-E338F6E70470}"/>
          </ac:spMkLst>
        </pc:spChg>
        <pc:spChg chg="add mod">
          <ac:chgData name="marcos aurelio gularte de castro" userId="67f50566e2aee3b4" providerId="LiveId" clId="{158D58AF-D85C-40B9-B6C6-A44366197F64}" dt="2019-05-29T13:49:11.203" v="272"/>
          <ac:spMkLst>
            <pc:docMk/>
            <pc:sldMk cId="247308279" sldId="513"/>
            <ac:spMk id="4" creationId="{D99CD4C7-74D0-4081-9C05-20105D116A9D}"/>
          </ac:spMkLst>
        </pc:spChg>
        <pc:spChg chg="add mod">
          <ac:chgData name="marcos aurelio gularte de castro" userId="67f50566e2aee3b4" providerId="LiveId" clId="{158D58AF-D85C-40B9-B6C6-A44366197F64}" dt="2019-05-29T13:49:19.477" v="276" actId="20577"/>
          <ac:spMkLst>
            <pc:docMk/>
            <pc:sldMk cId="247308279" sldId="513"/>
            <ac:spMk id="5" creationId="{443DC36C-008F-4382-8892-EC4224CE3367}"/>
          </ac:spMkLst>
        </pc:spChg>
        <pc:spChg chg="add mod">
          <ac:chgData name="marcos aurelio gularte de castro" userId="67f50566e2aee3b4" providerId="LiveId" clId="{158D58AF-D85C-40B9-B6C6-A44366197F64}" dt="2019-05-29T13:49:22.394" v="277" actId="20577"/>
          <ac:spMkLst>
            <pc:docMk/>
            <pc:sldMk cId="247308279" sldId="513"/>
            <ac:spMk id="6" creationId="{790B59A3-F006-45E1-80E5-15365A8ADF08}"/>
          </ac:spMkLst>
        </pc:spChg>
      </pc:sldChg>
      <pc:sldChg chg="modSp add modTransition">
        <pc:chgData name="marcos aurelio gularte de castro" userId="67f50566e2aee3b4" providerId="LiveId" clId="{158D58AF-D85C-40B9-B6C6-A44366197F64}" dt="2019-05-29T14:08:04.413" v="480"/>
        <pc:sldMkLst>
          <pc:docMk/>
          <pc:sldMk cId="1599054500" sldId="514"/>
        </pc:sldMkLst>
        <pc:spChg chg="mod">
          <ac:chgData name="marcos aurelio gularte de castro" userId="67f50566e2aee3b4" providerId="LiveId" clId="{158D58AF-D85C-40B9-B6C6-A44366197F64}" dt="2019-05-29T14:05:49.731" v="422" actId="20577"/>
          <ac:spMkLst>
            <pc:docMk/>
            <pc:sldMk cId="1599054500" sldId="514"/>
            <ac:spMk id="3" creationId="{9EEFEBF7-B944-4B68-AADA-697B2BE54F7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8A1BB-1B1F-47ED-897E-3B6FCFF2FC02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A99E9-EE4E-4283-A6E7-0F410C396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07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E47F352-7DE1-4677-AFE2-4AD434D90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00571" y="276528"/>
            <a:ext cx="1689908" cy="1263995"/>
          </a:xfrm>
        </p:spPr>
        <p:txBody>
          <a:bodyPr/>
          <a:lstStyle>
            <a:lvl1pPr>
              <a:defRPr sz="8000" b="1" baseline="0">
                <a:solidFill>
                  <a:schemeClr val="bg1"/>
                </a:solidFill>
              </a:defRPr>
            </a:lvl1pPr>
          </a:lstStyle>
          <a:p>
            <a:r>
              <a:rPr lang="pt-BR" dirty="0" err="1"/>
              <a:t>xx</a:t>
            </a:r>
            <a:endParaRPr lang="pt-BR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EA1C1A7-1AC2-4071-A71A-58BD710FBB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7416" y="1796227"/>
            <a:ext cx="3916218" cy="14047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9723541-7513-437C-883D-9A25CF9B57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E3591F-F551-49CF-931F-DAB8954CE3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4325" y="3429000"/>
            <a:ext cx="6502400" cy="1136650"/>
          </a:xfrm>
        </p:spPr>
        <p:txBody>
          <a:bodyPr anchor="ctr"/>
          <a:lstStyle>
            <a:lvl1pPr marL="0" indent="0" algn="ctr">
              <a:buNone/>
              <a:defRPr sz="5400" cap="all" baseline="0"/>
            </a:lvl1pPr>
          </a:lstStyle>
          <a:p>
            <a:pPr lvl="0"/>
            <a:r>
              <a:rPr lang="pt-BR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226795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8800" y="163725"/>
            <a:ext cx="6743148" cy="54728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0">
                <a:solidFill>
                  <a:srgbClr val="FFFF00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8800" y="6018661"/>
            <a:ext cx="6743148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85867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5364" y="163724"/>
            <a:ext cx="5456583" cy="635634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199203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21300" y="163724"/>
            <a:ext cx="6579548" cy="58052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21300" y="6147323"/>
            <a:ext cx="6579548" cy="54695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5243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76460" y="0"/>
            <a:ext cx="671553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123F6D-84AC-4FEF-920B-DDA9E66DC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069" y="424355"/>
            <a:ext cx="4635062" cy="1421524"/>
          </a:xfrm>
          <a:custGeom>
            <a:avLst/>
            <a:gdLst>
              <a:gd name="connsiteX0" fmla="*/ 0 w 3932237"/>
              <a:gd name="connsiteY0" fmla="*/ 0 h 1600200"/>
              <a:gd name="connsiteX1" fmla="*/ 3932237 w 3932237"/>
              <a:gd name="connsiteY1" fmla="*/ 0 h 1600200"/>
              <a:gd name="connsiteX2" fmla="*/ 3932237 w 3932237"/>
              <a:gd name="connsiteY2" fmla="*/ 1600200 h 1600200"/>
              <a:gd name="connsiteX3" fmla="*/ 0 w 3932237"/>
              <a:gd name="connsiteY3" fmla="*/ 1600200 h 1600200"/>
              <a:gd name="connsiteX4" fmla="*/ 0 w 3932237"/>
              <a:gd name="connsiteY4" fmla="*/ 0 h 1600200"/>
              <a:gd name="connsiteX0" fmla="*/ 0 w 3942747"/>
              <a:gd name="connsiteY0" fmla="*/ 147145 h 1747345"/>
              <a:gd name="connsiteX1" fmla="*/ 3942747 w 3942747"/>
              <a:gd name="connsiteY1" fmla="*/ 0 h 1747345"/>
              <a:gd name="connsiteX2" fmla="*/ 3932237 w 3942747"/>
              <a:gd name="connsiteY2" fmla="*/ 1747345 h 1747345"/>
              <a:gd name="connsiteX3" fmla="*/ 0 w 3942747"/>
              <a:gd name="connsiteY3" fmla="*/ 1747345 h 1747345"/>
              <a:gd name="connsiteX4" fmla="*/ 0 w 3942747"/>
              <a:gd name="connsiteY4" fmla="*/ 147145 h 1747345"/>
              <a:gd name="connsiteX0" fmla="*/ 0 w 3942747"/>
              <a:gd name="connsiteY0" fmla="*/ 147145 h 1894490"/>
              <a:gd name="connsiteX1" fmla="*/ 3942747 w 3942747"/>
              <a:gd name="connsiteY1" fmla="*/ 0 h 1894490"/>
              <a:gd name="connsiteX2" fmla="*/ 3900706 w 3942747"/>
              <a:gd name="connsiteY2" fmla="*/ 1894490 h 1894490"/>
              <a:gd name="connsiteX3" fmla="*/ 0 w 3942747"/>
              <a:gd name="connsiteY3" fmla="*/ 1747345 h 1894490"/>
              <a:gd name="connsiteX4" fmla="*/ 0 w 3942747"/>
              <a:gd name="connsiteY4" fmla="*/ 147145 h 1894490"/>
              <a:gd name="connsiteX0" fmla="*/ 21021 w 3963768"/>
              <a:gd name="connsiteY0" fmla="*/ 147145 h 1894490"/>
              <a:gd name="connsiteX1" fmla="*/ 3963768 w 3963768"/>
              <a:gd name="connsiteY1" fmla="*/ 0 h 1894490"/>
              <a:gd name="connsiteX2" fmla="*/ 3921727 w 3963768"/>
              <a:gd name="connsiteY2" fmla="*/ 1894490 h 1894490"/>
              <a:gd name="connsiteX3" fmla="*/ 0 w 3963768"/>
              <a:gd name="connsiteY3" fmla="*/ 1137745 h 1894490"/>
              <a:gd name="connsiteX4" fmla="*/ 21021 w 3963768"/>
              <a:gd name="connsiteY4" fmla="*/ 147145 h 1894490"/>
              <a:gd name="connsiteX0" fmla="*/ 21021 w 3963768"/>
              <a:gd name="connsiteY0" fmla="*/ 147145 h 1421524"/>
              <a:gd name="connsiteX1" fmla="*/ 3963768 w 3963768"/>
              <a:gd name="connsiteY1" fmla="*/ 0 h 1421524"/>
              <a:gd name="connsiteX2" fmla="*/ 3890195 w 3963768"/>
              <a:gd name="connsiteY2" fmla="*/ 1421524 h 1421524"/>
              <a:gd name="connsiteX3" fmla="*/ 0 w 3963768"/>
              <a:gd name="connsiteY3" fmla="*/ 1137745 h 1421524"/>
              <a:gd name="connsiteX4" fmla="*/ 21021 w 3963768"/>
              <a:gd name="connsiteY4" fmla="*/ 147145 h 142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3768" h="1421524">
                <a:moveTo>
                  <a:pt x="21021" y="147145"/>
                </a:moveTo>
                <a:lnTo>
                  <a:pt x="3963768" y="0"/>
                </a:lnTo>
                <a:cubicBezTo>
                  <a:pt x="3960265" y="582448"/>
                  <a:pt x="3893698" y="839076"/>
                  <a:pt x="3890195" y="1421524"/>
                </a:cubicBezTo>
                <a:lnTo>
                  <a:pt x="0" y="1137745"/>
                </a:lnTo>
                <a:lnTo>
                  <a:pt x="21021" y="147145"/>
                </a:lnTo>
                <a:close/>
              </a:path>
            </a:pathLst>
          </a:custGeom>
          <a:noFill/>
        </p:spPr>
        <p:txBody>
          <a:bodyPr anchor="ctr">
            <a:normAutofit/>
          </a:bodyPr>
          <a:lstStyle>
            <a:lvl1pPr>
              <a:defRPr sz="4400" b="1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069" y="2270234"/>
            <a:ext cx="4635061" cy="33751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0490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7190" y="0"/>
            <a:ext cx="683480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4480892"/>
            <a:ext cx="12191999" cy="1214230"/>
          </a:xfrm>
          <a:solidFill>
            <a:srgbClr val="002060">
              <a:alpha val="63000"/>
            </a:srgb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1645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614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39388" cy="4182624"/>
          </a:xfrm>
          <a:prstGeom prst="flowChartConnector">
            <a:avLst/>
          </a:prstGeom>
          <a:solidFill>
            <a:srgbClr val="033F5D">
              <a:alpha val="69804"/>
            </a:srgbClr>
          </a:solidFill>
          <a:ln w="57150">
            <a:solidFill>
              <a:schemeClr val="bg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75C98D-571B-4632-9BF2-83299C4D85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" y="5976999"/>
            <a:ext cx="1673930" cy="7657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C422DEC-8AFE-4555-9FD2-B9C4E11821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212260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61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39388" cy="4182624"/>
          </a:xfrm>
          <a:prstGeom prst="flowChartConnector">
            <a:avLst/>
          </a:prstGeom>
          <a:noFill/>
          <a:ln w="57150">
            <a:solidFill>
              <a:schemeClr val="tx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 cap="none" baseline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FA81F6D-5CE0-4C5A-855E-BC9454630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3" y="5976999"/>
            <a:ext cx="1673930" cy="7657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95F2C87-51A3-4331-ACC3-2A31A34AF1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212260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0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453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408226" y="0"/>
            <a:ext cx="5704765" cy="6858000"/>
          </a:xfrm>
          <a:prstGeom prst="flowChartInputOutput">
            <a:avLst/>
          </a:prstGeom>
          <a:solidFill>
            <a:schemeClr val="tx1">
              <a:alpha val="72000"/>
            </a:scheme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0" cap="all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 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410CF1D5-9EFA-4689-923A-7363AD9A1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27140" y="0"/>
            <a:ext cx="1499953" cy="1201003"/>
          </a:xfrm>
          <a:prstGeom prst="rect">
            <a:avLst/>
          </a:prstGeom>
          <a:noFill/>
        </p:spPr>
        <p:txBody>
          <a:bodyPr rIns="216000">
            <a:normAutofit/>
          </a:bodyPr>
          <a:lstStyle>
            <a:lvl1pPr marL="0" indent="0" algn="ctr">
              <a:buNone/>
              <a:defRPr sz="7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pt-BR" dirty="0"/>
              <a:t>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BFB25D2-C59A-4745-8D5B-42381FCDF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" y="5976999"/>
            <a:ext cx="1673930" cy="7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9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367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91862" y="5684520"/>
            <a:ext cx="8807669" cy="101441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lang="pt-BR" sz="4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A89A16B1-F386-4EE3-98A9-A10F3E00E1D8}"/>
              </a:ext>
            </a:extLst>
          </p:cNvPr>
          <p:cNvSpPr/>
          <p:nvPr userDrawn="1"/>
        </p:nvSpPr>
        <p:spPr>
          <a:xfrm flipV="1">
            <a:off x="5829300" y="5382554"/>
            <a:ext cx="533400" cy="284469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F220BC8-6A42-48E6-815A-58FB0C4E55EA}"/>
              </a:ext>
            </a:extLst>
          </p:cNvPr>
          <p:cNvCxnSpPr/>
          <p:nvPr userDrawn="1"/>
        </p:nvCxnSpPr>
        <p:spPr>
          <a:xfrm>
            <a:off x="0" y="538986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24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820" y="1451172"/>
            <a:ext cx="10430359" cy="39556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77143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B6D96-4729-4FBD-8C29-52BA4D0EE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D57B31-48F0-42C3-8B87-143C6222A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B6883E-0629-4406-89EC-C9183ABA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2DA0F8-FA6D-4414-8A2E-EAD1AF012272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071F1C-434E-49FA-A7B1-0B5BEA0A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BB2B0F-3A24-4B65-9216-5993AD74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3F962-A688-4BF1-B426-363EEC134B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88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955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773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698894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5024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0432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646551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236" y="245612"/>
            <a:ext cx="11409529" cy="36030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469" y="4039736"/>
            <a:ext cx="11505063" cy="51861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076518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5206" y="163725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6024" y="6018661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196891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786" y="163724"/>
            <a:ext cx="11505062" cy="402613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786" y="4455994"/>
            <a:ext cx="11505062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40391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9401" y="1778001"/>
            <a:ext cx="4800599" cy="4013199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all" baseline="0"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6181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C308BCE-4A4E-4886-A94C-E3BDE47B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330E84B-EE46-4853-AA6C-B51426FEBC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E5DA664-C495-48AB-8141-E34E53E820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0FA86EB-0BEC-45F4-A2DD-83C4372113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6129584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5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626" y="0"/>
            <a:ext cx="7232374" cy="685800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>
            <a:normAutofit/>
          </a:bodyPr>
          <a:lstStyle>
            <a:lvl1pPr>
              <a:defRPr sz="440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6ECD5DB-B27D-4B09-BCC4-2120D0078E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3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0F47DA-92A3-476D-A4AD-19143B1C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1" y="365125"/>
            <a:ext cx="11270972" cy="1325563"/>
          </a:xfrm>
          <a:noFill/>
        </p:spPr>
        <p:txBody>
          <a:bodyPr/>
          <a:lstStyle>
            <a:lvl1pPr>
              <a:defRPr b="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2562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520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133" y="1315844"/>
            <a:ext cx="10789734" cy="440256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11452" y="6100548"/>
            <a:ext cx="7369097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autor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5723C89C-8964-4DED-8192-A4079628C7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4049" y="340500"/>
            <a:ext cx="650902" cy="650902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976A885A-EDB1-47F0-B3A7-8DBDB2AE4B2F}"/>
              </a:ext>
            </a:extLst>
          </p:cNvPr>
          <p:cNvCxnSpPr/>
          <p:nvPr userDrawn="1"/>
        </p:nvCxnSpPr>
        <p:spPr>
          <a:xfrm>
            <a:off x="770021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B3E9E5D-3901-4D85-AA6D-E8011AEA5609}"/>
              </a:ext>
            </a:extLst>
          </p:cNvPr>
          <p:cNvCxnSpPr/>
          <p:nvPr userDrawn="1"/>
        </p:nvCxnSpPr>
        <p:spPr>
          <a:xfrm>
            <a:off x="6572357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481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BL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F14D23C-2B0A-461D-8ABC-9D04AD1796C0}"/>
              </a:ext>
            </a:extLst>
          </p:cNvPr>
          <p:cNvSpPr/>
          <p:nvPr userDrawn="1"/>
        </p:nvSpPr>
        <p:spPr>
          <a:xfrm>
            <a:off x="0" y="1117600"/>
            <a:ext cx="12192000" cy="4775178"/>
          </a:xfrm>
          <a:prstGeom prst="rect">
            <a:avLst/>
          </a:prstGeom>
          <a:solidFill>
            <a:srgbClr val="00040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5950" y="1260912"/>
            <a:ext cx="10960100" cy="4504622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7045" y="6032500"/>
            <a:ext cx="9403882" cy="5461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AB22C882-8C93-45C6-9901-33159D65A0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4049" y="340500"/>
            <a:ext cx="650902" cy="650902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C739A5DA-2477-4B13-B5B2-2C612809A042}"/>
              </a:ext>
            </a:extLst>
          </p:cNvPr>
          <p:cNvCxnSpPr/>
          <p:nvPr userDrawn="1"/>
        </p:nvCxnSpPr>
        <p:spPr>
          <a:xfrm>
            <a:off x="770021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B7831D7C-123E-4823-B253-9EE73B7F83E9}"/>
              </a:ext>
            </a:extLst>
          </p:cNvPr>
          <p:cNvCxnSpPr/>
          <p:nvPr userDrawn="1"/>
        </p:nvCxnSpPr>
        <p:spPr>
          <a:xfrm>
            <a:off x="6572357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30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4026" y="245612"/>
            <a:ext cx="5926739" cy="563835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rgbClr val="FFFF00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60495" y="6189454"/>
            <a:ext cx="2697905" cy="42293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82628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B583A42-E6E0-41D4-B393-70FAA105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D0E9FB-241F-4C98-A436-7A978A48B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058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AC73498-4FD2-4B6D-A36C-6957B1E2E37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F045A26-16E8-4036-8BF8-EB310516B71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6129584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0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7" r:id="rId11"/>
    <p:sldLayoutId id="2147483681" r:id="rId12"/>
    <p:sldLayoutId id="2147483682" r:id="rId13"/>
    <p:sldLayoutId id="2147483683" r:id="rId14"/>
    <p:sldLayoutId id="2147483684" r:id="rId15"/>
    <p:sldLayoutId id="2147483688" r:id="rId16"/>
    <p:sldLayoutId id="2147483685" r:id="rId17"/>
    <p:sldLayoutId id="2147483686" r:id="rId18"/>
    <p:sldLayoutId id="2147483651" r:id="rId19"/>
    <p:sldLayoutId id="2147483664" r:id="rId20"/>
    <p:sldLayoutId id="2147483668" r:id="rId21"/>
    <p:sldLayoutId id="2147483667" r:id="rId22"/>
    <p:sldLayoutId id="2147483665" r:id="rId23"/>
    <p:sldLayoutId id="2147483666" r:id="rId24"/>
    <p:sldLayoutId id="2147483662" r:id="rId2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0" kern="1200" cap="all" baseline="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grape-fruits-708777/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ivagareconversar.blogspot.com/2018_01_30_archive.html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/3.0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guardian.com/uk-news/2014/jun/26/chilcot-report-delayed-iraq-war-tony-blair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people-night-fire-hot-66398/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raq_War_order_of_battle_2009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sa/3.0/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, grupo, pessoas&#10;&#10;Descrição gerada automaticamente">
            <a:extLst>
              <a:ext uri="{FF2B5EF4-FFF2-40B4-BE49-F238E27FC236}">
                <a16:creationId xmlns:a16="http://schemas.microsoft.com/office/drawing/2014/main" id="{0E015349-FA99-4D01-8430-8CF7AF57FB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7" b="40635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13FFC69-5745-4801-80C9-07AAF16B7D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Para o louvor da multidão celestial são juntados os líderes da adoração universal, o quarteto de seres vivos e o coro dos 24 anciãos.</a:t>
            </a:r>
          </a:p>
        </p:txBody>
      </p:sp>
    </p:spTree>
    <p:extLst>
      <p:ext uri="{BB962C8B-B14F-4D97-AF65-F5344CB8AC3E}">
        <p14:creationId xmlns:p14="http://schemas.microsoft.com/office/powerpoint/2010/main" val="31864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6755947-2B7A-4245-89E4-B5BF7FE14B9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F63F2CB-D774-45EB-843B-156A5CAC8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“Aleluia"</a:t>
            </a:r>
          </a:p>
        </p:txBody>
      </p:sp>
    </p:spTree>
    <p:extLst>
      <p:ext uri="{BB962C8B-B14F-4D97-AF65-F5344CB8AC3E}">
        <p14:creationId xmlns:p14="http://schemas.microsoft.com/office/powerpoint/2010/main" val="64462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6055C5B-6FB6-4A87-BB1F-5B1A5C41BE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pt-BR" sz="6600" dirty="0"/>
              <a:t>“Tudo quanto tem fôlego louve ao Senhor. </a:t>
            </a:r>
            <a:r>
              <a:rPr lang="es-CL" sz="6600" dirty="0" err="1"/>
              <a:t>Aleluia</a:t>
            </a:r>
            <a:r>
              <a:rPr lang="es-CL" sz="6600" dirty="0"/>
              <a:t>!”</a:t>
            </a:r>
            <a:endParaRPr lang="pt-BR" sz="6600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5C6597C-BFB8-4A16-957B-0E8BA3856C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CL" dirty="0"/>
              <a:t>Sl.150:6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223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 descr="Uma imagem contendo ao ar livre, pessoa&#10;&#10;Descrição gerada automaticamente">
            <a:extLst>
              <a:ext uri="{FF2B5EF4-FFF2-40B4-BE49-F238E27FC236}">
                <a16:creationId xmlns:a16="http://schemas.microsoft.com/office/drawing/2014/main" id="{D88FC66A-BD47-409D-BC5E-95DF43B6D22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0" b="19216"/>
          <a:stretch/>
        </p:blipFill>
        <p:spPr>
          <a:xfrm>
            <a:off x="0" y="0"/>
            <a:ext cx="12192000" cy="6857999"/>
          </a:xfr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C32D7C5-9D7D-472B-B1AA-45F586E93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Quais são os motivos dos seres celestiais para louvar a Deus? Ap.19: 6-9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3DB2AA9-D6D9-4900-A98B-8449913ACA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8169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DCFF5A2C-9623-4F65-B4BE-4A2567B4EB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4F2C973-F127-409C-9E50-3DCACA72A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419" y="1477926"/>
            <a:ext cx="5333999" cy="4710224"/>
          </a:xfrm>
        </p:spPr>
        <p:txBody>
          <a:bodyPr>
            <a:normAutofit/>
          </a:bodyPr>
          <a:lstStyle/>
          <a:p>
            <a:r>
              <a:rPr lang="pt-BR" dirty="0"/>
              <a:t>E porque o casamento do Cordeiro é anunciado</a:t>
            </a:r>
          </a:p>
        </p:txBody>
      </p:sp>
    </p:spTree>
    <p:extLst>
      <p:ext uri="{BB962C8B-B14F-4D97-AF65-F5344CB8AC3E}">
        <p14:creationId xmlns:p14="http://schemas.microsoft.com/office/powerpoint/2010/main" val="382841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, mesa, bolo, prato&#10;&#10;Descrição gerada automaticamente">
            <a:extLst>
              <a:ext uri="{FF2B5EF4-FFF2-40B4-BE49-F238E27FC236}">
                <a16:creationId xmlns:a16="http://schemas.microsoft.com/office/drawing/2014/main" id="{EA94684F-640C-4A07-818B-291A2452A7C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b="7821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F5F227-843E-4837-996B-3B0F32834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3144" y="1531088"/>
            <a:ext cx="4724399" cy="4766632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Em Apocalipse 12 a mulher era um símbolo da igreja, aqui a mulher simboliza a nova Jerusalém</a:t>
            </a:r>
          </a:p>
        </p:txBody>
      </p:sp>
    </p:spTree>
    <p:extLst>
      <p:ext uri="{BB962C8B-B14F-4D97-AF65-F5344CB8AC3E}">
        <p14:creationId xmlns:p14="http://schemas.microsoft.com/office/powerpoint/2010/main" val="302143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vestuário&#10;&#10;Descrição gerada automaticamente">
            <a:extLst>
              <a:ext uri="{FF2B5EF4-FFF2-40B4-BE49-F238E27FC236}">
                <a16:creationId xmlns:a16="http://schemas.microsoft.com/office/drawing/2014/main" id="{A36F3C63-A4D0-4180-B0EA-A71A8B9090A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A370EFD-7107-4F18-A88B-885649D6B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35480" y="1307022"/>
            <a:ext cx="4677984" cy="4508988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os redimidos são simbolizados pelos convidados do casamento.</a:t>
            </a:r>
          </a:p>
        </p:txBody>
      </p:sp>
    </p:spTree>
    <p:extLst>
      <p:ext uri="{BB962C8B-B14F-4D97-AF65-F5344CB8AC3E}">
        <p14:creationId xmlns:p14="http://schemas.microsoft.com/office/powerpoint/2010/main" val="214842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árvore, água, céu&#10;&#10;Descrição gerada automaticamente">
            <a:extLst>
              <a:ext uri="{FF2B5EF4-FFF2-40B4-BE49-F238E27FC236}">
                <a16:creationId xmlns:a16="http://schemas.microsoft.com/office/drawing/2014/main" id="{E404DECA-CDC9-4010-9735-59B452423C4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b="785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EFE8DC-F733-4892-8937-D1C317A2A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Um casamento representa o último encontro mútuo e a entrega entre um homem e uma mulher que se amam.</a:t>
            </a:r>
          </a:p>
        </p:txBody>
      </p:sp>
    </p:spTree>
    <p:extLst>
      <p:ext uri="{BB962C8B-B14F-4D97-AF65-F5344CB8AC3E}">
        <p14:creationId xmlns:p14="http://schemas.microsoft.com/office/powerpoint/2010/main" val="30151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, vestuário, interior, em pé&#10;&#10;Descrição gerada automaticamente">
            <a:extLst>
              <a:ext uri="{FF2B5EF4-FFF2-40B4-BE49-F238E27FC236}">
                <a16:creationId xmlns:a16="http://schemas.microsoft.com/office/drawing/2014/main" id="{B3F4B593-921B-407F-BBBD-65D799DC70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4" b="485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0CEE9D4-3E7F-4DC9-9902-31C2EFBF1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57424" y="-149639"/>
            <a:ext cx="4339388" cy="4182624"/>
          </a:xfrm>
        </p:spPr>
        <p:txBody>
          <a:bodyPr/>
          <a:lstStyle/>
          <a:p>
            <a:r>
              <a:rPr lang="pt-BR" dirty="0"/>
              <a:t>"até a morte vos separe"</a:t>
            </a:r>
          </a:p>
        </p:txBody>
      </p:sp>
    </p:spTree>
    <p:extLst>
      <p:ext uri="{BB962C8B-B14F-4D97-AF65-F5344CB8AC3E}">
        <p14:creationId xmlns:p14="http://schemas.microsoft.com/office/powerpoint/2010/main" val="156444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 descr="Uma imagem contendo céu, ao ar livre, água, natureza&#10;&#10;Descrição gerada automaticamente">
            <a:extLst>
              <a:ext uri="{FF2B5EF4-FFF2-40B4-BE49-F238E27FC236}">
                <a16:creationId xmlns:a16="http://schemas.microsoft.com/office/drawing/2014/main" id="{025A1406-39A3-4FC0-96C7-3072D88255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E2D651C-1108-4203-8D86-2C6031E2F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01024" y="1774854"/>
            <a:ext cx="4339388" cy="4182624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para este casal não haverá morte (Ap.21: 4)</a:t>
            </a:r>
          </a:p>
        </p:txBody>
      </p:sp>
    </p:spTree>
    <p:extLst>
      <p:ext uri="{BB962C8B-B14F-4D97-AF65-F5344CB8AC3E}">
        <p14:creationId xmlns:p14="http://schemas.microsoft.com/office/powerpoint/2010/main" val="191373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85B2C8B-7E47-4854-8E65-997B50025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19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D7D317-E047-4CE6-8798-4D1347DEC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A VITORIOSA</a:t>
            </a:r>
            <a:br>
              <a:rPr lang="pt-BR" dirty="0"/>
            </a:br>
            <a:r>
              <a:rPr lang="pt-BR" dirty="0"/>
              <a:t>VINDA DE CRISTO</a:t>
            </a:r>
          </a:p>
        </p:txBody>
      </p:sp>
    </p:spTree>
    <p:extLst>
      <p:ext uri="{BB962C8B-B14F-4D97-AF65-F5344CB8AC3E}">
        <p14:creationId xmlns:p14="http://schemas.microsoft.com/office/powerpoint/2010/main" val="28831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céu, ao ar livre&#10;&#10;Descrição gerada automaticamente">
            <a:extLst>
              <a:ext uri="{FF2B5EF4-FFF2-40B4-BE49-F238E27FC236}">
                <a16:creationId xmlns:a16="http://schemas.microsoft.com/office/drawing/2014/main" id="{625FAA29-DA56-42CE-BFCA-B6C15374A1A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" b="782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FE4C4CF-34ED-4D0E-B7CE-EA9392677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O dote foi pago na cruz (1 Pe. 1:18-19)</a:t>
            </a:r>
          </a:p>
        </p:txBody>
      </p:sp>
    </p:spTree>
    <p:extLst>
      <p:ext uri="{BB962C8B-B14F-4D97-AF65-F5344CB8AC3E}">
        <p14:creationId xmlns:p14="http://schemas.microsoft.com/office/powerpoint/2010/main" val="157849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bolo, flor, interior, mesa&#10;&#10;Descrição gerada automaticamente">
            <a:extLst>
              <a:ext uri="{FF2B5EF4-FFF2-40B4-BE49-F238E27FC236}">
                <a16:creationId xmlns:a16="http://schemas.microsoft.com/office/drawing/2014/main" id="{EE24F03C-DFD6-4863-A8D9-11BAC74120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3D8E1DB-4E05-43E3-AD7D-A4F200839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a festa será celebrada quando a graça terminar.</a:t>
            </a:r>
          </a:p>
        </p:txBody>
      </p:sp>
    </p:spTree>
    <p:extLst>
      <p:ext uri="{BB962C8B-B14F-4D97-AF65-F5344CB8AC3E}">
        <p14:creationId xmlns:p14="http://schemas.microsoft.com/office/powerpoint/2010/main" val="284463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grama, ao ar livre, céu, campo&#10;&#10;Descrição gerada automaticamente">
            <a:extLst>
              <a:ext uri="{FF2B5EF4-FFF2-40B4-BE49-F238E27FC236}">
                <a16:creationId xmlns:a16="http://schemas.microsoft.com/office/drawing/2014/main" id="{F7D0A9E9-FEBA-42AE-8097-EA7576E2932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" b="319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BB67B23-3A2D-44E3-B803-63CEE0ED4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47861" y="1551571"/>
            <a:ext cx="4339388" cy="4182624"/>
          </a:xfrm>
        </p:spPr>
        <p:txBody>
          <a:bodyPr>
            <a:normAutofit fontScale="55000" lnSpcReduction="20000"/>
          </a:bodyPr>
          <a:lstStyle/>
          <a:p>
            <a:r>
              <a:rPr lang="pt-BR" dirty="0"/>
              <a:t>então o noivo deve procurar sua noiva para levá-la à casa de seu pai para consumar o casamento e viver juntos para sempre (</a:t>
            </a:r>
            <a:r>
              <a:rPr lang="pt-BR" dirty="0" err="1"/>
              <a:t>Jo</a:t>
            </a:r>
            <a:r>
              <a:rPr lang="pt-BR" dirty="0"/>
              <a:t> 14: 1-3).</a:t>
            </a:r>
          </a:p>
        </p:txBody>
      </p:sp>
    </p:spTree>
    <p:extLst>
      <p:ext uri="{BB962C8B-B14F-4D97-AF65-F5344CB8AC3E}">
        <p14:creationId xmlns:p14="http://schemas.microsoft.com/office/powerpoint/2010/main" val="288450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Uma imagem contendo céu, praia, ao ar livre, água&#10;&#10;Descrição gerada automaticamente">
            <a:extLst>
              <a:ext uri="{FF2B5EF4-FFF2-40B4-BE49-F238E27FC236}">
                <a16:creationId xmlns:a16="http://schemas.microsoft.com/office/drawing/2014/main" id="{089B36F0-E3AF-487B-A8A3-03D3678903B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43DC36C-008F-4382-8892-EC4224CE33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38894" y="0"/>
            <a:ext cx="7274098" cy="6858000"/>
          </a:xfrm>
        </p:spPr>
        <p:txBody>
          <a:bodyPr/>
          <a:lstStyle/>
          <a:p>
            <a:r>
              <a:rPr lang="pt-BR" dirty="0"/>
              <a:t>O que proíbe o anjo a João e o que ele ordena depois? </a:t>
            </a:r>
            <a:br>
              <a:rPr lang="pt-BR" dirty="0"/>
            </a:br>
            <a:r>
              <a:rPr lang="es-CL" dirty="0"/>
              <a:t>Ap. 19:9-10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790B59A3-F006-45E1-80E5-15365A8ADF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730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9EB7293-13C5-47D1-A5D4-06643D06443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" b="96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8D36501-E20A-4F75-BD42-92114E910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09637" y="1892596"/>
            <a:ext cx="4841357" cy="4724101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o Anjo teve que lembrá-lo que a união com Cristo representada pelo casamento será real</a:t>
            </a:r>
          </a:p>
        </p:txBody>
      </p:sp>
    </p:spTree>
    <p:extLst>
      <p:ext uri="{BB962C8B-B14F-4D97-AF65-F5344CB8AC3E}">
        <p14:creationId xmlns:p14="http://schemas.microsoft.com/office/powerpoint/2010/main" val="375138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8098F1E-FD7D-496F-8C53-3F583D1BD5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pt-BR" sz="6600" dirty="0"/>
              <a:t>“São estas as verdadeiras palavras de Deus”.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25AB9E8-7EB8-4675-832D-0A5CC17044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CL" dirty="0"/>
              <a:t>Ap. 19:9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132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edifício, homem, pessoa, ao ar livre&#10;&#10;Descrição gerada automaticamente">
            <a:extLst>
              <a:ext uri="{FF2B5EF4-FFF2-40B4-BE49-F238E27FC236}">
                <a16:creationId xmlns:a16="http://schemas.microsoft.com/office/drawing/2014/main" id="{17433004-E10E-4F92-B568-5A7A7A938BC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883DF0-E197-4B98-958D-A9AE9424C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47861" y="1509040"/>
            <a:ext cx="4339388" cy="4182624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Mas ele lembrou que só perante Deus devemos nos ajoelhar</a:t>
            </a:r>
          </a:p>
        </p:txBody>
      </p:sp>
    </p:spTree>
    <p:extLst>
      <p:ext uri="{BB962C8B-B14F-4D97-AF65-F5344CB8AC3E}">
        <p14:creationId xmlns:p14="http://schemas.microsoft.com/office/powerpoint/2010/main" val="24079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BEB0188-6320-4058-B924-C7F01350E1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“Quando Pedro ia entrar, veio-lhe Cornélio ao encontro e, prostrando-se a seus pés, o adorou. Mas Pedro o ergueu, dizendo: Levanta-te, que eu também sou homem”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E2EB8DB-31B4-4510-AFDE-3D85F9F578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Atos 10:25-26</a:t>
            </a:r>
          </a:p>
        </p:txBody>
      </p:sp>
    </p:spTree>
    <p:extLst>
      <p:ext uri="{BB962C8B-B14F-4D97-AF65-F5344CB8AC3E}">
        <p14:creationId xmlns:p14="http://schemas.microsoft.com/office/powerpoint/2010/main" val="25298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6302C4C4-1A54-4650-9DFA-BBEBA4BE368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5923FE-30AB-4628-8218-BE53E717F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126" y="307561"/>
            <a:ext cx="4339388" cy="4182624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O anjo também esclarece o significado do "testemunho de Jesus", é "o espírito da profecia".</a:t>
            </a:r>
          </a:p>
        </p:txBody>
      </p:sp>
    </p:spTree>
    <p:extLst>
      <p:ext uri="{BB962C8B-B14F-4D97-AF65-F5344CB8AC3E}">
        <p14:creationId xmlns:p14="http://schemas.microsoft.com/office/powerpoint/2010/main" val="159869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 descr="Uma imagem contendo interior, pessoa&#10;&#10;Descrição gerada automaticamente">
            <a:extLst>
              <a:ext uri="{FF2B5EF4-FFF2-40B4-BE49-F238E27FC236}">
                <a16:creationId xmlns:a16="http://schemas.microsoft.com/office/drawing/2014/main" id="{BF199338-80CD-441D-A9DA-F5D82322DE7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7" b="1342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6972B6-1AED-46AF-97B2-36ED3F71D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49526" y="0"/>
            <a:ext cx="7263465" cy="6858000"/>
          </a:xfrm>
        </p:spPr>
        <p:txBody>
          <a:bodyPr>
            <a:normAutofit/>
          </a:bodyPr>
          <a:lstStyle/>
          <a:p>
            <a:r>
              <a:rPr lang="pt-BR" dirty="0"/>
              <a:t>Quem é visto cavalgando e que nomes ele tem? </a:t>
            </a:r>
            <a:r>
              <a:rPr lang="es-CL" dirty="0"/>
              <a:t>Ap.19: 11-13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172F357-6AD8-4667-822E-EA6DF2D157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5225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 descr="Uma imagem contendo céu, ao ar livre, grama, pôr do sol&#10;&#10;Descrição gerada automaticamente">
            <a:extLst>
              <a:ext uri="{FF2B5EF4-FFF2-40B4-BE49-F238E27FC236}">
                <a16:creationId xmlns:a16="http://schemas.microsoft.com/office/drawing/2014/main" id="{B15EA3CF-4A2D-4D47-8C9F-A15B6614035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B89550-1A6E-4294-9FD9-FE62024B2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Ap.19 é introduzido com um louvor celestial pela destruição de Babilônia </a:t>
            </a:r>
          </a:p>
        </p:txBody>
      </p:sp>
    </p:spTree>
    <p:extLst>
      <p:ext uri="{BB962C8B-B14F-4D97-AF65-F5344CB8AC3E}">
        <p14:creationId xmlns:p14="http://schemas.microsoft.com/office/powerpoint/2010/main" val="248704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água&#10;&#10;Descrição gerada automaticamente">
            <a:extLst>
              <a:ext uri="{FF2B5EF4-FFF2-40B4-BE49-F238E27FC236}">
                <a16:creationId xmlns:a16="http://schemas.microsoft.com/office/drawing/2014/main" id="{75E73D51-E10B-4A3B-A47B-369019D4600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1" b="42027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C31105E-93F3-4307-A3E0-CBC5BBD78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11927" y="2285217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O céu está aberto e ele vê Cristo descendo para procurar seu povo, sua noiva.</a:t>
            </a:r>
          </a:p>
        </p:txBody>
      </p:sp>
    </p:spTree>
    <p:extLst>
      <p:ext uri="{BB962C8B-B14F-4D97-AF65-F5344CB8AC3E}">
        <p14:creationId xmlns:p14="http://schemas.microsoft.com/office/powerpoint/2010/main" val="23994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róximo, mamífero, interior&#10;&#10;Descrição gerada automaticamente">
            <a:extLst>
              <a:ext uri="{FF2B5EF4-FFF2-40B4-BE49-F238E27FC236}">
                <a16:creationId xmlns:a16="http://schemas.microsoft.com/office/drawing/2014/main" id="{E22F8249-142D-47BB-A6C7-0A79E5B2B1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5" b="1204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3288A5B-7323-4542-B8DE-53FA4374A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98736" y="1774854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O cavaleiro é, sem dúvida, Cristo que se chama primeiro "Fiel e Verdadeiro"</a:t>
            </a:r>
          </a:p>
        </p:txBody>
      </p:sp>
    </p:spTree>
    <p:extLst>
      <p:ext uri="{BB962C8B-B14F-4D97-AF65-F5344CB8AC3E}">
        <p14:creationId xmlns:p14="http://schemas.microsoft.com/office/powerpoint/2010/main" val="266128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, mulher, vestuário, em pé&#10;&#10;Descrição gerada automaticamente">
            <a:extLst>
              <a:ext uri="{FF2B5EF4-FFF2-40B4-BE49-F238E27FC236}">
                <a16:creationId xmlns:a16="http://schemas.microsoft.com/office/drawing/2014/main" id="{B8321FB4-8561-47F6-B5A6-5FD6FF8011D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6065904-F37D-472A-AE7D-F9C6426F2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99275" y="1243227"/>
            <a:ext cx="4339388" cy="4182624"/>
          </a:xfrm>
        </p:spPr>
        <p:txBody>
          <a:bodyPr>
            <a:normAutofit fontScale="92500"/>
          </a:bodyPr>
          <a:lstStyle/>
          <a:p>
            <a:r>
              <a:rPr lang="pt-BR" dirty="0"/>
              <a:t>Também é chamado “o Verbo de Deus”</a:t>
            </a:r>
          </a:p>
        </p:txBody>
      </p:sp>
    </p:spTree>
    <p:extLst>
      <p:ext uri="{BB962C8B-B14F-4D97-AF65-F5344CB8AC3E}">
        <p14:creationId xmlns:p14="http://schemas.microsoft.com/office/powerpoint/2010/main" val="154037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4" descr="Uma imagem contendo próximo, mamífero, interior&#10;&#10;Descrição gerada automaticamente">
            <a:extLst>
              <a:ext uri="{FF2B5EF4-FFF2-40B4-BE49-F238E27FC236}">
                <a16:creationId xmlns:a16="http://schemas.microsoft.com/office/drawing/2014/main" id="{D39535F4-69A4-40A3-8F9D-1D1C49C22C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5" b="1204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FC40F0B-C88D-4C4B-9D63-CF3048E0C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09554" y="0"/>
            <a:ext cx="8103438" cy="6858000"/>
          </a:xfrm>
        </p:spPr>
        <p:txBody>
          <a:bodyPr/>
          <a:lstStyle/>
          <a:p>
            <a:r>
              <a:rPr lang="pt-BR" dirty="0"/>
              <a:t>Quem seguiu o cavaleiro branco e que outro nome é dado ao cavaleiro? </a:t>
            </a:r>
            <a:br>
              <a:rPr lang="pt-BR" dirty="0"/>
            </a:br>
            <a:r>
              <a:rPr lang="es-CL" dirty="0"/>
              <a:t>Ap.19: 14-16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9253489F-F78B-4C7D-B632-94596B51B9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4524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DB32DC2B-CEDA-47A1-8DEE-8FB9C846FB5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9" b="12469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23FA974-1F9B-4016-AA0F-F983D7D41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99955" y="2317114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A bíblia diz que Cristo virá em sua segunda vinda com todos os seus anjos.</a:t>
            </a:r>
          </a:p>
        </p:txBody>
      </p:sp>
    </p:spTree>
    <p:extLst>
      <p:ext uri="{BB962C8B-B14F-4D97-AF65-F5344CB8AC3E}">
        <p14:creationId xmlns:p14="http://schemas.microsoft.com/office/powerpoint/2010/main" val="369063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chão, arma, faca, interior&#10;&#10;Descrição gerada automaticamente">
            <a:extLst>
              <a:ext uri="{FF2B5EF4-FFF2-40B4-BE49-F238E27FC236}">
                <a16:creationId xmlns:a16="http://schemas.microsoft.com/office/drawing/2014/main" id="{A4AB5D67-C7B0-4F32-B77B-C2541E25EA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FBED739-C5B5-476B-B645-AC3ACEB7C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8084" y="669068"/>
            <a:ext cx="4339388" cy="4182624"/>
          </a:xfrm>
        </p:spPr>
        <p:txBody>
          <a:bodyPr>
            <a:normAutofit fontScale="92500"/>
          </a:bodyPr>
          <a:lstStyle/>
          <a:p>
            <a:r>
              <a:rPr lang="pt-BR" dirty="0"/>
              <a:t>uma espada afiada de dois gumes</a:t>
            </a:r>
          </a:p>
        </p:txBody>
      </p:sp>
    </p:spTree>
    <p:extLst>
      <p:ext uri="{BB962C8B-B14F-4D97-AF65-F5344CB8AC3E}">
        <p14:creationId xmlns:p14="http://schemas.microsoft.com/office/powerpoint/2010/main" val="220111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, céu, homem, parede&#10;&#10;Descrição gerada automaticamente">
            <a:extLst>
              <a:ext uri="{FF2B5EF4-FFF2-40B4-BE49-F238E27FC236}">
                <a16:creationId xmlns:a16="http://schemas.microsoft.com/office/drawing/2014/main" id="{C76A60B7-C5B1-4269-85D8-9BF255CCF2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r="10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5D0725C-E391-40E0-806E-9164A2ABE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vara do Pastor Divino</a:t>
            </a:r>
          </a:p>
        </p:txBody>
      </p:sp>
    </p:spTree>
    <p:extLst>
      <p:ext uri="{BB962C8B-B14F-4D97-AF65-F5344CB8AC3E}">
        <p14:creationId xmlns:p14="http://schemas.microsoft.com/office/powerpoint/2010/main" val="141686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lanta, comida, prato, grama&#10;&#10;Descrição gerada automaticamente">
            <a:extLst>
              <a:ext uri="{FF2B5EF4-FFF2-40B4-BE49-F238E27FC236}">
                <a16:creationId xmlns:a16="http://schemas.microsoft.com/office/drawing/2014/main" id="{D932BE3B-1F44-47F0-B09E-1CD6C9B72D7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807" b="780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891EB66-2F7F-4373-AA15-5542326F4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O vinicultor que "pisa o lagar do vinho do furor da ira de Deus"</a:t>
            </a:r>
          </a:p>
        </p:txBody>
      </p:sp>
    </p:spTree>
    <p:extLst>
      <p:ext uri="{BB962C8B-B14F-4D97-AF65-F5344CB8AC3E}">
        <p14:creationId xmlns:p14="http://schemas.microsoft.com/office/powerpoint/2010/main" val="393760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arede, pessoa, céu&#10;&#10;Descrição gerada automaticamente">
            <a:extLst>
              <a:ext uri="{FF2B5EF4-FFF2-40B4-BE49-F238E27FC236}">
                <a16:creationId xmlns:a16="http://schemas.microsoft.com/office/drawing/2014/main" id="{8CA9A75A-F94E-43E5-B42B-FA14EA9441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B597689-F68A-432F-8792-AD5D43633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“REI DOS REIS E SENHOR DOS SENHORES”</a:t>
            </a:r>
          </a:p>
        </p:txBody>
      </p:sp>
    </p:spTree>
    <p:extLst>
      <p:ext uri="{BB962C8B-B14F-4D97-AF65-F5344CB8AC3E}">
        <p14:creationId xmlns:p14="http://schemas.microsoft.com/office/powerpoint/2010/main" val="357468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mesa, interior, xícara, sentado&#10;&#10;Descrição gerada automaticamente">
            <a:extLst>
              <a:ext uri="{FF2B5EF4-FFF2-40B4-BE49-F238E27FC236}">
                <a16:creationId xmlns:a16="http://schemas.microsoft.com/office/drawing/2014/main" id="{F4A1C195-0E78-46F0-9E7E-B2C54704C9A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7" b="770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2036902-BF3A-4D63-BF8C-0797D3AB0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75452" y="1455877"/>
            <a:ext cx="4339388" cy="4182624"/>
          </a:xfrm>
        </p:spPr>
        <p:txBody>
          <a:bodyPr/>
          <a:lstStyle/>
          <a:p>
            <a:r>
              <a:rPr lang="pt-BR" dirty="0"/>
              <a:t>A coroa do vencedor</a:t>
            </a:r>
          </a:p>
        </p:txBody>
      </p:sp>
    </p:spTree>
    <p:extLst>
      <p:ext uri="{BB962C8B-B14F-4D97-AF65-F5344CB8AC3E}">
        <p14:creationId xmlns:p14="http://schemas.microsoft.com/office/powerpoint/2010/main" val="43312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sentado, louça, próximo, chão&#10;&#10;Descrição gerada automaticamente">
            <a:extLst>
              <a:ext uri="{FF2B5EF4-FFF2-40B4-BE49-F238E27FC236}">
                <a16:creationId xmlns:a16="http://schemas.microsoft.com/office/drawing/2014/main" id="{8F0ABC5D-BB35-4E97-9974-3F0B688E4FB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36D434-FD15-4A37-99CD-6CCB6C813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um convite o segue para entrar no casamento do Cordeiro com sua verdadeira e digna noiva, não com a prostituta corrompida</a:t>
            </a:r>
          </a:p>
        </p:txBody>
      </p:sp>
    </p:spTree>
    <p:extLst>
      <p:ext uri="{BB962C8B-B14F-4D97-AF65-F5344CB8AC3E}">
        <p14:creationId xmlns:p14="http://schemas.microsoft.com/office/powerpoint/2010/main" val="40588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C104A363-96C7-4C4D-B912-8B97904ED48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r="703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7025959-8924-41D5-A2FD-5563534CA1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2448" y="0"/>
            <a:ext cx="7550544" cy="6858000"/>
          </a:xfrm>
        </p:spPr>
        <p:txBody>
          <a:bodyPr>
            <a:normAutofit/>
          </a:bodyPr>
          <a:lstStyle/>
          <a:p>
            <a:r>
              <a:rPr lang="pt-BR" dirty="0"/>
              <a:t>Quem é convocado e convidado pelo anjo? </a:t>
            </a:r>
            <a:r>
              <a:rPr lang="es-CL" dirty="0"/>
              <a:t>Ap. 18:17-18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2619008-E1BD-4D16-A0B0-CA6DA67539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4862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grama, céu, campo, ao ar livre&#10;&#10;Descrição gerada automaticamente">
            <a:extLst>
              <a:ext uri="{FF2B5EF4-FFF2-40B4-BE49-F238E27FC236}">
                <a16:creationId xmlns:a16="http://schemas.microsoft.com/office/drawing/2014/main" id="{07537D62-1AD9-4D06-BA39-0C3E6A7E69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278" r="1327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9AB912A-9E6F-4A8A-B86B-49C9DA7C2FC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Esta batalha terá um grande massacre.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DD3EB53-BFBB-464A-A88E-4271AF74B76D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divagareconversar.blogspot.com/2018_01_30_archive.html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/3.0/"/>
              </a:rPr>
              <a:t>CC BY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87716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fábrica, fumaça, céu, vapor&#10;&#10;Descrição gerada automaticamente">
            <a:extLst>
              <a:ext uri="{FF2B5EF4-FFF2-40B4-BE49-F238E27FC236}">
                <a16:creationId xmlns:a16="http://schemas.microsoft.com/office/drawing/2014/main" id="{873FB3E6-E5A3-4BF5-86E0-46E357EEB3F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" b="781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777AF9-1BE5-4E15-8425-970752ACA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implica uma destruição definitiva</a:t>
            </a:r>
          </a:p>
        </p:txBody>
      </p:sp>
    </p:spTree>
    <p:extLst>
      <p:ext uri="{BB962C8B-B14F-4D97-AF65-F5344CB8AC3E}">
        <p14:creationId xmlns:p14="http://schemas.microsoft.com/office/powerpoint/2010/main" val="228758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AC5615B-2ABE-41AF-9B4B-6372BB9E20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F7F2B38-35FB-48AC-9856-52959A135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Todos os ímpios serão destruídos com o resplendor da glória de Cristo</a:t>
            </a:r>
          </a:p>
        </p:txBody>
      </p:sp>
    </p:spTree>
    <p:extLst>
      <p:ext uri="{BB962C8B-B14F-4D97-AF65-F5344CB8AC3E}">
        <p14:creationId xmlns:p14="http://schemas.microsoft.com/office/powerpoint/2010/main" val="424885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 descr="Uma imagem contendo interior, pessoa&#10;&#10;Descrição gerada automaticamente">
            <a:extLst>
              <a:ext uri="{FF2B5EF4-FFF2-40B4-BE49-F238E27FC236}">
                <a16:creationId xmlns:a16="http://schemas.microsoft.com/office/drawing/2014/main" id="{3E7CA942-B1E0-45F5-9A6F-C0FB963EC7E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7" b="13427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8475657-8FD6-4AB3-BD89-26918BD178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00400" y="0"/>
            <a:ext cx="6912591" cy="6858000"/>
          </a:xfrm>
        </p:spPr>
        <p:txBody>
          <a:bodyPr>
            <a:normAutofit/>
          </a:bodyPr>
          <a:lstStyle/>
          <a:p>
            <a:r>
              <a:rPr lang="pt-BR" dirty="0"/>
              <a:t>Como a besta e seu falso profeta recebem o cavaleiro do cavalo branco e qual é o seu fim? </a:t>
            </a:r>
            <a:r>
              <a:rPr lang="es-CL" dirty="0"/>
              <a:t>Ap.18: 19-21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FAD5B53-1E5E-41D5-83E4-76C1FCDFB4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6928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chão, ao ar livre, céu, terra&#10;&#10;Descrição gerada automaticamente">
            <a:extLst>
              <a:ext uri="{FF2B5EF4-FFF2-40B4-BE49-F238E27FC236}">
                <a16:creationId xmlns:a16="http://schemas.microsoft.com/office/drawing/2014/main" id="{00A1D914-69F7-441B-952E-E645A029C7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125" b="312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4995A8D-F7D4-4AC8-9B6D-19E4B994C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A besta está liderando todos os reis da terra, eles estão reunidos no </a:t>
            </a:r>
            <a:r>
              <a:rPr lang="pt-BR" dirty="0" err="1"/>
              <a:t>Armagedom</a:t>
            </a:r>
            <a:r>
              <a:rPr lang="pt-BR" dirty="0"/>
              <a:t> com a besta-anticristo esta seu companheiro fiel, o falso profeta, </a:t>
            </a:r>
          </a:p>
        </p:txBody>
      </p:sp>
    </p:spTree>
    <p:extLst>
      <p:ext uri="{BB962C8B-B14F-4D97-AF65-F5344CB8AC3E}">
        <p14:creationId xmlns:p14="http://schemas.microsoft.com/office/powerpoint/2010/main" val="358559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olhando, escuro, sentado&#10;&#10;Descrição gerada automaticamente">
            <a:extLst>
              <a:ext uri="{FF2B5EF4-FFF2-40B4-BE49-F238E27FC236}">
                <a16:creationId xmlns:a16="http://schemas.microsoft.com/office/drawing/2014/main" id="{C38471BC-576C-4DD6-8AE2-D0F331FC1E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078" b="407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EAE911B-75AB-42AC-B000-CE63C0AB8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Esses dois poderes, representando o papado e os Estados Unidos, serão lançados no lago de fogo.</a:t>
            </a:r>
          </a:p>
        </p:txBody>
      </p:sp>
    </p:spTree>
    <p:extLst>
      <p:ext uri="{BB962C8B-B14F-4D97-AF65-F5344CB8AC3E}">
        <p14:creationId xmlns:p14="http://schemas.microsoft.com/office/powerpoint/2010/main" val="348730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objeto ao ar livre, estrela&#10;&#10;Descrição gerada automaticamente">
            <a:extLst>
              <a:ext uri="{FF2B5EF4-FFF2-40B4-BE49-F238E27FC236}">
                <a16:creationId xmlns:a16="http://schemas.microsoft.com/office/drawing/2014/main" id="{D996D5A7-87F5-4A53-AF76-C49DB955FC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2D2F42E-57A8-45DB-A7B7-EDB13C18A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0364" y="1180214"/>
            <a:ext cx="5422604" cy="5114259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Esta linguagem figurativa é usada para garantir a destruição completa e definitiva do mal e a vitória completa do Cordeiro e daqueles que o esperam indefesos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61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ao ar livre, pessoa, uniforme militar, vestuário&#10;&#10;Descrição gerada automaticamente">
            <a:extLst>
              <a:ext uri="{FF2B5EF4-FFF2-40B4-BE49-F238E27FC236}">
                <a16:creationId xmlns:a16="http://schemas.microsoft.com/office/drawing/2014/main" id="{80F6C8C6-A21C-4034-8849-09061B529C6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275" b="1327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92A00DF-7F24-41F1-8567-907004D17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81778" y="1679161"/>
            <a:ext cx="4339388" cy="4182624"/>
          </a:xfrm>
        </p:spPr>
        <p:txBody>
          <a:bodyPr>
            <a:normAutofit fontScale="47500" lnSpcReduction="20000"/>
          </a:bodyPr>
          <a:lstStyle/>
          <a:p>
            <a:r>
              <a:rPr lang="pt-BR" dirty="0"/>
              <a:t>Originalmente, os exércitos terrestres estavam executando o decreto de extermínio contra aqueles que tinham o selo de Deus, por não aceitar a marca da besta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B03AFB3-7600-46F8-86A9-10CEA9117696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en.wikipedia.org/wiki/Iraq_War_order_of_battle_2009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36985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natureza, pessoa, fogo, ao ar livre&#10;&#10;Descrição gerada automaticamente">
            <a:extLst>
              <a:ext uri="{FF2B5EF4-FFF2-40B4-BE49-F238E27FC236}">
                <a16:creationId xmlns:a16="http://schemas.microsoft.com/office/drawing/2014/main" id="{B0A85A73-01B7-40B2-9762-BC1E477E65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9" b="42291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EEFEBF7-B944-4B68-AADA-697B2BE54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5843" y="605273"/>
            <a:ext cx="4339388" cy="4182624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mas a matança foi deles porque o Rei dos Reis interveio.</a:t>
            </a:r>
          </a:p>
        </p:txBody>
      </p:sp>
    </p:spTree>
    <p:extLst>
      <p:ext uri="{BB962C8B-B14F-4D97-AF65-F5344CB8AC3E}">
        <p14:creationId xmlns:p14="http://schemas.microsoft.com/office/powerpoint/2010/main" val="159905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céu, grama, pessoa, ao ar livre&#10;&#10;Descrição gerada automaticamente">
            <a:extLst>
              <a:ext uri="{FF2B5EF4-FFF2-40B4-BE49-F238E27FC236}">
                <a16:creationId xmlns:a16="http://schemas.microsoft.com/office/drawing/2014/main" id="{A4758958-C90F-41C6-90FB-9AC5CBEE3C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3125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4CEF83C-09C8-49B4-8EE0-59A897AFE4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9517" y="1572836"/>
            <a:ext cx="4339388" cy="4182624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a segunda metade do Apocalipse continua mostrando as vitórias de Cristo sobre as forças do mal.</a:t>
            </a:r>
          </a:p>
        </p:txBody>
      </p:sp>
    </p:spTree>
    <p:extLst>
      <p:ext uri="{BB962C8B-B14F-4D97-AF65-F5344CB8AC3E}">
        <p14:creationId xmlns:p14="http://schemas.microsoft.com/office/powerpoint/2010/main" val="344542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de madeira, mesa, chão, objeto&#10;&#10;Descrição gerada automaticamente">
            <a:extLst>
              <a:ext uri="{FF2B5EF4-FFF2-40B4-BE49-F238E27FC236}">
                <a16:creationId xmlns:a16="http://schemas.microsoft.com/office/drawing/2014/main" id="{1905389B-9027-4B18-A01A-06D30D9E03B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2D9F53-17C4-4123-AD95-79D67208C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Embora esses eventos ainda sejam futuros, eles estão próximos</a:t>
            </a:r>
          </a:p>
        </p:txBody>
      </p:sp>
    </p:spTree>
    <p:extLst>
      <p:ext uri="{BB962C8B-B14F-4D97-AF65-F5344CB8AC3E}">
        <p14:creationId xmlns:p14="http://schemas.microsoft.com/office/powerpoint/2010/main" val="147045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céu, edifício, ao ar livre, fábrica&#10;&#10;Descrição gerada automaticamente">
            <a:extLst>
              <a:ext uri="{FF2B5EF4-FFF2-40B4-BE49-F238E27FC236}">
                <a16:creationId xmlns:a16="http://schemas.microsoft.com/office/drawing/2014/main" id="{08B2183C-2341-4140-9CC8-A7D2E0E0901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A060940-FDB8-4581-AE74-620E327CC7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9098" y="2147778"/>
            <a:ext cx="6581553" cy="3902148"/>
          </a:xfrm>
        </p:spPr>
        <p:txBody>
          <a:bodyPr>
            <a:normAutofit lnSpcReduction="10000"/>
          </a:bodyPr>
          <a:lstStyle/>
          <a:p>
            <a:r>
              <a:rPr lang="pt-BR" dirty="0"/>
              <a:t>não estamos falando sobre impérios desconhecidos.</a:t>
            </a:r>
          </a:p>
        </p:txBody>
      </p:sp>
    </p:spTree>
    <p:extLst>
      <p:ext uri="{BB962C8B-B14F-4D97-AF65-F5344CB8AC3E}">
        <p14:creationId xmlns:p14="http://schemas.microsoft.com/office/powerpoint/2010/main" val="340692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relógio, céu, objeto, água&#10;&#10;Descrição gerada automaticamente">
            <a:extLst>
              <a:ext uri="{FF2B5EF4-FFF2-40B4-BE49-F238E27FC236}">
                <a16:creationId xmlns:a16="http://schemas.microsoft.com/office/drawing/2014/main" id="{DF1DA3F6-B57A-49C0-B44C-006201452C1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5F92463-A567-4FE5-8409-7434AA13F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39926" y="647803"/>
            <a:ext cx="4339388" cy="4182624"/>
          </a:xfrm>
        </p:spPr>
        <p:txBody>
          <a:bodyPr>
            <a:normAutofit fontScale="92500"/>
          </a:bodyPr>
          <a:lstStyle/>
          <a:p>
            <a:r>
              <a:rPr lang="pt-BR" dirty="0"/>
              <a:t>que mostra quão perto está o fim.</a:t>
            </a:r>
          </a:p>
        </p:txBody>
      </p:sp>
    </p:spTree>
    <p:extLst>
      <p:ext uri="{BB962C8B-B14F-4D97-AF65-F5344CB8AC3E}">
        <p14:creationId xmlns:p14="http://schemas.microsoft.com/office/powerpoint/2010/main" val="338393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homem, chão, interior, pessoa&#10;&#10;Descrição gerada automaticamente">
            <a:extLst>
              <a:ext uri="{FF2B5EF4-FFF2-40B4-BE49-F238E27FC236}">
                <a16:creationId xmlns:a16="http://schemas.microsoft.com/office/drawing/2014/main" id="{2A876075-CF37-411F-9D1C-D73F6DE6D42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" b="228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4FE1EB-B89C-4E5A-87CF-CB998CDA5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47862" y="2061933"/>
            <a:ext cx="4339388" cy="4182624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A boa notícia é que as profecias, antecipam que o bem triunfará.</a:t>
            </a:r>
          </a:p>
        </p:txBody>
      </p:sp>
    </p:spTree>
    <p:extLst>
      <p:ext uri="{BB962C8B-B14F-4D97-AF65-F5344CB8AC3E}">
        <p14:creationId xmlns:p14="http://schemas.microsoft.com/office/powerpoint/2010/main" val="77600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chão, ao ar livre, pessoa, mulher&#10;&#10;Descrição gerada automaticamente">
            <a:extLst>
              <a:ext uri="{FF2B5EF4-FFF2-40B4-BE49-F238E27FC236}">
                <a16:creationId xmlns:a16="http://schemas.microsoft.com/office/drawing/2014/main" id="{32725122-8EC1-4648-BDCA-0153878B42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205A0AE-558B-4274-B146-0C3DC00FE57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Você quer se colocar do lado de Cristo nesta batalha final, para vencer com Ele?</a:t>
            </a:r>
          </a:p>
        </p:txBody>
      </p:sp>
    </p:spTree>
    <p:extLst>
      <p:ext uri="{BB962C8B-B14F-4D97-AF65-F5344CB8AC3E}">
        <p14:creationId xmlns:p14="http://schemas.microsoft.com/office/powerpoint/2010/main" val="364767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97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Uma imagem contendo ao ar livre, céu, natureza, pôr do sol&#10;&#10;Descrição gerada automaticamente">
            <a:extLst>
              <a:ext uri="{FF2B5EF4-FFF2-40B4-BE49-F238E27FC236}">
                <a16:creationId xmlns:a16="http://schemas.microsoft.com/office/drawing/2014/main" id="{7E968AE0-D84A-45F3-AD7F-A91BED7C2E8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2ACE873-E79C-4CB0-9D86-129A47CC1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0" y="0"/>
            <a:ext cx="7826991" cy="6858000"/>
          </a:xfrm>
        </p:spPr>
        <p:txBody>
          <a:bodyPr/>
          <a:lstStyle/>
          <a:p>
            <a:r>
              <a:rPr lang="pt-BR" dirty="0"/>
              <a:t>Após as lamentações na terra pela queda de Babilônia em Apocalipse 18, O que João ouviu no céu? </a:t>
            </a:r>
            <a:r>
              <a:rPr lang="es-CL" dirty="0"/>
              <a:t>Ap.19: 1-3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5C24604-ABB0-46A6-B3D1-81B57DA174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0941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 descr="Uma imagem contendo céu, ao ar livre, natureza, voando&#10;&#10;Descrição gerada automaticamente">
            <a:extLst>
              <a:ext uri="{FF2B5EF4-FFF2-40B4-BE49-F238E27FC236}">
                <a16:creationId xmlns:a16="http://schemas.microsoft.com/office/drawing/2014/main" id="{7DE36CC8-07B6-4757-8999-3046E730861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" b="109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314C564-6C7F-4589-80CF-43E42C594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8716" y="1094761"/>
            <a:ext cx="4681869" cy="4668476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João ouve vozes celestes que louvam a Deus, porque </a:t>
            </a:r>
            <a:r>
              <a:rPr lang="pt-BR" i="1" dirty="0"/>
              <a:t>há </a:t>
            </a:r>
            <a:r>
              <a:rPr lang="pt-BR" b="1" dirty="0">
                <a:solidFill>
                  <a:srgbClr val="FFFF00"/>
                </a:solidFill>
              </a:rPr>
              <a:t>julgado</a:t>
            </a:r>
            <a:r>
              <a:rPr lang="pt-BR" dirty="0"/>
              <a:t> a Babilônia, e </a:t>
            </a:r>
            <a:r>
              <a:rPr lang="pt-BR" i="1" dirty="0"/>
              <a:t>há </a:t>
            </a:r>
            <a:r>
              <a:rPr lang="pt-BR" b="1" dirty="0">
                <a:solidFill>
                  <a:srgbClr val="FFFF00"/>
                </a:solidFill>
              </a:rPr>
              <a:t>vingado</a:t>
            </a:r>
            <a:r>
              <a:rPr lang="pt-BR" dirty="0"/>
              <a:t> o sangue dos mártires cristãos. </a:t>
            </a:r>
          </a:p>
        </p:txBody>
      </p:sp>
    </p:spTree>
    <p:extLst>
      <p:ext uri="{BB962C8B-B14F-4D97-AF65-F5344CB8AC3E}">
        <p14:creationId xmlns:p14="http://schemas.microsoft.com/office/powerpoint/2010/main" val="55770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 descr="Uma imagem contendo ferramenta, martelo&#10;&#10;Descrição gerada automaticamente">
            <a:extLst>
              <a:ext uri="{FF2B5EF4-FFF2-40B4-BE49-F238E27FC236}">
                <a16:creationId xmlns:a16="http://schemas.microsoft.com/office/drawing/2014/main" id="{10333142-DED6-47F1-8747-E10ADD87B0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r="61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0E6B0F-223E-4476-884B-9E19939AE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Os dois verbos: "julgar" e "vingar" o sangue dos mártires, formam um parêntese ou colchetes com o clamor dos mártires em (Ap.6: 9-11).</a:t>
            </a:r>
          </a:p>
        </p:txBody>
      </p:sp>
    </p:spTree>
    <p:extLst>
      <p:ext uri="{BB962C8B-B14F-4D97-AF65-F5344CB8AC3E}">
        <p14:creationId xmlns:p14="http://schemas.microsoft.com/office/powerpoint/2010/main" val="134669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 descr="Uma imagem contendo grama&#10;&#10;Descrição gerada automaticamente">
            <a:extLst>
              <a:ext uri="{FF2B5EF4-FFF2-40B4-BE49-F238E27FC236}">
                <a16:creationId xmlns:a16="http://schemas.microsoft.com/office/drawing/2014/main" id="{846B92C6-E4AF-4157-8B53-058C03A76F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" t="5659" r="288" b="17769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ABA94B2-7BFD-4147-ACC3-E79E9ADB5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56122" y="0"/>
            <a:ext cx="7656870" cy="6858000"/>
          </a:xfrm>
        </p:spPr>
        <p:txBody>
          <a:bodyPr>
            <a:normAutofit/>
          </a:bodyPr>
          <a:lstStyle/>
          <a:p>
            <a:r>
              <a:rPr lang="pt-BR" dirty="0"/>
              <a:t>Como respondem os anciãos e seres vivos, e que convite é feito do trono? </a:t>
            </a:r>
            <a:br>
              <a:rPr lang="pt-BR" dirty="0"/>
            </a:br>
            <a:r>
              <a:rPr lang="es-CL" dirty="0"/>
              <a:t>Ap. 19:4-5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837EC3B-9CC9-43A4-8F0F-0B633B13B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5808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2018">
  <a:themeElements>
    <a:clrScheme name="Letreiro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2018" id="{C56DCEEE-35B8-4873-A25E-10174137D3BC}" vid="{96B8C735-AFC0-401B-BD8E-EF8129E52613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7">
    <wetp:webextensionref xmlns:r="http://schemas.openxmlformats.org/officeDocument/2006/relationships" r:id="rId1"/>
  </wetp:taskpane>
  <wetp:taskpane dockstate="right" visibility="0" width="525" row="8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23D1BC3-2279-4032-8B5F-D705DB497FFC}">
  <we:reference id="wa104178141" version="3.10.0.152" store="pt-BR" storeType="OMEX"/>
  <we:alternateReferences>
    <we:reference id="wa104178141" version="3.10.0.152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750A528-A4C1-42B2-8E75-162D14EAC9DD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de2018</Template>
  <TotalTime>7048</TotalTime>
  <Words>828</Words>
  <Application>Microsoft Office PowerPoint</Application>
  <PresentationFormat>Widescreen</PresentationFormat>
  <Paragraphs>67</Paragraphs>
  <Slides>55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60" baseType="lpstr">
      <vt:lpstr>Arial</vt:lpstr>
      <vt:lpstr>Georgia</vt:lpstr>
      <vt:lpstr>Century Gothic</vt:lpstr>
      <vt:lpstr>Calibri</vt:lpstr>
      <vt:lpstr>de2018</vt:lpstr>
      <vt:lpstr>Apresentação do PowerPoint</vt:lpstr>
      <vt:lpstr>19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74</cp:revision>
  <dcterms:created xsi:type="dcterms:W3CDTF">2018-03-06T19:09:33Z</dcterms:created>
  <dcterms:modified xsi:type="dcterms:W3CDTF">2019-05-29T16:55:56Z</dcterms:modified>
</cp:coreProperties>
</file>