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76"/>
  </p:notesMasterIdLst>
  <p:sldIdLst>
    <p:sldId id="256" r:id="rId2"/>
    <p:sldId id="257" r:id="rId3"/>
    <p:sldId id="298" r:id="rId4"/>
    <p:sldId id="299" r:id="rId5"/>
    <p:sldId id="300" r:id="rId6"/>
    <p:sldId id="301" r:id="rId7"/>
    <p:sldId id="365" r:id="rId8"/>
    <p:sldId id="302" r:id="rId9"/>
    <p:sldId id="303" r:id="rId10"/>
    <p:sldId id="304" r:id="rId11"/>
    <p:sldId id="307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1" r:id="rId53"/>
    <p:sldId id="366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7" r:id="rId65"/>
    <p:sldId id="368" r:id="rId66"/>
    <p:sldId id="369" r:id="rId67"/>
    <p:sldId id="370" r:id="rId68"/>
    <p:sldId id="371" r:id="rId69"/>
    <p:sldId id="362" r:id="rId70"/>
    <p:sldId id="363" r:id="rId71"/>
    <p:sldId id="364" r:id="rId72"/>
    <p:sldId id="372" r:id="rId73"/>
    <p:sldId id="373" r:id="rId74"/>
    <p:sldId id="297" r:id="rId75"/>
  </p:sldIdLst>
  <p:sldSz cx="12192000" cy="6858000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entury Gothic" panose="020B0502020202020204" pitchFamily="34" charset="0"/>
      <p:regular r:id="rId81"/>
      <p:bold r:id="rId82"/>
      <p:italic r:id="rId83"/>
      <p:boldItalic r:id="rId84"/>
    </p:embeddedFont>
    <p:embeddedFont>
      <p:font typeface="Georgia" panose="02040502050405020303" pitchFamily="18" charset="0"/>
      <p:regular r:id="rId85"/>
      <p:bold r:id="rId86"/>
      <p:italic r:id="rId87"/>
      <p:boldItalic r:id="rId8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F5D"/>
    <a:srgbClr val="000000"/>
    <a:srgbClr val="002060"/>
    <a:srgbClr val="000818"/>
    <a:srgbClr val="00040C"/>
    <a:srgbClr val="FF6600"/>
    <a:srgbClr val="9A0000"/>
    <a:srgbClr val="6C2E6D"/>
    <a:srgbClr val="450F39"/>
    <a:srgbClr val="133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473D7F-48D3-4DD5-AF62-620E812DD75A}" v="273" dt="2019-05-29T00:59:52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8654" autoAdjust="0"/>
  </p:normalViewPr>
  <p:slideViewPr>
    <p:cSldViewPr snapToGrid="0">
      <p:cViewPr>
        <p:scale>
          <a:sx n="48" d="100"/>
          <a:sy n="48" d="100"/>
        </p:scale>
        <p:origin x="1392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1473D7F-48D3-4DD5-AF62-620E812DD75A}"/>
    <pc:docChg chg="custSel delSld modSld">
      <pc:chgData name="marcos aurelio gularte de castro" userId="67f50566e2aee3b4" providerId="LiveId" clId="{61473D7F-48D3-4DD5-AF62-620E812DD75A}" dt="2019-05-29T00:59:53.560" v="292" actId="962"/>
      <pc:docMkLst>
        <pc:docMk/>
      </pc:docMkLst>
      <pc:sldChg chg="addSp delSp modSp">
        <pc:chgData name="marcos aurelio gularte de castro" userId="67f50566e2aee3b4" providerId="LiveId" clId="{61473D7F-48D3-4DD5-AF62-620E812DD75A}" dt="2019-05-28T22:06:48.928" v="2" actId="962"/>
        <pc:sldMkLst>
          <pc:docMk/>
          <pc:sldMk cId="2680613261" sldId="298"/>
        </pc:sldMkLst>
        <pc:spChg chg="del">
          <ac:chgData name="marcos aurelio gularte de castro" userId="67f50566e2aee3b4" providerId="LiveId" clId="{61473D7F-48D3-4DD5-AF62-620E812DD75A}" dt="2019-05-28T22:06:44.992" v="0" actId="931"/>
          <ac:spMkLst>
            <pc:docMk/>
            <pc:sldMk cId="2680613261" sldId="298"/>
            <ac:spMk id="7" creationId="{25A90559-5470-4434-8660-D88737024CCA}"/>
          </ac:spMkLst>
        </pc:spChg>
        <pc:picChg chg="add mod">
          <ac:chgData name="marcos aurelio gularte de castro" userId="67f50566e2aee3b4" providerId="LiveId" clId="{61473D7F-48D3-4DD5-AF62-620E812DD75A}" dt="2019-05-28T22:06:48.928" v="2" actId="962"/>
          <ac:picMkLst>
            <pc:docMk/>
            <pc:sldMk cId="2680613261" sldId="298"/>
            <ac:picMk id="3" creationId="{0A83E873-B993-44E5-8053-5CD88CF40E76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07:21.988" v="3" actId="931"/>
        <pc:sldMkLst>
          <pc:docMk/>
          <pc:sldMk cId="3529086327" sldId="299"/>
        </pc:sldMkLst>
        <pc:spChg chg="del">
          <ac:chgData name="marcos aurelio gularte de castro" userId="67f50566e2aee3b4" providerId="LiveId" clId="{61473D7F-48D3-4DD5-AF62-620E812DD75A}" dt="2019-05-28T22:07:21.988" v="3" actId="931"/>
          <ac:spMkLst>
            <pc:docMk/>
            <pc:sldMk cId="3529086327" sldId="299"/>
            <ac:spMk id="2" creationId="{E2A1625F-59D5-4748-B2FF-7E3038FFDFA6}"/>
          </ac:spMkLst>
        </pc:spChg>
        <pc:picChg chg="add mod">
          <ac:chgData name="marcos aurelio gularte de castro" userId="67f50566e2aee3b4" providerId="LiveId" clId="{61473D7F-48D3-4DD5-AF62-620E812DD75A}" dt="2019-05-28T22:07:21.988" v="3" actId="931"/>
          <ac:picMkLst>
            <pc:docMk/>
            <pc:sldMk cId="3529086327" sldId="299"/>
            <ac:picMk id="5" creationId="{4DD14C72-20AD-4856-AF20-63D0540F41D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08:21.066" v="6" actId="962"/>
        <pc:sldMkLst>
          <pc:docMk/>
          <pc:sldMk cId="625405543" sldId="300"/>
        </pc:sldMkLst>
        <pc:spChg chg="del">
          <ac:chgData name="marcos aurelio gularte de castro" userId="67f50566e2aee3b4" providerId="LiveId" clId="{61473D7F-48D3-4DD5-AF62-620E812DD75A}" dt="2019-05-28T22:08:19.562" v="4" actId="931"/>
          <ac:spMkLst>
            <pc:docMk/>
            <pc:sldMk cId="625405543" sldId="300"/>
            <ac:spMk id="4" creationId="{70300115-C777-4FBF-B21A-7699B867CAB3}"/>
          </ac:spMkLst>
        </pc:spChg>
        <pc:picChg chg="add mod">
          <ac:chgData name="marcos aurelio gularte de castro" userId="67f50566e2aee3b4" providerId="LiveId" clId="{61473D7F-48D3-4DD5-AF62-620E812DD75A}" dt="2019-05-28T22:08:21.066" v="6" actId="962"/>
          <ac:picMkLst>
            <pc:docMk/>
            <pc:sldMk cId="625405543" sldId="300"/>
            <ac:picMk id="3" creationId="{C58E9D68-C612-48A9-8B09-E684EA44A9B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09:55.789" v="10" actId="1076"/>
        <pc:sldMkLst>
          <pc:docMk/>
          <pc:sldMk cId="1344143321" sldId="301"/>
        </pc:sldMkLst>
        <pc:spChg chg="del">
          <ac:chgData name="marcos aurelio gularte de castro" userId="67f50566e2aee3b4" providerId="LiveId" clId="{61473D7F-48D3-4DD5-AF62-620E812DD75A}" dt="2019-05-28T22:09:50.628" v="7" actId="931"/>
          <ac:spMkLst>
            <pc:docMk/>
            <pc:sldMk cId="1344143321" sldId="301"/>
            <ac:spMk id="2" creationId="{52B9F437-9FA3-4B97-97EA-E24D2E9E126F}"/>
          </ac:spMkLst>
        </pc:spChg>
        <pc:spChg chg="mod">
          <ac:chgData name="marcos aurelio gularte de castro" userId="67f50566e2aee3b4" providerId="LiveId" clId="{61473D7F-48D3-4DD5-AF62-620E812DD75A}" dt="2019-05-28T22:09:55.789" v="10" actId="1076"/>
          <ac:spMkLst>
            <pc:docMk/>
            <pc:sldMk cId="1344143321" sldId="301"/>
            <ac:spMk id="3" creationId="{53DE9063-3F33-4476-82ED-18709038616F}"/>
          </ac:spMkLst>
        </pc:spChg>
        <pc:picChg chg="add mod">
          <ac:chgData name="marcos aurelio gularte de castro" userId="67f50566e2aee3b4" providerId="LiveId" clId="{61473D7F-48D3-4DD5-AF62-620E812DD75A}" dt="2019-05-28T22:09:52.398" v="8" actId="27614"/>
          <ac:picMkLst>
            <pc:docMk/>
            <pc:sldMk cId="1344143321" sldId="301"/>
            <ac:picMk id="5" creationId="{80E4B9F4-13E7-4E1E-BDB7-E54FA5E9CE8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31:40.515" v="19" actId="18131"/>
        <pc:sldMkLst>
          <pc:docMk/>
          <pc:sldMk cId="2398816420" sldId="302"/>
        </pc:sldMkLst>
        <pc:spChg chg="del">
          <ac:chgData name="marcos aurelio gularte de castro" userId="67f50566e2aee3b4" providerId="LiveId" clId="{61473D7F-48D3-4DD5-AF62-620E812DD75A}" dt="2019-05-28T22:31:13.162" v="15" actId="931"/>
          <ac:spMkLst>
            <pc:docMk/>
            <pc:sldMk cId="2398816420" sldId="302"/>
            <ac:spMk id="2" creationId="{A5E0FF4E-8A67-4757-94D3-DC788815A83C}"/>
          </ac:spMkLst>
        </pc:spChg>
        <pc:picChg chg="add mod modCrop">
          <ac:chgData name="marcos aurelio gularte de castro" userId="67f50566e2aee3b4" providerId="LiveId" clId="{61473D7F-48D3-4DD5-AF62-620E812DD75A}" dt="2019-05-28T22:31:40.515" v="19" actId="18131"/>
          <ac:picMkLst>
            <pc:docMk/>
            <pc:sldMk cId="2398816420" sldId="302"/>
            <ac:picMk id="5" creationId="{7A5375C2-6985-4671-BB1C-7BB1F6B860BA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45:45.289" v="22" actId="962"/>
        <pc:sldMkLst>
          <pc:docMk/>
          <pc:sldMk cId="235673302" sldId="303"/>
        </pc:sldMkLst>
        <pc:spChg chg="del">
          <ac:chgData name="marcos aurelio gularte de castro" userId="67f50566e2aee3b4" providerId="LiveId" clId="{61473D7F-48D3-4DD5-AF62-620E812DD75A}" dt="2019-05-28T22:45:43.520" v="20" actId="931"/>
          <ac:spMkLst>
            <pc:docMk/>
            <pc:sldMk cId="235673302" sldId="303"/>
            <ac:spMk id="2" creationId="{F48B6977-8EE5-47BE-ABE3-5014B629591B}"/>
          </ac:spMkLst>
        </pc:spChg>
        <pc:picChg chg="add mod">
          <ac:chgData name="marcos aurelio gularte de castro" userId="67f50566e2aee3b4" providerId="LiveId" clId="{61473D7F-48D3-4DD5-AF62-620E812DD75A}" dt="2019-05-28T22:45:45.289" v="22" actId="962"/>
          <ac:picMkLst>
            <pc:docMk/>
            <pc:sldMk cId="235673302" sldId="303"/>
            <ac:picMk id="5" creationId="{871BD316-CE7D-4824-9337-AE6A08388F58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2:24.378" v="31" actId="171"/>
        <pc:sldMkLst>
          <pc:docMk/>
          <pc:sldMk cId="1432338366" sldId="304"/>
        </pc:sldMkLst>
        <pc:spChg chg="del">
          <ac:chgData name="marcos aurelio gularte de castro" userId="67f50566e2aee3b4" providerId="LiveId" clId="{61473D7F-48D3-4DD5-AF62-620E812DD75A}" dt="2019-05-28T22:47:38.059" v="23" actId="931"/>
          <ac:spMkLst>
            <pc:docMk/>
            <pc:sldMk cId="1432338366" sldId="304"/>
            <ac:spMk id="2" creationId="{3818ED22-7752-4433-86FC-64F9D464331A}"/>
          </ac:spMkLst>
        </pc:spChg>
        <pc:spChg chg="add del mod">
          <ac:chgData name="marcos aurelio gularte de castro" userId="67f50566e2aee3b4" providerId="LiveId" clId="{61473D7F-48D3-4DD5-AF62-620E812DD75A}" dt="2019-05-28T22:47:41.568" v="26" actId="478"/>
          <ac:spMkLst>
            <pc:docMk/>
            <pc:sldMk cId="1432338366" sldId="304"/>
            <ac:spMk id="6" creationId="{ED65B1EC-A217-423E-961C-242DB7BF446F}"/>
          </ac:spMkLst>
        </pc:spChg>
        <pc:spChg chg="add del mod">
          <ac:chgData name="marcos aurelio gularte de castro" userId="67f50566e2aee3b4" providerId="LiveId" clId="{61473D7F-48D3-4DD5-AF62-620E812DD75A}" dt="2019-05-28T22:52:19.186" v="27" actId="931"/>
          <ac:spMkLst>
            <pc:docMk/>
            <pc:sldMk cId="1432338366" sldId="304"/>
            <ac:spMk id="8" creationId="{FA05E536-2680-42C4-9191-7C6B178D59B8}"/>
          </ac:spMkLst>
        </pc:spChg>
        <pc:picChg chg="add del mod">
          <ac:chgData name="marcos aurelio gularte de castro" userId="67f50566e2aee3b4" providerId="LiveId" clId="{61473D7F-48D3-4DD5-AF62-620E812DD75A}" dt="2019-05-28T22:47:41.568" v="26" actId="478"/>
          <ac:picMkLst>
            <pc:docMk/>
            <pc:sldMk cId="1432338366" sldId="304"/>
            <ac:picMk id="5" creationId="{EE1BCFA2-A4B6-4666-AB0A-D8B5261B419D}"/>
          </ac:picMkLst>
        </pc:picChg>
        <pc:picChg chg="add mod ord">
          <ac:chgData name="marcos aurelio gularte de castro" userId="67f50566e2aee3b4" providerId="LiveId" clId="{61473D7F-48D3-4DD5-AF62-620E812DD75A}" dt="2019-05-28T22:52:24.378" v="31" actId="171"/>
          <ac:picMkLst>
            <pc:docMk/>
            <pc:sldMk cId="1432338366" sldId="304"/>
            <ac:picMk id="10" creationId="{1741E7D6-8785-4174-B042-2A5D8782746A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3:15.977" v="34" actId="962"/>
        <pc:sldMkLst>
          <pc:docMk/>
          <pc:sldMk cId="2150204569" sldId="307"/>
        </pc:sldMkLst>
        <pc:spChg chg="del">
          <ac:chgData name="marcos aurelio gularte de castro" userId="67f50566e2aee3b4" providerId="LiveId" clId="{61473D7F-48D3-4DD5-AF62-620E812DD75A}" dt="2019-05-28T22:53:14.582" v="32" actId="931"/>
          <ac:spMkLst>
            <pc:docMk/>
            <pc:sldMk cId="2150204569" sldId="307"/>
            <ac:spMk id="2" creationId="{3CB21D02-F97A-4493-B719-DBBE2EEEE877}"/>
          </ac:spMkLst>
        </pc:spChg>
        <pc:picChg chg="add mod">
          <ac:chgData name="marcos aurelio gularte de castro" userId="67f50566e2aee3b4" providerId="LiveId" clId="{61473D7F-48D3-4DD5-AF62-620E812DD75A}" dt="2019-05-28T22:53:15.977" v="34" actId="962"/>
          <ac:picMkLst>
            <pc:docMk/>
            <pc:sldMk cId="2150204569" sldId="307"/>
            <ac:picMk id="5" creationId="{AB62DD05-B68B-4EC8-B2B1-497ECC6C7B83}"/>
          </ac:picMkLst>
        </pc:picChg>
      </pc:sldChg>
      <pc:sldChg chg="del">
        <pc:chgData name="marcos aurelio gularte de castro" userId="67f50566e2aee3b4" providerId="LiveId" clId="{61473D7F-48D3-4DD5-AF62-620E812DD75A}" dt="2019-05-28T22:54:50.865" v="35" actId="2696"/>
        <pc:sldMkLst>
          <pc:docMk/>
          <pc:sldMk cId="810425912" sldId="308"/>
        </pc:sldMkLst>
      </pc:sldChg>
      <pc:sldChg chg="addSp delSp modSp">
        <pc:chgData name="marcos aurelio gularte de castro" userId="67f50566e2aee3b4" providerId="LiveId" clId="{61473D7F-48D3-4DD5-AF62-620E812DD75A}" dt="2019-05-28T22:55:21.057" v="38" actId="962"/>
        <pc:sldMkLst>
          <pc:docMk/>
          <pc:sldMk cId="3085873385" sldId="309"/>
        </pc:sldMkLst>
        <pc:spChg chg="del">
          <ac:chgData name="marcos aurelio gularte de castro" userId="67f50566e2aee3b4" providerId="LiveId" clId="{61473D7F-48D3-4DD5-AF62-620E812DD75A}" dt="2019-05-28T22:55:19.590" v="36" actId="931"/>
          <ac:spMkLst>
            <pc:docMk/>
            <pc:sldMk cId="3085873385" sldId="309"/>
            <ac:spMk id="2" creationId="{1B21A5F8-3404-459E-BF99-C918AAC2E7DC}"/>
          </ac:spMkLst>
        </pc:spChg>
        <pc:spChg chg="add mod">
          <ac:chgData name="marcos aurelio gularte de castro" userId="67f50566e2aee3b4" providerId="LiveId" clId="{61473D7F-48D3-4DD5-AF62-620E812DD75A}" dt="2019-05-28T22:55:21.057" v="38" actId="962"/>
          <ac:spMkLst>
            <pc:docMk/>
            <pc:sldMk cId="3085873385" sldId="309"/>
            <ac:spMk id="6" creationId="{ADCD1AE3-111C-4DED-A32A-ECE2875A78FD}"/>
          </ac:spMkLst>
        </pc:spChg>
        <pc:picChg chg="add mod">
          <ac:chgData name="marcos aurelio gularte de castro" userId="67f50566e2aee3b4" providerId="LiveId" clId="{61473D7F-48D3-4DD5-AF62-620E812DD75A}" dt="2019-05-28T22:55:21.057" v="38" actId="962"/>
          <ac:picMkLst>
            <pc:docMk/>
            <pc:sldMk cId="3085873385" sldId="309"/>
            <ac:picMk id="5" creationId="{56D45F32-257E-4E08-BF7F-D20BCAFF68AA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6:54.959" v="41" actId="962"/>
        <pc:sldMkLst>
          <pc:docMk/>
          <pc:sldMk cId="228188296" sldId="310"/>
        </pc:sldMkLst>
        <pc:spChg chg="del">
          <ac:chgData name="marcos aurelio gularte de castro" userId="67f50566e2aee3b4" providerId="LiveId" clId="{61473D7F-48D3-4DD5-AF62-620E812DD75A}" dt="2019-05-28T22:56:53.380" v="39" actId="931"/>
          <ac:spMkLst>
            <pc:docMk/>
            <pc:sldMk cId="228188296" sldId="310"/>
            <ac:spMk id="2" creationId="{4FD863C8-7799-4468-ABB0-10A6FCCC9198}"/>
          </ac:spMkLst>
        </pc:spChg>
        <pc:spChg chg="add mod">
          <ac:chgData name="marcos aurelio gularte de castro" userId="67f50566e2aee3b4" providerId="LiveId" clId="{61473D7F-48D3-4DD5-AF62-620E812DD75A}" dt="2019-05-28T22:56:54.959" v="41" actId="962"/>
          <ac:spMkLst>
            <pc:docMk/>
            <pc:sldMk cId="228188296" sldId="310"/>
            <ac:spMk id="6" creationId="{561DA7CD-F29F-4D7C-8C6A-7030B1152D33}"/>
          </ac:spMkLst>
        </pc:spChg>
        <pc:picChg chg="add mod">
          <ac:chgData name="marcos aurelio gularte de castro" userId="67f50566e2aee3b4" providerId="LiveId" clId="{61473D7F-48D3-4DD5-AF62-620E812DD75A}" dt="2019-05-28T22:56:54.959" v="41" actId="962"/>
          <ac:picMkLst>
            <pc:docMk/>
            <pc:sldMk cId="228188296" sldId="310"/>
            <ac:picMk id="5" creationId="{0B6997CE-A22D-402E-A314-D6BFEA174FF1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8:36.810" v="44" actId="962"/>
        <pc:sldMkLst>
          <pc:docMk/>
          <pc:sldMk cId="4109152981" sldId="311"/>
        </pc:sldMkLst>
        <pc:spChg chg="del">
          <ac:chgData name="marcos aurelio gularte de castro" userId="67f50566e2aee3b4" providerId="LiveId" clId="{61473D7F-48D3-4DD5-AF62-620E812DD75A}" dt="2019-05-28T22:58:35.430" v="42" actId="931"/>
          <ac:spMkLst>
            <pc:docMk/>
            <pc:sldMk cId="4109152981" sldId="311"/>
            <ac:spMk id="2" creationId="{CB4CF177-392D-43B1-B7F5-C296A9138B93}"/>
          </ac:spMkLst>
        </pc:spChg>
        <pc:spChg chg="add mod">
          <ac:chgData name="marcos aurelio gularte de castro" userId="67f50566e2aee3b4" providerId="LiveId" clId="{61473D7F-48D3-4DD5-AF62-620E812DD75A}" dt="2019-05-28T22:58:36.810" v="44" actId="962"/>
          <ac:spMkLst>
            <pc:docMk/>
            <pc:sldMk cId="4109152981" sldId="311"/>
            <ac:spMk id="6" creationId="{B31C0009-654C-4034-BE3F-947F7B1773FA}"/>
          </ac:spMkLst>
        </pc:spChg>
        <pc:picChg chg="add mod">
          <ac:chgData name="marcos aurelio gularte de castro" userId="67f50566e2aee3b4" providerId="LiveId" clId="{61473D7F-48D3-4DD5-AF62-620E812DD75A}" dt="2019-05-28T22:58:36.810" v="44" actId="962"/>
          <ac:picMkLst>
            <pc:docMk/>
            <pc:sldMk cId="4109152981" sldId="311"/>
            <ac:picMk id="5" creationId="{74CDC933-E990-4C4C-9EEA-D1AAACE13736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9:06.954" v="47" actId="962"/>
        <pc:sldMkLst>
          <pc:docMk/>
          <pc:sldMk cId="3134329908" sldId="312"/>
        </pc:sldMkLst>
        <pc:spChg chg="del">
          <ac:chgData name="marcos aurelio gularte de castro" userId="67f50566e2aee3b4" providerId="LiveId" clId="{61473D7F-48D3-4DD5-AF62-620E812DD75A}" dt="2019-05-28T22:59:06.101" v="45" actId="931"/>
          <ac:spMkLst>
            <pc:docMk/>
            <pc:sldMk cId="3134329908" sldId="312"/>
            <ac:spMk id="4" creationId="{14111410-E7F9-43B2-ACA6-2B2A61BC3251}"/>
          </ac:spMkLst>
        </pc:spChg>
        <pc:picChg chg="add mod">
          <ac:chgData name="marcos aurelio gularte de castro" userId="67f50566e2aee3b4" providerId="LiveId" clId="{61473D7F-48D3-4DD5-AF62-620E812DD75A}" dt="2019-05-28T22:59:06.954" v="47" actId="962"/>
          <ac:picMkLst>
            <pc:docMk/>
            <pc:sldMk cId="3134329908" sldId="312"/>
            <ac:picMk id="3" creationId="{7282F63F-C40F-4C63-892F-96206CDEFB93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9:26.673" v="48" actId="931"/>
        <pc:sldMkLst>
          <pc:docMk/>
          <pc:sldMk cId="4271642746" sldId="313"/>
        </pc:sldMkLst>
        <pc:spChg chg="del">
          <ac:chgData name="marcos aurelio gularte de castro" userId="67f50566e2aee3b4" providerId="LiveId" clId="{61473D7F-48D3-4DD5-AF62-620E812DD75A}" dt="2019-05-28T22:59:26.673" v="48" actId="931"/>
          <ac:spMkLst>
            <pc:docMk/>
            <pc:sldMk cId="4271642746" sldId="313"/>
            <ac:spMk id="2" creationId="{7F2E785D-CBC5-4B73-A55B-513AB2D5CA95}"/>
          </ac:spMkLst>
        </pc:spChg>
        <pc:picChg chg="add mod">
          <ac:chgData name="marcos aurelio gularte de castro" userId="67f50566e2aee3b4" providerId="LiveId" clId="{61473D7F-48D3-4DD5-AF62-620E812DD75A}" dt="2019-05-28T22:59:26.673" v="48" actId="931"/>
          <ac:picMkLst>
            <pc:docMk/>
            <pc:sldMk cId="4271642746" sldId="313"/>
            <ac:picMk id="5" creationId="{EA3B8F47-38D4-4ACA-AB13-B89ECBE92CA6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59:58.333" v="50" actId="1076"/>
        <pc:sldMkLst>
          <pc:docMk/>
          <pc:sldMk cId="2127091689" sldId="314"/>
        </pc:sldMkLst>
        <pc:spChg chg="del">
          <ac:chgData name="marcos aurelio gularte de castro" userId="67f50566e2aee3b4" providerId="LiveId" clId="{61473D7F-48D3-4DD5-AF62-620E812DD75A}" dt="2019-05-28T22:59:55.219" v="49" actId="931"/>
          <ac:spMkLst>
            <pc:docMk/>
            <pc:sldMk cId="2127091689" sldId="314"/>
            <ac:spMk id="2" creationId="{470B7198-BD92-48B4-A48C-E087EB11913A}"/>
          </ac:spMkLst>
        </pc:spChg>
        <pc:spChg chg="mod">
          <ac:chgData name="marcos aurelio gularte de castro" userId="67f50566e2aee3b4" providerId="LiveId" clId="{61473D7F-48D3-4DD5-AF62-620E812DD75A}" dt="2019-05-28T22:59:58.333" v="50" actId="1076"/>
          <ac:spMkLst>
            <pc:docMk/>
            <pc:sldMk cId="2127091689" sldId="314"/>
            <ac:spMk id="3" creationId="{DBBE949E-BE64-430D-81B5-CCD3EA77C693}"/>
          </ac:spMkLst>
        </pc:spChg>
        <pc:picChg chg="add mod">
          <ac:chgData name="marcos aurelio gularte de castro" userId="67f50566e2aee3b4" providerId="LiveId" clId="{61473D7F-48D3-4DD5-AF62-620E812DD75A}" dt="2019-05-28T22:59:55.219" v="49" actId="931"/>
          <ac:picMkLst>
            <pc:docMk/>
            <pc:sldMk cId="2127091689" sldId="314"/>
            <ac:picMk id="5" creationId="{C40B8095-8A01-472F-AE83-D306745701F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00:54.484" v="53" actId="962"/>
        <pc:sldMkLst>
          <pc:docMk/>
          <pc:sldMk cId="3261244165" sldId="315"/>
        </pc:sldMkLst>
        <pc:spChg chg="del">
          <ac:chgData name="marcos aurelio gularte de castro" userId="67f50566e2aee3b4" providerId="LiveId" clId="{61473D7F-48D3-4DD5-AF62-620E812DD75A}" dt="2019-05-28T23:00:53.484" v="51" actId="931"/>
          <ac:spMkLst>
            <pc:docMk/>
            <pc:sldMk cId="3261244165" sldId="315"/>
            <ac:spMk id="2" creationId="{B0A91EAF-473A-409F-925C-B1D53B420E14}"/>
          </ac:spMkLst>
        </pc:spChg>
        <pc:picChg chg="add mod">
          <ac:chgData name="marcos aurelio gularte de castro" userId="67f50566e2aee3b4" providerId="LiveId" clId="{61473D7F-48D3-4DD5-AF62-620E812DD75A}" dt="2019-05-28T23:00:54.484" v="53" actId="962"/>
          <ac:picMkLst>
            <pc:docMk/>
            <pc:sldMk cId="3261244165" sldId="315"/>
            <ac:picMk id="5" creationId="{0582F2E6-BFE8-4E4F-BEFA-CD9177CE4B0F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01:43.373" v="56" actId="962"/>
        <pc:sldMkLst>
          <pc:docMk/>
          <pc:sldMk cId="1729920212" sldId="316"/>
        </pc:sldMkLst>
        <pc:spChg chg="del">
          <ac:chgData name="marcos aurelio gularte de castro" userId="67f50566e2aee3b4" providerId="LiveId" clId="{61473D7F-48D3-4DD5-AF62-620E812DD75A}" dt="2019-05-28T23:01:42.483" v="54" actId="931"/>
          <ac:spMkLst>
            <pc:docMk/>
            <pc:sldMk cId="1729920212" sldId="316"/>
            <ac:spMk id="2" creationId="{DB524B6F-5452-4B82-B18B-D7E404473BE6}"/>
          </ac:spMkLst>
        </pc:spChg>
        <pc:picChg chg="add mod">
          <ac:chgData name="marcos aurelio gularte de castro" userId="67f50566e2aee3b4" providerId="LiveId" clId="{61473D7F-48D3-4DD5-AF62-620E812DD75A}" dt="2019-05-28T23:01:43.373" v="56" actId="962"/>
          <ac:picMkLst>
            <pc:docMk/>
            <pc:sldMk cId="1729920212" sldId="316"/>
            <ac:picMk id="5" creationId="{7EECB28E-93C4-4A00-9633-AA3A043C5BD3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02:44.459" v="59" actId="962"/>
        <pc:sldMkLst>
          <pc:docMk/>
          <pc:sldMk cId="1706707012" sldId="317"/>
        </pc:sldMkLst>
        <pc:spChg chg="del">
          <ac:chgData name="marcos aurelio gularte de castro" userId="67f50566e2aee3b4" providerId="LiveId" clId="{61473D7F-48D3-4DD5-AF62-620E812DD75A}" dt="2019-05-28T23:02:42.907" v="57" actId="931"/>
          <ac:spMkLst>
            <pc:docMk/>
            <pc:sldMk cId="1706707012" sldId="317"/>
            <ac:spMk id="2" creationId="{FC856345-ED27-441C-916A-BD846F0DEA20}"/>
          </ac:spMkLst>
        </pc:spChg>
        <pc:spChg chg="add mod">
          <ac:chgData name="marcos aurelio gularte de castro" userId="67f50566e2aee3b4" providerId="LiveId" clId="{61473D7F-48D3-4DD5-AF62-620E812DD75A}" dt="2019-05-28T23:02:44.459" v="59" actId="962"/>
          <ac:spMkLst>
            <pc:docMk/>
            <pc:sldMk cId="1706707012" sldId="317"/>
            <ac:spMk id="6" creationId="{FC42FFA1-E1AB-4485-B2CD-F348C3137239}"/>
          </ac:spMkLst>
        </pc:spChg>
        <pc:picChg chg="add mod">
          <ac:chgData name="marcos aurelio gularte de castro" userId="67f50566e2aee3b4" providerId="LiveId" clId="{61473D7F-48D3-4DD5-AF62-620E812DD75A}" dt="2019-05-28T23:02:44.459" v="59" actId="962"/>
          <ac:picMkLst>
            <pc:docMk/>
            <pc:sldMk cId="1706707012" sldId="317"/>
            <ac:picMk id="5" creationId="{58548914-6D97-44A7-A3F7-02B4DDE3C711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05:56.910" v="68" actId="1076"/>
        <pc:sldMkLst>
          <pc:docMk/>
          <pc:sldMk cId="2723668143" sldId="318"/>
        </pc:sldMkLst>
        <pc:spChg chg="del">
          <ac:chgData name="marcos aurelio gularte de castro" userId="67f50566e2aee3b4" providerId="LiveId" clId="{61473D7F-48D3-4DD5-AF62-620E812DD75A}" dt="2019-05-28T23:04:05.992" v="60" actId="931"/>
          <ac:spMkLst>
            <pc:docMk/>
            <pc:sldMk cId="2723668143" sldId="318"/>
            <ac:spMk id="2" creationId="{24036093-48F0-409A-A4FF-D177CAE8A4E4}"/>
          </ac:spMkLst>
        </pc:spChg>
        <pc:spChg chg="mod">
          <ac:chgData name="marcos aurelio gularte de castro" userId="67f50566e2aee3b4" providerId="LiveId" clId="{61473D7F-48D3-4DD5-AF62-620E812DD75A}" dt="2019-05-28T23:05:56.910" v="68" actId="1076"/>
          <ac:spMkLst>
            <pc:docMk/>
            <pc:sldMk cId="2723668143" sldId="318"/>
            <ac:spMk id="3" creationId="{412CFFD9-C7DD-4DC7-8D78-9244F1C9B8CA}"/>
          </ac:spMkLst>
        </pc:spChg>
        <pc:picChg chg="add mod">
          <ac:chgData name="marcos aurelio gularte de castro" userId="67f50566e2aee3b4" providerId="LiveId" clId="{61473D7F-48D3-4DD5-AF62-620E812DD75A}" dt="2019-05-28T23:04:08.456" v="62" actId="962"/>
          <ac:picMkLst>
            <pc:docMk/>
            <pc:sldMk cId="2723668143" sldId="318"/>
            <ac:picMk id="5" creationId="{3451D2A0-D853-458E-971F-E22C9E9F980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08:48.570" v="78" actId="171"/>
        <pc:sldMkLst>
          <pc:docMk/>
          <pc:sldMk cId="2770270974" sldId="319"/>
        </pc:sldMkLst>
        <pc:spChg chg="del">
          <ac:chgData name="marcos aurelio gularte de castro" userId="67f50566e2aee3b4" providerId="LiveId" clId="{61473D7F-48D3-4DD5-AF62-620E812DD75A}" dt="2019-05-28T23:07:02.344" v="69" actId="931"/>
          <ac:spMkLst>
            <pc:docMk/>
            <pc:sldMk cId="2770270974" sldId="319"/>
            <ac:spMk id="2" creationId="{51B18913-1E9E-464D-B03D-A609EE303584}"/>
          </ac:spMkLst>
        </pc:spChg>
        <pc:spChg chg="mod">
          <ac:chgData name="marcos aurelio gularte de castro" userId="67f50566e2aee3b4" providerId="LiveId" clId="{61473D7F-48D3-4DD5-AF62-620E812DD75A}" dt="2019-05-28T23:07:13.161" v="73" actId="1076"/>
          <ac:spMkLst>
            <pc:docMk/>
            <pc:sldMk cId="2770270974" sldId="319"/>
            <ac:spMk id="3" creationId="{21B16D3D-09CC-415E-8FD8-755F12F4B20F}"/>
          </ac:spMkLst>
        </pc:spChg>
        <pc:spChg chg="add del mod">
          <ac:chgData name="marcos aurelio gularte de castro" userId="67f50566e2aee3b4" providerId="LiveId" clId="{61473D7F-48D3-4DD5-AF62-620E812DD75A}" dt="2019-05-28T23:08:45.692" v="75" actId="931"/>
          <ac:spMkLst>
            <pc:docMk/>
            <pc:sldMk cId="2770270974" sldId="319"/>
            <ac:spMk id="7" creationId="{7E88A905-DD8A-4B7A-AED0-0BF46E237E5C}"/>
          </ac:spMkLst>
        </pc:spChg>
        <pc:spChg chg="add mod ord">
          <ac:chgData name="marcos aurelio gularte de castro" userId="67f50566e2aee3b4" providerId="LiveId" clId="{61473D7F-48D3-4DD5-AF62-620E812DD75A}" dt="2019-05-28T23:08:48.570" v="78" actId="171"/>
          <ac:spMkLst>
            <pc:docMk/>
            <pc:sldMk cId="2770270974" sldId="319"/>
            <ac:spMk id="10" creationId="{77EA5D5A-7CBF-4E26-A624-19FD0A107B47}"/>
          </ac:spMkLst>
        </pc:spChg>
        <pc:picChg chg="add del mod">
          <ac:chgData name="marcos aurelio gularte de castro" userId="67f50566e2aee3b4" providerId="LiveId" clId="{61473D7F-48D3-4DD5-AF62-620E812DD75A}" dt="2019-05-28T23:08:22.913" v="74" actId="478"/>
          <ac:picMkLst>
            <pc:docMk/>
            <pc:sldMk cId="2770270974" sldId="319"/>
            <ac:picMk id="5" creationId="{BA818255-08AB-457F-B818-7A7D4F7747AD}"/>
          </ac:picMkLst>
        </pc:picChg>
        <pc:picChg chg="add mod ord">
          <ac:chgData name="marcos aurelio gularte de castro" userId="67f50566e2aee3b4" providerId="LiveId" clId="{61473D7F-48D3-4DD5-AF62-620E812DD75A}" dt="2019-05-28T23:08:48.570" v="78" actId="171"/>
          <ac:picMkLst>
            <pc:docMk/>
            <pc:sldMk cId="2770270974" sldId="319"/>
            <ac:picMk id="9" creationId="{A89A1939-5C59-4B04-870D-B3FFF02059EC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11:38.355" v="82" actId="1076"/>
        <pc:sldMkLst>
          <pc:docMk/>
          <pc:sldMk cId="4030356121" sldId="320"/>
        </pc:sldMkLst>
        <pc:spChg chg="del">
          <ac:chgData name="marcos aurelio gularte de castro" userId="67f50566e2aee3b4" providerId="LiveId" clId="{61473D7F-48D3-4DD5-AF62-620E812DD75A}" dt="2019-05-28T23:11:34.629" v="79" actId="931"/>
          <ac:spMkLst>
            <pc:docMk/>
            <pc:sldMk cId="4030356121" sldId="320"/>
            <ac:spMk id="2" creationId="{42175F6B-0100-4D2F-9550-5A72BCAB0937}"/>
          </ac:spMkLst>
        </pc:spChg>
        <pc:spChg chg="mod">
          <ac:chgData name="marcos aurelio gularte de castro" userId="67f50566e2aee3b4" providerId="LiveId" clId="{61473D7F-48D3-4DD5-AF62-620E812DD75A}" dt="2019-05-28T23:11:38.355" v="82" actId="1076"/>
          <ac:spMkLst>
            <pc:docMk/>
            <pc:sldMk cId="4030356121" sldId="320"/>
            <ac:spMk id="3" creationId="{4B36D647-0594-4ACA-BB9C-0657DA1D000E}"/>
          </ac:spMkLst>
        </pc:spChg>
        <pc:picChg chg="add mod">
          <ac:chgData name="marcos aurelio gularte de castro" userId="67f50566e2aee3b4" providerId="LiveId" clId="{61473D7F-48D3-4DD5-AF62-620E812DD75A}" dt="2019-05-28T23:11:36.394" v="81" actId="962"/>
          <ac:picMkLst>
            <pc:docMk/>
            <pc:sldMk cId="4030356121" sldId="320"/>
            <ac:picMk id="5" creationId="{6FC42B0F-2C2A-423E-8B98-62B1EACF15AB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11:52.298" v="84" actId="1076"/>
        <pc:sldMkLst>
          <pc:docMk/>
          <pc:sldMk cId="248122611" sldId="321"/>
        </pc:sldMkLst>
        <pc:spChg chg="del">
          <ac:chgData name="marcos aurelio gularte de castro" userId="67f50566e2aee3b4" providerId="LiveId" clId="{61473D7F-48D3-4DD5-AF62-620E812DD75A}" dt="2019-05-28T23:11:50.346" v="83" actId="931"/>
          <ac:spMkLst>
            <pc:docMk/>
            <pc:sldMk cId="248122611" sldId="321"/>
            <ac:spMk id="2" creationId="{DC9AFEE2-EF73-4F8D-8938-66E92313A2B4}"/>
          </ac:spMkLst>
        </pc:spChg>
        <pc:spChg chg="mod">
          <ac:chgData name="marcos aurelio gularte de castro" userId="67f50566e2aee3b4" providerId="LiveId" clId="{61473D7F-48D3-4DD5-AF62-620E812DD75A}" dt="2019-05-28T23:11:52.298" v="84" actId="1076"/>
          <ac:spMkLst>
            <pc:docMk/>
            <pc:sldMk cId="248122611" sldId="321"/>
            <ac:spMk id="3" creationId="{83995892-6936-4DBB-8E59-E40699AC85CF}"/>
          </ac:spMkLst>
        </pc:spChg>
        <pc:picChg chg="add mod">
          <ac:chgData name="marcos aurelio gularte de castro" userId="67f50566e2aee3b4" providerId="LiveId" clId="{61473D7F-48D3-4DD5-AF62-620E812DD75A}" dt="2019-05-28T23:11:50.346" v="83" actId="931"/>
          <ac:picMkLst>
            <pc:docMk/>
            <pc:sldMk cId="248122611" sldId="321"/>
            <ac:picMk id="5" creationId="{5847B18E-CC7F-48A8-9685-C22E8BDD7A96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12:04.934" v="87" actId="962"/>
        <pc:sldMkLst>
          <pc:docMk/>
          <pc:sldMk cId="3841173010" sldId="322"/>
        </pc:sldMkLst>
        <pc:spChg chg="del">
          <ac:chgData name="marcos aurelio gularte de castro" userId="67f50566e2aee3b4" providerId="LiveId" clId="{61473D7F-48D3-4DD5-AF62-620E812DD75A}" dt="2019-05-28T23:12:04.149" v="85" actId="931"/>
          <ac:spMkLst>
            <pc:docMk/>
            <pc:sldMk cId="3841173010" sldId="322"/>
            <ac:spMk id="2" creationId="{1D5B8F70-F2AC-429D-A98D-550E94C2458F}"/>
          </ac:spMkLst>
        </pc:spChg>
        <pc:picChg chg="add mod">
          <ac:chgData name="marcos aurelio gularte de castro" userId="67f50566e2aee3b4" providerId="LiveId" clId="{61473D7F-48D3-4DD5-AF62-620E812DD75A}" dt="2019-05-28T23:12:04.934" v="87" actId="962"/>
          <ac:picMkLst>
            <pc:docMk/>
            <pc:sldMk cId="3841173010" sldId="322"/>
            <ac:picMk id="5" creationId="{778C5AC4-A774-4CD3-BF13-8E5990A90BE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14:20.960" v="90" actId="962"/>
        <pc:sldMkLst>
          <pc:docMk/>
          <pc:sldMk cId="40752701" sldId="323"/>
        </pc:sldMkLst>
        <pc:spChg chg="del">
          <ac:chgData name="marcos aurelio gularte de castro" userId="67f50566e2aee3b4" providerId="LiveId" clId="{61473D7F-48D3-4DD5-AF62-620E812DD75A}" dt="2019-05-28T23:14:18.297" v="88" actId="931"/>
          <ac:spMkLst>
            <pc:docMk/>
            <pc:sldMk cId="40752701" sldId="323"/>
            <ac:spMk id="2" creationId="{AD2F162D-05C0-4C4C-8C55-0DBA0936A618}"/>
          </ac:spMkLst>
        </pc:spChg>
        <pc:picChg chg="add mod">
          <ac:chgData name="marcos aurelio gularte de castro" userId="67f50566e2aee3b4" providerId="LiveId" clId="{61473D7F-48D3-4DD5-AF62-620E812DD75A}" dt="2019-05-28T23:14:20.960" v="90" actId="962"/>
          <ac:picMkLst>
            <pc:docMk/>
            <pc:sldMk cId="40752701" sldId="323"/>
            <ac:picMk id="5" creationId="{1E1F5CEF-5CCD-406F-87E9-5D51FBFE67E3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16:31.940" v="93" actId="962"/>
        <pc:sldMkLst>
          <pc:docMk/>
          <pc:sldMk cId="633046203" sldId="324"/>
        </pc:sldMkLst>
        <pc:spChg chg="del">
          <ac:chgData name="marcos aurelio gularte de castro" userId="67f50566e2aee3b4" providerId="LiveId" clId="{61473D7F-48D3-4DD5-AF62-620E812DD75A}" dt="2019-05-28T23:16:30.338" v="91" actId="931"/>
          <ac:spMkLst>
            <pc:docMk/>
            <pc:sldMk cId="633046203" sldId="324"/>
            <ac:spMk id="4" creationId="{452907D4-0FB5-44DD-B2F3-586F095915B3}"/>
          </ac:spMkLst>
        </pc:spChg>
        <pc:spChg chg="add mod">
          <ac:chgData name="marcos aurelio gularte de castro" userId="67f50566e2aee3b4" providerId="LiveId" clId="{61473D7F-48D3-4DD5-AF62-620E812DD75A}" dt="2019-05-28T23:16:31.940" v="93" actId="962"/>
          <ac:spMkLst>
            <pc:docMk/>
            <pc:sldMk cId="633046203" sldId="324"/>
            <ac:spMk id="7" creationId="{49046E6C-EF1C-4EFD-9488-15D629C0D391}"/>
          </ac:spMkLst>
        </pc:spChg>
        <pc:picChg chg="add mod">
          <ac:chgData name="marcos aurelio gularte de castro" userId="67f50566e2aee3b4" providerId="LiveId" clId="{61473D7F-48D3-4DD5-AF62-620E812DD75A}" dt="2019-05-28T23:16:31.940" v="93" actId="962"/>
          <ac:picMkLst>
            <pc:docMk/>
            <pc:sldMk cId="633046203" sldId="324"/>
            <ac:picMk id="3" creationId="{15468512-F9B8-4060-9FB4-D21EA3FF79B1}"/>
          </ac:picMkLst>
        </pc:picChg>
      </pc:sldChg>
      <pc:sldChg chg="del">
        <pc:chgData name="marcos aurelio gularte de castro" userId="67f50566e2aee3b4" providerId="LiveId" clId="{61473D7F-48D3-4DD5-AF62-620E812DD75A}" dt="2019-05-28T23:17:09.024" v="94" actId="2696"/>
        <pc:sldMkLst>
          <pc:docMk/>
          <pc:sldMk cId="3404266680" sldId="325"/>
        </pc:sldMkLst>
      </pc:sldChg>
      <pc:sldChg chg="addSp delSp modSp">
        <pc:chgData name="marcos aurelio gularte de castro" userId="67f50566e2aee3b4" providerId="LiveId" clId="{61473D7F-48D3-4DD5-AF62-620E812DD75A}" dt="2019-05-28T23:17:25.219" v="97" actId="962"/>
        <pc:sldMkLst>
          <pc:docMk/>
          <pc:sldMk cId="2189399289" sldId="326"/>
        </pc:sldMkLst>
        <pc:spChg chg="del">
          <ac:chgData name="marcos aurelio gularte de castro" userId="67f50566e2aee3b4" providerId="LiveId" clId="{61473D7F-48D3-4DD5-AF62-620E812DD75A}" dt="2019-05-28T23:17:23.714" v="95" actId="931"/>
          <ac:spMkLst>
            <pc:docMk/>
            <pc:sldMk cId="2189399289" sldId="326"/>
            <ac:spMk id="2" creationId="{9F197ECE-320F-45E7-B5C5-FDAC6D42084E}"/>
          </ac:spMkLst>
        </pc:spChg>
        <pc:picChg chg="add mod">
          <ac:chgData name="marcos aurelio gularte de castro" userId="67f50566e2aee3b4" providerId="LiveId" clId="{61473D7F-48D3-4DD5-AF62-620E812DD75A}" dt="2019-05-28T23:17:25.219" v="97" actId="962"/>
          <ac:picMkLst>
            <pc:docMk/>
            <pc:sldMk cId="2189399289" sldId="326"/>
            <ac:picMk id="5" creationId="{528D07D9-CE9B-4AA3-8271-A9F992040F0F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20:14.340" v="112" actId="1076"/>
        <pc:sldMkLst>
          <pc:docMk/>
          <pc:sldMk cId="666696107" sldId="327"/>
        </pc:sldMkLst>
        <pc:spChg chg="del">
          <ac:chgData name="marcos aurelio gularte de castro" userId="67f50566e2aee3b4" providerId="LiveId" clId="{61473D7F-48D3-4DD5-AF62-620E812DD75A}" dt="2019-05-28T23:18:57.897" v="102" actId="931"/>
          <ac:spMkLst>
            <pc:docMk/>
            <pc:sldMk cId="666696107" sldId="327"/>
            <ac:spMk id="2" creationId="{9E1BB89B-D8E6-49E2-88CC-18EA426BE361}"/>
          </ac:spMkLst>
        </pc:spChg>
        <pc:spChg chg="mod">
          <ac:chgData name="marcos aurelio gularte de castro" userId="67f50566e2aee3b4" providerId="LiveId" clId="{61473D7F-48D3-4DD5-AF62-620E812DD75A}" dt="2019-05-28T23:20:14.340" v="112" actId="1076"/>
          <ac:spMkLst>
            <pc:docMk/>
            <pc:sldMk cId="666696107" sldId="327"/>
            <ac:spMk id="3" creationId="{C4F02F12-6189-407D-A93C-6EB6DDE8FE02}"/>
          </ac:spMkLst>
        </pc:spChg>
        <pc:spChg chg="add mod">
          <ac:chgData name="marcos aurelio gularte de castro" userId="67f50566e2aee3b4" providerId="LiveId" clId="{61473D7F-48D3-4DD5-AF62-620E812DD75A}" dt="2019-05-28T23:19:01.891" v="104" actId="962"/>
          <ac:spMkLst>
            <pc:docMk/>
            <pc:sldMk cId="666696107" sldId="327"/>
            <ac:spMk id="6" creationId="{037C56A6-4BB4-44D2-AD3C-55EE2CE85906}"/>
          </ac:spMkLst>
        </pc:spChg>
        <pc:spChg chg="add del mod">
          <ac:chgData name="marcos aurelio gularte de castro" userId="67f50566e2aee3b4" providerId="LiveId" clId="{61473D7F-48D3-4DD5-AF62-620E812DD75A}" dt="2019-05-28T23:20:00.684" v="107" actId="931"/>
          <ac:spMkLst>
            <pc:docMk/>
            <pc:sldMk cId="666696107" sldId="327"/>
            <ac:spMk id="8" creationId="{86BE534B-C32C-4D41-BE9B-D972093D1306}"/>
          </ac:spMkLst>
        </pc:spChg>
        <pc:spChg chg="add mod ord">
          <ac:chgData name="marcos aurelio gularte de castro" userId="67f50566e2aee3b4" providerId="LiveId" clId="{61473D7F-48D3-4DD5-AF62-620E812DD75A}" dt="2019-05-28T23:20:07.843" v="111" actId="171"/>
          <ac:spMkLst>
            <pc:docMk/>
            <pc:sldMk cId="666696107" sldId="327"/>
            <ac:spMk id="11" creationId="{6E623945-2A49-46CB-B81E-DEC37B3D6742}"/>
          </ac:spMkLst>
        </pc:spChg>
        <pc:picChg chg="add del mod">
          <ac:chgData name="marcos aurelio gularte de castro" userId="67f50566e2aee3b4" providerId="LiveId" clId="{61473D7F-48D3-4DD5-AF62-620E812DD75A}" dt="2019-05-28T23:19:08.814" v="106" actId="478"/>
          <ac:picMkLst>
            <pc:docMk/>
            <pc:sldMk cId="666696107" sldId="327"/>
            <ac:picMk id="5" creationId="{155DEAC5-11D4-499F-9DB8-DC78B9E6D1C7}"/>
          </ac:picMkLst>
        </pc:picChg>
        <pc:picChg chg="add mod ord">
          <ac:chgData name="marcos aurelio gularte de castro" userId="67f50566e2aee3b4" providerId="LiveId" clId="{61473D7F-48D3-4DD5-AF62-620E812DD75A}" dt="2019-05-28T23:20:07.843" v="111" actId="171"/>
          <ac:picMkLst>
            <pc:docMk/>
            <pc:sldMk cId="666696107" sldId="327"/>
            <ac:picMk id="10" creationId="{D84C1F7F-D1C7-44E8-9129-0A9E7AA035CC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20:51.503" v="115" actId="962"/>
        <pc:sldMkLst>
          <pc:docMk/>
          <pc:sldMk cId="2590864519" sldId="329"/>
        </pc:sldMkLst>
        <pc:spChg chg="del">
          <ac:chgData name="marcos aurelio gularte de castro" userId="67f50566e2aee3b4" providerId="LiveId" clId="{61473D7F-48D3-4DD5-AF62-620E812DD75A}" dt="2019-05-28T23:20:46.611" v="113" actId="931"/>
          <ac:spMkLst>
            <pc:docMk/>
            <pc:sldMk cId="2590864519" sldId="329"/>
            <ac:spMk id="2" creationId="{EC6C46F9-C941-4115-A8F3-0CBA49668595}"/>
          </ac:spMkLst>
        </pc:spChg>
        <pc:picChg chg="add mod">
          <ac:chgData name="marcos aurelio gularte de castro" userId="67f50566e2aee3b4" providerId="LiveId" clId="{61473D7F-48D3-4DD5-AF62-620E812DD75A}" dt="2019-05-28T23:20:51.503" v="115" actId="962"/>
          <ac:picMkLst>
            <pc:docMk/>
            <pc:sldMk cId="2590864519" sldId="329"/>
            <ac:picMk id="5" creationId="{393EBF38-2F15-453E-A718-DE47D1993960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28:15.598" v="125" actId="18131"/>
        <pc:sldMkLst>
          <pc:docMk/>
          <pc:sldMk cId="2243883123" sldId="330"/>
        </pc:sldMkLst>
        <pc:spChg chg="del">
          <ac:chgData name="marcos aurelio gularte de castro" userId="67f50566e2aee3b4" providerId="LiveId" clId="{61473D7F-48D3-4DD5-AF62-620E812DD75A}" dt="2019-05-28T23:22:57.289" v="116" actId="931"/>
          <ac:spMkLst>
            <pc:docMk/>
            <pc:sldMk cId="2243883123" sldId="330"/>
            <ac:spMk id="2" creationId="{CB3ECFE4-6DA4-4511-9EBA-39B89ECFFFF2}"/>
          </ac:spMkLst>
        </pc:spChg>
        <pc:spChg chg="add del mod">
          <ac:chgData name="marcos aurelio gularte de castro" userId="67f50566e2aee3b4" providerId="LiveId" clId="{61473D7F-48D3-4DD5-AF62-620E812DD75A}" dt="2019-05-28T23:23:02.369" v="119" actId="478"/>
          <ac:spMkLst>
            <pc:docMk/>
            <pc:sldMk cId="2243883123" sldId="330"/>
            <ac:spMk id="6" creationId="{2E9217DD-D48C-4225-BD36-93D1AC707842}"/>
          </ac:spMkLst>
        </pc:spChg>
        <pc:spChg chg="add del mod">
          <ac:chgData name="marcos aurelio gularte de castro" userId="67f50566e2aee3b4" providerId="LiveId" clId="{61473D7F-48D3-4DD5-AF62-620E812DD75A}" dt="2019-05-28T23:28:01.814" v="120" actId="931"/>
          <ac:spMkLst>
            <pc:docMk/>
            <pc:sldMk cId="2243883123" sldId="330"/>
            <ac:spMk id="8" creationId="{A7BF2729-8CF5-4A69-AFC4-7732ED19B37E}"/>
          </ac:spMkLst>
        </pc:spChg>
        <pc:picChg chg="add del mod">
          <ac:chgData name="marcos aurelio gularte de castro" userId="67f50566e2aee3b4" providerId="LiveId" clId="{61473D7F-48D3-4DD5-AF62-620E812DD75A}" dt="2019-05-28T23:23:02.369" v="119" actId="478"/>
          <ac:picMkLst>
            <pc:docMk/>
            <pc:sldMk cId="2243883123" sldId="330"/>
            <ac:picMk id="5" creationId="{E6C0302A-351F-4A27-B828-72F23875B157}"/>
          </ac:picMkLst>
        </pc:picChg>
        <pc:picChg chg="add mod ord modCrop">
          <ac:chgData name="marcos aurelio gularte de castro" userId="67f50566e2aee3b4" providerId="LiveId" clId="{61473D7F-48D3-4DD5-AF62-620E812DD75A}" dt="2019-05-28T23:28:15.598" v="125" actId="18131"/>
          <ac:picMkLst>
            <pc:docMk/>
            <pc:sldMk cId="2243883123" sldId="330"/>
            <ac:picMk id="10" creationId="{EC8AC18A-3ABD-4EC1-8E57-D95A27AA877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29:41.369" v="126" actId="931"/>
        <pc:sldMkLst>
          <pc:docMk/>
          <pc:sldMk cId="4153573357" sldId="331"/>
        </pc:sldMkLst>
        <pc:spChg chg="del">
          <ac:chgData name="marcos aurelio gularte de castro" userId="67f50566e2aee3b4" providerId="LiveId" clId="{61473D7F-48D3-4DD5-AF62-620E812DD75A}" dt="2019-05-28T23:29:41.369" v="126" actId="931"/>
          <ac:spMkLst>
            <pc:docMk/>
            <pc:sldMk cId="4153573357" sldId="331"/>
            <ac:spMk id="4" creationId="{6DAD931C-CF38-48E3-AFD8-0E9B88DA2AF7}"/>
          </ac:spMkLst>
        </pc:spChg>
        <pc:picChg chg="add mod">
          <ac:chgData name="marcos aurelio gularte de castro" userId="67f50566e2aee3b4" providerId="LiveId" clId="{61473D7F-48D3-4DD5-AF62-620E812DD75A}" dt="2019-05-28T23:29:41.369" v="126" actId="931"/>
          <ac:picMkLst>
            <pc:docMk/>
            <pc:sldMk cId="4153573357" sldId="331"/>
            <ac:picMk id="3" creationId="{48F195F8-6ADD-4804-9AB6-BD8177C467C2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30:32.809" v="129" actId="962"/>
        <pc:sldMkLst>
          <pc:docMk/>
          <pc:sldMk cId="2086616424" sldId="332"/>
        </pc:sldMkLst>
        <pc:spChg chg="del">
          <ac:chgData name="marcos aurelio gularte de castro" userId="67f50566e2aee3b4" providerId="LiveId" clId="{61473D7F-48D3-4DD5-AF62-620E812DD75A}" dt="2019-05-28T23:30:32.105" v="127" actId="931"/>
          <ac:spMkLst>
            <pc:docMk/>
            <pc:sldMk cId="2086616424" sldId="332"/>
            <ac:spMk id="2" creationId="{B2CB3481-338B-4D73-9E20-668089D1F556}"/>
          </ac:spMkLst>
        </pc:spChg>
        <pc:picChg chg="add mod">
          <ac:chgData name="marcos aurelio gularte de castro" userId="67f50566e2aee3b4" providerId="LiveId" clId="{61473D7F-48D3-4DD5-AF62-620E812DD75A}" dt="2019-05-28T23:30:32.809" v="129" actId="962"/>
          <ac:picMkLst>
            <pc:docMk/>
            <pc:sldMk cId="2086616424" sldId="332"/>
            <ac:picMk id="5" creationId="{64FA59FC-9080-4FAE-8EA5-83033F06D10C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31:22.625" v="132" actId="962"/>
        <pc:sldMkLst>
          <pc:docMk/>
          <pc:sldMk cId="3181235493" sldId="333"/>
        </pc:sldMkLst>
        <pc:spChg chg="del">
          <ac:chgData name="marcos aurelio gularte de castro" userId="67f50566e2aee3b4" providerId="LiveId" clId="{61473D7F-48D3-4DD5-AF62-620E812DD75A}" dt="2019-05-28T23:31:21.738" v="130" actId="931"/>
          <ac:spMkLst>
            <pc:docMk/>
            <pc:sldMk cId="3181235493" sldId="333"/>
            <ac:spMk id="2" creationId="{410D7C80-E547-4D05-8131-7F1A12FE2530}"/>
          </ac:spMkLst>
        </pc:spChg>
        <pc:picChg chg="add mod">
          <ac:chgData name="marcos aurelio gularte de castro" userId="67f50566e2aee3b4" providerId="LiveId" clId="{61473D7F-48D3-4DD5-AF62-620E812DD75A}" dt="2019-05-28T23:31:22.625" v="132" actId="962"/>
          <ac:picMkLst>
            <pc:docMk/>
            <pc:sldMk cId="3181235493" sldId="333"/>
            <ac:picMk id="5" creationId="{042705CC-2579-4091-A273-5BE902ABFB79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32:28.820" v="136" actId="962"/>
        <pc:sldMkLst>
          <pc:docMk/>
          <pc:sldMk cId="368682233" sldId="334"/>
        </pc:sldMkLst>
        <pc:spChg chg="del">
          <ac:chgData name="marcos aurelio gularte de castro" userId="67f50566e2aee3b4" providerId="LiveId" clId="{61473D7F-48D3-4DD5-AF62-620E812DD75A}" dt="2019-05-28T23:32:26.841" v="134" actId="931"/>
          <ac:spMkLst>
            <pc:docMk/>
            <pc:sldMk cId="368682233" sldId="334"/>
            <ac:spMk id="4" creationId="{5692F30F-0586-4B88-979D-1A18BAD6C8EA}"/>
          </ac:spMkLst>
        </pc:spChg>
        <pc:spChg chg="mod">
          <ac:chgData name="marcos aurelio gularte de castro" userId="67f50566e2aee3b4" providerId="LiveId" clId="{61473D7F-48D3-4DD5-AF62-620E812DD75A}" dt="2019-05-28T23:31:39.743" v="133" actId="20577"/>
          <ac:spMkLst>
            <pc:docMk/>
            <pc:sldMk cId="368682233" sldId="334"/>
            <ac:spMk id="6" creationId="{D374C9A7-D396-4AC0-9366-AA43145CECD6}"/>
          </ac:spMkLst>
        </pc:spChg>
        <pc:picChg chg="add mod">
          <ac:chgData name="marcos aurelio gularte de castro" userId="67f50566e2aee3b4" providerId="LiveId" clId="{61473D7F-48D3-4DD5-AF62-620E812DD75A}" dt="2019-05-28T23:32:28.820" v="136" actId="962"/>
          <ac:picMkLst>
            <pc:docMk/>
            <pc:sldMk cId="368682233" sldId="334"/>
            <ac:picMk id="3" creationId="{DEA4EB08-15A1-4AC2-8B28-6212554033F2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33:03.580" v="139" actId="962"/>
        <pc:sldMkLst>
          <pc:docMk/>
          <pc:sldMk cId="2012558119" sldId="335"/>
        </pc:sldMkLst>
        <pc:spChg chg="del">
          <ac:chgData name="marcos aurelio gularte de castro" userId="67f50566e2aee3b4" providerId="LiveId" clId="{61473D7F-48D3-4DD5-AF62-620E812DD75A}" dt="2019-05-28T23:33:02.067" v="137" actId="931"/>
          <ac:spMkLst>
            <pc:docMk/>
            <pc:sldMk cId="2012558119" sldId="335"/>
            <ac:spMk id="2" creationId="{3A8E9AF7-5E14-4963-AB09-162EEC74B737}"/>
          </ac:spMkLst>
        </pc:spChg>
        <pc:picChg chg="add mod">
          <ac:chgData name="marcos aurelio gularte de castro" userId="67f50566e2aee3b4" providerId="LiveId" clId="{61473D7F-48D3-4DD5-AF62-620E812DD75A}" dt="2019-05-28T23:33:03.580" v="139" actId="962"/>
          <ac:picMkLst>
            <pc:docMk/>
            <pc:sldMk cId="2012558119" sldId="335"/>
            <ac:picMk id="5" creationId="{3D863801-D6E3-4E1C-ACFB-BA3EFF29EC33}"/>
          </ac:picMkLst>
        </pc:picChg>
      </pc:sldChg>
      <pc:sldChg chg="del">
        <pc:chgData name="marcos aurelio gularte de castro" userId="67f50566e2aee3b4" providerId="LiveId" clId="{61473D7F-48D3-4DD5-AF62-620E812DD75A}" dt="2019-05-28T23:33:11.072" v="140" actId="2696"/>
        <pc:sldMkLst>
          <pc:docMk/>
          <pc:sldMk cId="3573365535" sldId="336"/>
        </pc:sldMkLst>
      </pc:sldChg>
      <pc:sldChg chg="addSp delSp modSp">
        <pc:chgData name="marcos aurelio gularte de castro" userId="67f50566e2aee3b4" providerId="LiveId" clId="{61473D7F-48D3-4DD5-AF62-620E812DD75A}" dt="2019-05-28T23:38:45.323" v="153" actId="171"/>
        <pc:sldMkLst>
          <pc:docMk/>
          <pc:sldMk cId="2731920261" sldId="337"/>
        </pc:sldMkLst>
        <pc:spChg chg="del">
          <ac:chgData name="marcos aurelio gularte de castro" userId="67f50566e2aee3b4" providerId="LiveId" clId="{61473D7F-48D3-4DD5-AF62-620E812DD75A}" dt="2019-05-28T23:35:09.135" v="141" actId="931"/>
          <ac:spMkLst>
            <pc:docMk/>
            <pc:sldMk cId="2731920261" sldId="337"/>
            <ac:spMk id="2" creationId="{86207F8A-3ECA-41E5-88A8-03F5E762E659}"/>
          </ac:spMkLst>
        </pc:spChg>
        <pc:spChg chg="add del mod">
          <ac:chgData name="marcos aurelio gularte de castro" userId="67f50566e2aee3b4" providerId="LiveId" clId="{61473D7F-48D3-4DD5-AF62-620E812DD75A}" dt="2019-05-28T23:36:42.948" v="145" actId="931"/>
          <ac:spMkLst>
            <pc:docMk/>
            <pc:sldMk cId="2731920261" sldId="337"/>
            <ac:spMk id="7" creationId="{FD344BDC-1BAF-438D-B873-B1CAC90100E1}"/>
          </ac:spMkLst>
        </pc:spChg>
        <pc:spChg chg="add del mod">
          <ac:chgData name="marcos aurelio gularte de castro" userId="67f50566e2aee3b4" providerId="LiveId" clId="{61473D7F-48D3-4DD5-AF62-620E812DD75A}" dt="2019-05-28T23:38:33.260" v="149" actId="931"/>
          <ac:spMkLst>
            <pc:docMk/>
            <pc:sldMk cId="2731920261" sldId="337"/>
            <ac:spMk id="11" creationId="{0B390080-6647-43FA-9C79-D7FC4B2C4BDC}"/>
          </ac:spMkLst>
        </pc:spChg>
        <pc:picChg chg="add del mod">
          <ac:chgData name="marcos aurelio gularte de castro" userId="67f50566e2aee3b4" providerId="LiveId" clId="{61473D7F-48D3-4DD5-AF62-620E812DD75A}" dt="2019-05-28T23:35:13.086" v="144" actId="478"/>
          <ac:picMkLst>
            <pc:docMk/>
            <pc:sldMk cId="2731920261" sldId="337"/>
            <ac:picMk id="5" creationId="{A6CFAA0A-A26B-45AD-BF2F-CA3C4DD5310C}"/>
          </ac:picMkLst>
        </pc:picChg>
        <pc:picChg chg="add del mod">
          <ac:chgData name="marcos aurelio gularte de castro" userId="67f50566e2aee3b4" providerId="LiveId" clId="{61473D7F-48D3-4DD5-AF62-620E812DD75A}" dt="2019-05-28T23:36:46.320" v="148" actId="478"/>
          <ac:picMkLst>
            <pc:docMk/>
            <pc:sldMk cId="2731920261" sldId="337"/>
            <ac:picMk id="9" creationId="{66333128-A52A-4749-937C-0D225A956884}"/>
          </ac:picMkLst>
        </pc:picChg>
        <pc:picChg chg="add mod ord">
          <ac:chgData name="marcos aurelio gularte de castro" userId="67f50566e2aee3b4" providerId="LiveId" clId="{61473D7F-48D3-4DD5-AF62-620E812DD75A}" dt="2019-05-28T23:38:45.323" v="153" actId="171"/>
          <ac:picMkLst>
            <pc:docMk/>
            <pc:sldMk cId="2731920261" sldId="337"/>
            <ac:picMk id="13" creationId="{18E7509B-905F-481F-A22A-5CF7A2BC45F5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39:52.607" v="156" actId="962"/>
        <pc:sldMkLst>
          <pc:docMk/>
          <pc:sldMk cId="2172930507" sldId="338"/>
        </pc:sldMkLst>
        <pc:spChg chg="del">
          <ac:chgData name="marcos aurelio gularte de castro" userId="67f50566e2aee3b4" providerId="LiveId" clId="{61473D7F-48D3-4DD5-AF62-620E812DD75A}" dt="2019-05-28T23:39:50.952" v="154" actId="931"/>
          <ac:spMkLst>
            <pc:docMk/>
            <pc:sldMk cId="2172930507" sldId="338"/>
            <ac:spMk id="2" creationId="{112A1DC7-B69F-4EB1-A614-367502AC1B15}"/>
          </ac:spMkLst>
        </pc:spChg>
        <pc:picChg chg="add mod">
          <ac:chgData name="marcos aurelio gularte de castro" userId="67f50566e2aee3b4" providerId="LiveId" clId="{61473D7F-48D3-4DD5-AF62-620E812DD75A}" dt="2019-05-28T23:39:52.607" v="156" actId="962"/>
          <ac:picMkLst>
            <pc:docMk/>
            <pc:sldMk cId="2172930507" sldId="338"/>
            <ac:picMk id="5" creationId="{2A94B6A7-93A4-44BB-A762-1961CC6A2708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40:21.112" v="159" actId="962"/>
        <pc:sldMkLst>
          <pc:docMk/>
          <pc:sldMk cId="431130548" sldId="339"/>
        </pc:sldMkLst>
        <pc:spChg chg="del">
          <ac:chgData name="marcos aurelio gularte de castro" userId="67f50566e2aee3b4" providerId="LiveId" clId="{61473D7F-48D3-4DD5-AF62-620E812DD75A}" dt="2019-05-28T23:40:20.318" v="157" actId="931"/>
          <ac:spMkLst>
            <pc:docMk/>
            <pc:sldMk cId="431130548" sldId="339"/>
            <ac:spMk id="2" creationId="{DA265D51-3B08-4855-8E39-59878F342114}"/>
          </ac:spMkLst>
        </pc:spChg>
        <pc:picChg chg="add mod">
          <ac:chgData name="marcos aurelio gularte de castro" userId="67f50566e2aee3b4" providerId="LiveId" clId="{61473D7F-48D3-4DD5-AF62-620E812DD75A}" dt="2019-05-28T23:40:21.112" v="159" actId="962"/>
          <ac:picMkLst>
            <pc:docMk/>
            <pc:sldMk cId="431130548" sldId="339"/>
            <ac:picMk id="5" creationId="{F6FE6E1F-476C-4B58-8A7C-2DD877AF85D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44:42.106" v="167" actId="478"/>
        <pc:sldMkLst>
          <pc:docMk/>
          <pc:sldMk cId="1989747395" sldId="341"/>
        </pc:sldMkLst>
        <pc:spChg chg="del">
          <ac:chgData name="marcos aurelio gularte de castro" userId="67f50566e2aee3b4" providerId="LiveId" clId="{61473D7F-48D3-4DD5-AF62-620E812DD75A}" dt="2019-05-28T23:41:08.121" v="160" actId="931"/>
          <ac:spMkLst>
            <pc:docMk/>
            <pc:sldMk cId="1989747395" sldId="341"/>
            <ac:spMk id="2" creationId="{D1AC152A-B60F-484C-86F3-117575AC44C6}"/>
          </ac:spMkLst>
        </pc:spChg>
        <pc:spChg chg="add del mod">
          <ac:chgData name="marcos aurelio gularte de castro" userId="67f50566e2aee3b4" providerId="LiveId" clId="{61473D7F-48D3-4DD5-AF62-620E812DD75A}" dt="2019-05-28T23:41:10.805" v="163" actId="478"/>
          <ac:spMkLst>
            <pc:docMk/>
            <pc:sldMk cId="1989747395" sldId="341"/>
            <ac:spMk id="6" creationId="{430B4E60-0C41-4A26-BF55-70EB2B57A199}"/>
          </ac:spMkLst>
        </pc:spChg>
        <pc:spChg chg="add del mod">
          <ac:chgData name="marcos aurelio gularte de castro" userId="67f50566e2aee3b4" providerId="LiveId" clId="{61473D7F-48D3-4DD5-AF62-620E812DD75A}" dt="2019-05-28T23:43:34.885" v="164" actId="931"/>
          <ac:spMkLst>
            <pc:docMk/>
            <pc:sldMk cId="1989747395" sldId="341"/>
            <ac:spMk id="8" creationId="{F8F36F54-9EE5-4A1F-90EF-EA166D2AADA9}"/>
          </ac:spMkLst>
        </pc:spChg>
        <pc:spChg chg="add del mod">
          <ac:chgData name="marcos aurelio gularte de castro" userId="67f50566e2aee3b4" providerId="LiveId" clId="{61473D7F-48D3-4DD5-AF62-620E812DD75A}" dt="2019-05-28T23:44:42.106" v="167" actId="478"/>
          <ac:spMkLst>
            <pc:docMk/>
            <pc:sldMk cId="1989747395" sldId="341"/>
            <ac:spMk id="11" creationId="{29885E32-63C7-4282-AEE7-E4A6CED16B27}"/>
          </ac:spMkLst>
        </pc:spChg>
        <pc:picChg chg="add del mod">
          <ac:chgData name="marcos aurelio gularte de castro" userId="67f50566e2aee3b4" providerId="LiveId" clId="{61473D7F-48D3-4DD5-AF62-620E812DD75A}" dt="2019-05-28T23:41:10.805" v="163" actId="478"/>
          <ac:picMkLst>
            <pc:docMk/>
            <pc:sldMk cId="1989747395" sldId="341"/>
            <ac:picMk id="5" creationId="{64443732-DB6C-47D4-8CD5-0EFA20629091}"/>
          </ac:picMkLst>
        </pc:picChg>
        <pc:picChg chg="add mod">
          <ac:chgData name="marcos aurelio gularte de castro" userId="67f50566e2aee3b4" providerId="LiveId" clId="{61473D7F-48D3-4DD5-AF62-620E812DD75A}" dt="2019-05-28T23:43:36.658" v="166" actId="962"/>
          <ac:picMkLst>
            <pc:docMk/>
            <pc:sldMk cId="1989747395" sldId="341"/>
            <ac:picMk id="10" creationId="{D118D579-5889-4B77-A1C1-49815C34EAF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45:33.206" v="172" actId="1076"/>
        <pc:sldMkLst>
          <pc:docMk/>
          <pc:sldMk cId="826297277" sldId="342"/>
        </pc:sldMkLst>
        <pc:spChg chg="del">
          <ac:chgData name="marcos aurelio gularte de castro" userId="67f50566e2aee3b4" providerId="LiveId" clId="{61473D7F-48D3-4DD5-AF62-620E812DD75A}" dt="2019-05-28T23:45:23.208" v="168" actId="931"/>
          <ac:spMkLst>
            <pc:docMk/>
            <pc:sldMk cId="826297277" sldId="342"/>
            <ac:spMk id="2" creationId="{9FAF0C8C-6E3F-417E-984B-BC54C6E45605}"/>
          </ac:spMkLst>
        </pc:spChg>
        <pc:spChg chg="mod">
          <ac:chgData name="marcos aurelio gularte de castro" userId="67f50566e2aee3b4" providerId="LiveId" clId="{61473D7F-48D3-4DD5-AF62-620E812DD75A}" dt="2019-05-28T23:45:33.206" v="172" actId="1076"/>
          <ac:spMkLst>
            <pc:docMk/>
            <pc:sldMk cId="826297277" sldId="342"/>
            <ac:spMk id="3" creationId="{EEF6B067-D0F5-41FC-AE04-1C4B2DA7690E}"/>
          </ac:spMkLst>
        </pc:spChg>
        <pc:picChg chg="add mod modCrop">
          <ac:chgData name="marcos aurelio gularte de castro" userId="67f50566e2aee3b4" providerId="LiveId" clId="{61473D7F-48D3-4DD5-AF62-620E812DD75A}" dt="2019-05-28T23:45:28.995" v="171" actId="18131"/>
          <ac:picMkLst>
            <pc:docMk/>
            <pc:sldMk cId="826297277" sldId="342"/>
            <ac:picMk id="5" creationId="{15008B9B-15C5-40C9-962A-358533EE8178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47:50.071" v="177" actId="931"/>
        <pc:sldMkLst>
          <pc:docMk/>
          <pc:sldMk cId="4227037456" sldId="343"/>
        </pc:sldMkLst>
        <pc:spChg chg="del">
          <ac:chgData name="marcos aurelio gularte de castro" userId="67f50566e2aee3b4" providerId="LiveId" clId="{61473D7F-48D3-4DD5-AF62-620E812DD75A}" dt="2019-05-28T23:47:50.071" v="177" actId="931"/>
          <ac:spMkLst>
            <pc:docMk/>
            <pc:sldMk cId="4227037456" sldId="343"/>
            <ac:spMk id="2" creationId="{B0D11012-9FB0-49A0-904F-019720A3817D}"/>
          </ac:spMkLst>
        </pc:spChg>
        <pc:spChg chg="mod">
          <ac:chgData name="marcos aurelio gularte de castro" userId="67f50566e2aee3b4" providerId="LiveId" clId="{61473D7F-48D3-4DD5-AF62-620E812DD75A}" dt="2019-05-28T23:47:23.737" v="176" actId="27636"/>
          <ac:spMkLst>
            <pc:docMk/>
            <pc:sldMk cId="4227037456" sldId="343"/>
            <ac:spMk id="3" creationId="{6C2D0606-24D3-46F0-94CE-B0F8E690C979}"/>
          </ac:spMkLst>
        </pc:spChg>
        <pc:picChg chg="add mod">
          <ac:chgData name="marcos aurelio gularte de castro" userId="67f50566e2aee3b4" providerId="LiveId" clId="{61473D7F-48D3-4DD5-AF62-620E812DD75A}" dt="2019-05-28T23:47:50.071" v="177" actId="931"/>
          <ac:picMkLst>
            <pc:docMk/>
            <pc:sldMk cId="4227037456" sldId="343"/>
            <ac:picMk id="5" creationId="{DEC8326F-22EF-42B0-BC94-C6A4638E80D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48:59.846" v="178" actId="931"/>
        <pc:sldMkLst>
          <pc:docMk/>
          <pc:sldMk cId="2512372976" sldId="344"/>
        </pc:sldMkLst>
        <pc:spChg chg="del">
          <ac:chgData name="marcos aurelio gularte de castro" userId="67f50566e2aee3b4" providerId="LiveId" clId="{61473D7F-48D3-4DD5-AF62-620E812DD75A}" dt="2019-05-28T23:48:59.846" v="178" actId="931"/>
          <ac:spMkLst>
            <pc:docMk/>
            <pc:sldMk cId="2512372976" sldId="344"/>
            <ac:spMk id="4" creationId="{A54A32B9-5AAB-4CAC-98C5-B792A73CD2B0}"/>
          </ac:spMkLst>
        </pc:spChg>
        <pc:picChg chg="add mod">
          <ac:chgData name="marcos aurelio gularte de castro" userId="67f50566e2aee3b4" providerId="LiveId" clId="{61473D7F-48D3-4DD5-AF62-620E812DD75A}" dt="2019-05-28T23:48:59.846" v="178" actId="931"/>
          <ac:picMkLst>
            <pc:docMk/>
            <pc:sldMk cId="2512372976" sldId="344"/>
            <ac:picMk id="3" creationId="{AD854FEE-4DBD-46E8-B858-74827AF85A0E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54:22.073" v="181" actId="962"/>
        <pc:sldMkLst>
          <pc:docMk/>
          <pc:sldMk cId="3908103885" sldId="345"/>
        </pc:sldMkLst>
        <pc:spChg chg="del">
          <ac:chgData name="marcos aurelio gularte de castro" userId="67f50566e2aee3b4" providerId="LiveId" clId="{61473D7F-48D3-4DD5-AF62-620E812DD75A}" dt="2019-05-28T23:54:20.776" v="179" actId="931"/>
          <ac:spMkLst>
            <pc:docMk/>
            <pc:sldMk cId="3908103885" sldId="345"/>
            <ac:spMk id="2" creationId="{5334303D-7D2A-49FD-9B64-819CBBC25FB5}"/>
          </ac:spMkLst>
        </pc:spChg>
        <pc:picChg chg="add mod">
          <ac:chgData name="marcos aurelio gularte de castro" userId="67f50566e2aee3b4" providerId="LiveId" clId="{61473D7F-48D3-4DD5-AF62-620E812DD75A}" dt="2019-05-28T23:54:22.073" v="181" actId="962"/>
          <ac:picMkLst>
            <pc:docMk/>
            <pc:sldMk cId="3908103885" sldId="345"/>
            <ac:picMk id="5" creationId="{CDCC3034-4F31-41B2-A987-8CBC87352735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56:00.845" v="182" actId="931"/>
        <pc:sldMkLst>
          <pc:docMk/>
          <pc:sldMk cId="394104692" sldId="346"/>
        </pc:sldMkLst>
        <pc:spChg chg="del">
          <ac:chgData name="marcos aurelio gularte de castro" userId="67f50566e2aee3b4" providerId="LiveId" clId="{61473D7F-48D3-4DD5-AF62-620E812DD75A}" dt="2019-05-28T23:56:00.845" v="182" actId="931"/>
          <ac:spMkLst>
            <pc:docMk/>
            <pc:sldMk cId="394104692" sldId="346"/>
            <ac:spMk id="2" creationId="{66DDBB6D-C40C-4EED-8A73-C19C28144BBF}"/>
          </ac:spMkLst>
        </pc:spChg>
        <pc:picChg chg="add mod">
          <ac:chgData name="marcos aurelio gularte de castro" userId="67f50566e2aee3b4" providerId="LiveId" clId="{61473D7F-48D3-4DD5-AF62-620E812DD75A}" dt="2019-05-28T23:56:00.845" v="182" actId="931"/>
          <ac:picMkLst>
            <pc:docMk/>
            <pc:sldMk cId="394104692" sldId="346"/>
            <ac:picMk id="5" creationId="{CE7DCE13-0603-43DC-A023-31D3E4ABBBCC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57:02.744" v="187" actId="962"/>
        <pc:sldMkLst>
          <pc:docMk/>
          <pc:sldMk cId="1106037735" sldId="347"/>
        </pc:sldMkLst>
        <pc:spChg chg="del">
          <ac:chgData name="marcos aurelio gularte de castro" userId="67f50566e2aee3b4" providerId="LiveId" clId="{61473D7F-48D3-4DD5-AF62-620E812DD75A}" dt="2019-05-28T23:57:01.289" v="185" actId="931"/>
          <ac:spMkLst>
            <pc:docMk/>
            <pc:sldMk cId="1106037735" sldId="347"/>
            <ac:spMk id="2" creationId="{170C6FAD-221B-4856-A602-0B8057A09F30}"/>
          </ac:spMkLst>
        </pc:spChg>
        <pc:spChg chg="mod">
          <ac:chgData name="marcos aurelio gularte de castro" userId="67f50566e2aee3b4" providerId="LiveId" clId="{61473D7F-48D3-4DD5-AF62-620E812DD75A}" dt="2019-05-28T23:56:34.931" v="184" actId="27636"/>
          <ac:spMkLst>
            <pc:docMk/>
            <pc:sldMk cId="1106037735" sldId="347"/>
            <ac:spMk id="3" creationId="{5EC306CB-9195-4CE9-B907-7FB6BD4D8D40}"/>
          </ac:spMkLst>
        </pc:spChg>
        <pc:picChg chg="add mod">
          <ac:chgData name="marcos aurelio gularte de castro" userId="67f50566e2aee3b4" providerId="LiveId" clId="{61473D7F-48D3-4DD5-AF62-620E812DD75A}" dt="2019-05-28T23:57:02.744" v="187" actId="962"/>
          <ac:picMkLst>
            <pc:docMk/>
            <pc:sldMk cId="1106037735" sldId="347"/>
            <ac:picMk id="5" creationId="{0A5EBE5F-304F-45AD-9367-1B217CA82DCC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3:58:01.852" v="190" actId="962"/>
        <pc:sldMkLst>
          <pc:docMk/>
          <pc:sldMk cId="1458763869" sldId="348"/>
        </pc:sldMkLst>
        <pc:spChg chg="del">
          <ac:chgData name="marcos aurelio gularte de castro" userId="67f50566e2aee3b4" providerId="LiveId" clId="{61473D7F-48D3-4DD5-AF62-620E812DD75A}" dt="2019-05-28T23:58:01.068" v="188" actId="931"/>
          <ac:spMkLst>
            <pc:docMk/>
            <pc:sldMk cId="1458763869" sldId="348"/>
            <ac:spMk id="2" creationId="{BBFF7563-CCC8-41A2-8F92-8EC19EB94A0C}"/>
          </ac:spMkLst>
        </pc:spChg>
        <pc:picChg chg="add mod">
          <ac:chgData name="marcos aurelio gularte de castro" userId="67f50566e2aee3b4" providerId="LiveId" clId="{61473D7F-48D3-4DD5-AF62-620E812DD75A}" dt="2019-05-28T23:58:01.852" v="190" actId="962"/>
          <ac:picMkLst>
            <pc:docMk/>
            <pc:sldMk cId="1458763869" sldId="348"/>
            <ac:picMk id="5" creationId="{5BA446A2-F03B-4563-8BDE-263B036E81DB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00:33.888" v="193" actId="962"/>
        <pc:sldMkLst>
          <pc:docMk/>
          <pc:sldMk cId="518545751" sldId="349"/>
        </pc:sldMkLst>
        <pc:spChg chg="del">
          <ac:chgData name="marcos aurelio gularte de castro" userId="67f50566e2aee3b4" providerId="LiveId" clId="{61473D7F-48D3-4DD5-AF62-620E812DD75A}" dt="2019-05-29T00:00:32.682" v="191" actId="931"/>
          <ac:spMkLst>
            <pc:docMk/>
            <pc:sldMk cId="518545751" sldId="349"/>
            <ac:spMk id="2" creationId="{7DAD3012-BC19-40A5-BD2E-3383108DFDB8}"/>
          </ac:spMkLst>
        </pc:spChg>
        <pc:picChg chg="add mod">
          <ac:chgData name="marcos aurelio gularte de castro" userId="67f50566e2aee3b4" providerId="LiveId" clId="{61473D7F-48D3-4DD5-AF62-620E812DD75A}" dt="2019-05-29T00:00:33.888" v="193" actId="962"/>
          <ac:picMkLst>
            <pc:docMk/>
            <pc:sldMk cId="518545751" sldId="349"/>
            <ac:picMk id="5" creationId="{9F6AF9A2-4564-4D15-936A-DDEB8331A9D2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03:15.311" v="198" actId="962"/>
        <pc:sldMkLst>
          <pc:docMk/>
          <pc:sldMk cId="2598915913" sldId="351"/>
        </pc:sldMkLst>
        <pc:spChg chg="del">
          <ac:chgData name="marcos aurelio gularte de castro" userId="67f50566e2aee3b4" providerId="LiveId" clId="{61473D7F-48D3-4DD5-AF62-620E812DD75A}" dt="2019-05-29T00:03:13.723" v="196" actId="931"/>
          <ac:spMkLst>
            <pc:docMk/>
            <pc:sldMk cId="2598915913" sldId="351"/>
            <ac:spMk id="2" creationId="{F0B0D736-18C8-494E-B7CD-F4828BAC46DE}"/>
          </ac:spMkLst>
        </pc:spChg>
        <pc:spChg chg="mod">
          <ac:chgData name="marcos aurelio gularte de castro" userId="67f50566e2aee3b4" providerId="LiveId" clId="{61473D7F-48D3-4DD5-AF62-620E812DD75A}" dt="2019-05-29T00:02:02.262" v="195" actId="27636"/>
          <ac:spMkLst>
            <pc:docMk/>
            <pc:sldMk cId="2598915913" sldId="351"/>
            <ac:spMk id="3" creationId="{D0183516-53FD-4CC9-B9B8-7791200E0450}"/>
          </ac:spMkLst>
        </pc:spChg>
        <pc:spChg chg="add mod">
          <ac:chgData name="marcos aurelio gularte de castro" userId="67f50566e2aee3b4" providerId="LiveId" clId="{61473D7F-48D3-4DD5-AF62-620E812DD75A}" dt="2019-05-29T00:03:15.311" v="198" actId="962"/>
          <ac:spMkLst>
            <pc:docMk/>
            <pc:sldMk cId="2598915913" sldId="351"/>
            <ac:spMk id="6" creationId="{82FFA9FD-FF12-4DB9-AA53-FF38FBE067E1}"/>
          </ac:spMkLst>
        </pc:spChg>
        <pc:picChg chg="add mod">
          <ac:chgData name="marcos aurelio gularte de castro" userId="67f50566e2aee3b4" providerId="LiveId" clId="{61473D7F-48D3-4DD5-AF62-620E812DD75A}" dt="2019-05-29T00:03:15.311" v="198" actId="962"/>
          <ac:picMkLst>
            <pc:docMk/>
            <pc:sldMk cId="2598915913" sldId="351"/>
            <ac:picMk id="5" creationId="{FAFCEB2D-15A7-421E-9B54-233BC9B68633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06:26.941" v="212" actId="962"/>
        <pc:sldMkLst>
          <pc:docMk/>
          <pc:sldMk cId="1303815565" sldId="352"/>
        </pc:sldMkLst>
        <pc:spChg chg="del">
          <ac:chgData name="marcos aurelio gularte de castro" userId="67f50566e2aee3b4" providerId="LiveId" clId="{61473D7F-48D3-4DD5-AF62-620E812DD75A}" dt="2019-05-29T00:06:25.839" v="210" actId="931"/>
          <ac:spMkLst>
            <pc:docMk/>
            <pc:sldMk cId="1303815565" sldId="352"/>
            <ac:spMk id="2" creationId="{35223834-2C6C-434A-8357-68227D221B69}"/>
          </ac:spMkLst>
        </pc:spChg>
        <pc:spChg chg="add mod">
          <ac:chgData name="marcos aurelio gularte de castro" userId="67f50566e2aee3b4" providerId="LiveId" clId="{61473D7F-48D3-4DD5-AF62-620E812DD75A}" dt="2019-05-29T00:06:26.941" v="212" actId="962"/>
          <ac:spMkLst>
            <pc:docMk/>
            <pc:sldMk cId="1303815565" sldId="352"/>
            <ac:spMk id="6" creationId="{62EAB205-1FDB-4AD5-8710-D327979CB71A}"/>
          </ac:spMkLst>
        </pc:spChg>
        <pc:picChg chg="add mod">
          <ac:chgData name="marcos aurelio gularte de castro" userId="67f50566e2aee3b4" providerId="LiveId" clId="{61473D7F-48D3-4DD5-AF62-620E812DD75A}" dt="2019-05-29T00:06:26.941" v="212" actId="962"/>
          <ac:picMkLst>
            <pc:docMk/>
            <pc:sldMk cId="1303815565" sldId="352"/>
            <ac:picMk id="5" creationId="{18E70937-E9AB-4620-8638-471C29DDF62D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07:44.834" v="216" actId="18131"/>
        <pc:sldMkLst>
          <pc:docMk/>
          <pc:sldMk cId="3215462098" sldId="353"/>
        </pc:sldMkLst>
        <pc:spChg chg="del">
          <ac:chgData name="marcos aurelio gularte de castro" userId="67f50566e2aee3b4" providerId="LiveId" clId="{61473D7F-48D3-4DD5-AF62-620E812DD75A}" dt="2019-05-29T00:07:16.929" v="213" actId="931"/>
          <ac:spMkLst>
            <pc:docMk/>
            <pc:sldMk cId="3215462098" sldId="353"/>
            <ac:spMk id="2" creationId="{C4A67224-22E7-4331-91D1-F698B5D1B22E}"/>
          </ac:spMkLst>
        </pc:spChg>
        <pc:spChg chg="add mod">
          <ac:chgData name="marcos aurelio gularte de castro" userId="67f50566e2aee3b4" providerId="LiveId" clId="{61473D7F-48D3-4DD5-AF62-620E812DD75A}" dt="2019-05-29T00:07:18.081" v="215" actId="962"/>
          <ac:spMkLst>
            <pc:docMk/>
            <pc:sldMk cId="3215462098" sldId="353"/>
            <ac:spMk id="6" creationId="{9BCF98A5-84E5-4AC2-A54F-305822629268}"/>
          </ac:spMkLst>
        </pc:spChg>
        <pc:picChg chg="add mod modCrop">
          <ac:chgData name="marcos aurelio gularte de castro" userId="67f50566e2aee3b4" providerId="LiveId" clId="{61473D7F-48D3-4DD5-AF62-620E812DD75A}" dt="2019-05-29T00:07:44.834" v="216" actId="18131"/>
          <ac:picMkLst>
            <pc:docMk/>
            <pc:sldMk cId="3215462098" sldId="353"/>
            <ac:picMk id="5" creationId="{C83845EB-939C-4D4E-ACED-073B9BDE1869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10:01.675" v="220" actId="1076"/>
        <pc:sldMkLst>
          <pc:docMk/>
          <pc:sldMk cId="2212164049" sldId="354"/>
        </pc:sldMkLst>
        <pc:spChg chg="del">
          <ac:chgData name="marcos aurelio gularte de castro" userId="67f50566e2aee3b4" providerId="LiveId" clId="{61473D7F-48D3-4DD5-AF62-620E812DD75A}" dt="2019-05-29T00:09:54.784" v="217" actId="931"/>
          <ac:spMkLst>
            <pc:docMk/>
            <pc:sldMk cId="2212164049" sldId="354"/>
            <ac:spMk id="2" creationId="{20F708EB-016C-499D-A172-69C1AE8BFDF5}"/>
          </ac:spMkLst>
        </pc:spChg>
        <pc:spChg chg="mod">
          <ac:chgData name="marcos aurelio gularte de castro" userId="67f50566e2aee3b4" providerId="LiveId" clId="{61473D7F-48D3-4DD5-AF62-620E812DD75A}" dt="2019-05-29T00:10:01.675" v="220" actId="1076"/>
          <ac:spMkLst>
            <pc:docMk/>
            <pc:sldMk cId="2212164049" sldId="354"/>
            <ac:spMk id="3" creationId="{21D61B4B-585D-4DFD-8B97-3C63A593BC23}"/>
          </ac:spMkLst>
        </pc:spChg>
        <pc:spChg chg="add mod">
          <ac:chgData name="marcos aurelio gularte de castro" userId="67f50566e2aee3b4" providerId="LiveId" clId="{61473D7F-48D3-4DD5-AF62-620E812DD75A}" dt="2019-05-29T00:09:56.283" v="219" actId="962"/>
          <ac:spMkLst>
            <pc:docMk/>
            <pc:sldMk cId="2212164049" sldId="354"/>
            <ac:spMk id="6" creationId="{2D7A4002-7F3D-429A-87B5-A86EB338CE4A}"/>
          </ac:spMkLst>
        </pc:spChg>
        <pc:picChg chg="add mod">
          <ac:chgData name="marcos aurelio gularte de castro" userId="67f50566e2aee3b4" providerId="LiveId" clId="{61473D7F-48D3-4DD5-AF62-620E812DD75A}" dt="2019-05-29T00:09:56.283" v="219" actId="962"/>
          <ac:picMkLst>
            <pc:docMk/>
            <pc:sldMk cId="2212164049" sldId="354"/>
            <ac:picMk id="5" creationId="{0FF2748B-140A-4F17-BF28-5DB9DAA8EBB1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13:12.474" v="223" actId="962"/>
        <pc:sldMkLst>
          <pc:docMk/>
          <pc:sldMk cId="773623637" sldId="355"/>
        </pc:sldMkLst>
        <pc:spChg chg="del">
          <ac:chgData name="marcos aurelio gularte de castro" userId="67f50566e2aee3b4" providerId="LiveId" clId="{61473D7F-48D3-4DD5-AF62-620E812DD75A}" dt="2019-05-29T00:13:10.883" v="221" actId="931"/>
          <ac:spMkLst>
            <pc:docMk/>
            <pc:sldMk cId="773623637" sldId="355"/>
            <ac:spMk id="2" creationId="{015ED5EE-BDC9-488C-BA2F-A27ACF0B53FF}"/>
          </ac:spMkLst>
        </pc:spChg>
        <pc:spChg chg="add mod">
          <ac:chgData name="marcos aurelio gularte de castro" userId="67f50566e2aee3b4" providerId="LiveId" clId="{61473D7F-48D3-4DD5-AF62-620E812DD75A}" dt="2019-05-29T00:13:12.474" v="223" actId="962"/>
          <ac:spMkLst>
            <pc:docMk/>
            <pc:sldMk cId="773623637" sldId="355"/>
            <ac:spMk id="6" creationId="{A403DCE4-FF86-4225-815A-E40161018496}"/>
          </ac:spMkLst>
        </pc:spChg>
        <pc:picChg chg="add mod">
          <ac:chgData name="marcos aurelio gularte de castro" userId="67f50566e2aee3b4" providerId="LiveId" clId="{61473D7F-48D3-4DD5-AF62-620E812DD75A}" dt="2019-05-29T00:13:12.474" v="223" actId="962"/>
          <ac:picMkLst>
            <pc:docMk/>
            <pc:sldMk cId="773623637" sldId="355"/>
            <ac:picMk id="5" creationId="{B39F03CC-1736-426C-AF1A-46C02D6FE0E3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14:26.935" v="226" actId="962"/>
        <pc:sldMkLst>
          <pc:docMk/>
          <pc:sldMk cId="996308064" sldId="356"/>
        </pc:sldMkLst>
        <pc:spChg chg="del">
          <ac:chgData name="marcos aurelio gularte de castro" userId="67f50566e2aee3b4" providerId="LiveId" clId="{61473D7F-48D3-4DD5-AF62-620E812DD75A}" dt="2019-05-29T00:14:25.643" v="224" actId="931"/>
          <ac:spMkLst>
            <pc:docMk/>
            <pc:sldMk cId="996308064" sldId="356"/>
            <ac:spMk id="2" creationId="{FB684CFA-7E32-45A5-BDBB-A4CA00FDDA82}"/>
          </ac:spMkLst>
        </pc:spChg>
        <pc:spChg chg="add mod">
          <ac:chgData name="marcos aurelio gularte de castro" userId="67f50566e2aee3b4" providerId="LiveId" clId="{61473D7F-48D3-4DD5-AF62-620E812DD75A}" dt="2019-05-29T00:14:26.935" v="226" actId="962"/>
          <ac:spMkLst>
            <pc:docMk/>
            <pc:sldMk cId="996308064" sldId="356"/>
            <ac:spMk id="6" creationId="{BC5F1BC5-61F0-42EF-A7DE-49DF78C5EE9F}"/>
          </ac:spMkLst>
        </pc:spChg>
        <pc:picChg chg="add mod">
          <ac:chgData name="marcos aurelio gularte de castro" userId="67f50566e2aee3b4" providerId="LiveId" clId="{61473D7F-48D3-4DD5-AF62-620E812DD75A}" dt="2019-05-29T00:14:26.935" v="226" actId="962"/>
          <ac:picMkLst>
            <pc:docMk/>
            <pc:sldMk cId="996308064" sldId="356"/>
            <ac:picMk id="5" creationId="{D55AC264-D542-4C44-8189-E47211DF9BD9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18:58.883" v="227" actId="931"/>
        <pc:sldMkLst>
          <pc:docMk/>
          <pc:sldMk cId="2810491612" sldId="357"/>
        </pc:sldMkLst>
        <pc:spChg chg="del">
          <ac:chgData name="marcos aurelio gularte de castro" userId="67f50566e2aee3b4" providerId="LiveId" clId="{61473D7F-48D3-4DD5-AF62-620E812DD75A}" dt="2019-05-29T00:18:58.883" v="227" actId="931"/>
          <ac:spMkLst>
            <pc:docMk/>
            <pc:sldMk cId="2810491612" sldId="357"/>
            <ac:spMk id="2" creationId="{79BB9783-CD9C-4F9A-9D27-F8788848D83A}"/>
          </ac:spMkLst>
        </pc:spChg>
        <pc:picChg chg="add mod">
          <ac:chgData name="marcos aurelio gularte de castro" userId="67f50566e2aee3b4" providerId="LiveId" clId="{61473D7F-48D3-4DD5-AF62-620E812DD75A}" dt="2019-05-29T00:18:58.883" v="227" actId="931"/>
          <ac:picMkLst>
            <pc:docMk/>
            <pc:sldMk cId="2810491612" sldId="357"/>
            <ac:picMk id="5" creationId="{30E7DC14-B907-45B1-8E88-21A9021AE5B1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20:44.453" v="230" actId="962"/>
        <pc:sldMkLst>
          <pc:docMk/>
          <pc:sldMk cId="4194981915" sldId="358"/>
        </pc:sldMkLst>
        <pc:spChg chg="del">
          <ac:chgData name="marcos aurelio gularte de castro" userId="67f50566e2aee3b4" providerId="LiveId" clId="{61473D7F-48D3-4DD5-AF62-620E812DD75A}" dt="2019-05-29T00:20:42.508" v="228" actId="931"/>
          <ac:spMkLst>
            <pc:docMk/>
            <pc:sldMk cId="4194981915" sldId="358"/>
            <ac:spMk id="2" creationId="{2FB5000F-7C6F-47AA-B3D9-DE3C23BF89ED}"/>
          </ac:spMkLst>
        </pc:spChg>
        <pc:picChg chg="add mod">
          <ac:chgData name="marcos aurelio gularte de castro" userId="67f50566e2aee3b4" providerId="LiveId" clId="{61473D7F-48D3-4DD5-AF62-620E812DD75A}" dt="2019-05-29T00:20:44.453" v="230" actId="962"/>
          <ac:picMkLst>
            <pc:docMk/>
            <pc:sldMk cId="4194981915" sldId="358"/>
            <ac:picMk id="5" creationId="{7988F4EA-8F7C-4E76-823E-603EB6C74932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23:37.888" v="235" actId="1076"/>
        <pc:sldMkLst>
          <pc:docMk/>
          <pc:sldMk cId="2682352867" sldId="359"/>
        </pc:sldMkLst>
        <pc:spChg chg="del">
          <ac:chgData name="marcos aurelio gularte de castro" userId="67f50566e2aee3b4" providerId="LiveId" clId="{61473D7F-48D3-4DD5-AF62-620E812DD75A}" dt="2019-05-29T00:21:39.339" v="231" actId="931"/>
          <ac:spMkLst>
            <pc:docMk/>
            <pc:sldMk cId="2682352867" sldId="359"/>
            <ac:spMk id="2" creationId="{73823586-4272-421A-8916-D9B4CED9EDE6}"/>
          </ac:spMkLst>
        </pc:spChg>
        <pc:spChg chg="mod">
          <ac:chgData name="marcos aurelio gularte de castro" userId="67f50566e2aee3b4" providerId="LiveId" clId="{61473D7F-48D3-4DD5-AF62-620E812DD75A}" dt="2019-05-29T00:23:37.888" v="235" actId="1076"/>
          <ac:spMkLst>
            <pc:docMk/>
            <pc:sldMk cId="2682352867" sldId="359"/>
            <ac:spMk id="3" creationId="{60DA3632-0EAD-4449-9F71-9DE88BAC24B7}"/>
          </ac:spMkLst>
        </pc:spChg>
        <pc:picChg chg="add mod">
          <ac:chgData name="marcos aurelio gularte de castro" userId="67f50566e2aee3b4" providerId="LiveId" clId="{61473D7F-48D3-4DD5-AF62-620E812DD75A}" dt="2019-05-29T00:21:40.141" v="233" actId="962"/>
          <ac:picMkLst>
            <pc:docMk/>
            <pc:sldMk cId="2682352867" sldId="359"/>
            <ac:picMk id="5" creationId="{F6D03A31-B942-4136-8180-F3FEC474FF47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24:37.026" v="239" actId="962"/>
        <pc:sldMkLst>
          <pc:docMk/>
          <pc:sldMk cId="3528390830" sldId="360"/>
        </pc:sldMkLst>
        <pc:spChg chg="del">
          <ac:chgData name="marcos aurelio gularte de castro" userId="67f50566e2aee3b4" providerId="LiveId" clId="{61473D7F-48D3-4DD5-AF62-620E812DD75A}" dt="2019-05-29T00:24:35.570" v="237" actId="931"/>
          <ac:spMkLst>
            <pc:docMk/>
            <pc:sldMk cId="3528390830" sldId="360"/>
            <ac:spMk id="4" creationId="{0FA3D8DA-4465-448E-B28F-1829723B0A51}"/>
          </ac:spMkLst>
        </pc:spChg>
        <pc:spChg chg="mod">
          <ac:chgData name="marcos aurelio gularte de castro" userId="67f50566e2aee3b4" providerId="LiveId" clId="{61473D7F-48D3-4DD5-AF62-620E812DD75A}" dt="2019-05-29T00:23:45.709" v="236" actId="14100"/>
          <ac:spMkLst>
            <pc:docMk/>
            <pc:sldMk cId="3528390830" sldId="360"/>
            <ac:spMk id="5" creationId="{E2EAA00D-2A21-4EAA-9AA9-528B6450854E}"/>
          </ac:spMkLst>
        </pc:spChg>
        <pc:spChg chg="add mod">
          <ac:chgData name="marcos aurelio gularte de castro" userId="67f50566e2aee3b4" providerId="LiveId" clId="{61473D7F-48D3-4DD5-AF62-620E812DD75A}" dt="2019-05-29T00:24:37.026" v="239" actId="962"/>
          <ac:spMkLst>
            <pc:docMk/>
            <pc:sldMk cId="3528390830" sldId="360"/>
            <ac:spMk id="7" creationId="{2BFB9FD0-EA28-410D-B6DF-A332C71786C6}"/>
          </ac:spMkLst>
        </pc:spChg>
        <pc:picChg chg="add mod">
          <ac:chgData name="marcos aurelio gularte de castro" userId="67f50566e2aee3b4" providerId="LiveId" clId="{61473D7F-48D3-4DD5-AF62-620E812DD75A}" dt="2019-05-29T00:24:37.026" v="239" actId="962"/>
          <ac:picMkLst>
            <pc:docMk/>
            <pc:sldMk cId="3528390830" sldId="360"/>
            <ac:picMk id="3" creationId="{252843DB-B7A8-4D82-AB25-B3B90644B25D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26:14.295" v="248" actId="171"/>
        <pc:sldMkLst>
          <pc:docMk/>
          <pc:sldMk cId="3016664080" sldId="361"/>
        </pc:sldMkLst>
        <pc:spChg chg="del">
          <ac:chgData name="marcos aurelio gularte de castro" userId="67f50566e2aee3b4" providerId="LiveId" clId="{61473D7F-48D3-4DD5-AF62-620E812DD75A}" dt="2019-05-29T00:25:27.306" v="240" actId="931"/>
          <ac:spMkLst>
            <pc:docMk/>
            <pc:sldMk cId="3016664080" sldId="361"/>
            <ac:spMk id="2" creationId="{2D60C68F-CF7D-43F6-9798-524B4A411754}"/>
          </ac:spMkLst>
        </pc:spChg>
        <pc:spChg chg="mod">
          <ac:chgData name="marcos aurelio gularte de castro" userId="67f50566e2aee3b4" providerId="LiveId" clId="{61473D7F-48D3-4DD5-AF62-620E812DD75A}" dt="2019-05-29T00:25:30.015" v="243" actId="1076"/>
          <ac:spMkLst>
            <pc:docMk/>
            <pc:sldMk cId="3016664080" sldId="361"/>
            <ac:spMk id="3" creationId="{A3DA5A85-2A9D-458B-AFE9-54B03D03EA56}"/>
          </ac:spMkLst>
        </pc:spChg>
        <pc:spChg chg="add del mod">
          <ac:chgData name="marcos aurelio gularte de castro" userId="67f50566e2aee3b4" providerId="LiveId" clId="{61473D7F-48D3-4DD5-AF62-620E812DD75A}" dt="2019-05-29T00:26:09.483" v="245" actId="931"/>
          <ac:spMkLst>
            <pc:docMk/>
            <pc:sldMk cId="3016664080" sldId="361"/>
            <ac:spMk id="7" creationId="{21641934-67A1-4260-B4F3-63941B9E5F4A}"/>
          </ac:spMkLst>
        </pc:spChg>
        <pc:spChg chg="add mod ord">
          <ac:chgData name="marcos aurelio gularte de castro" userId="67f50566e2aee3b4" providerId="LiveId" clId="{61473D7F-48D3-4DD5-AF62-620E812DD75A}" dt="2019-05-29T00:26:14.295" v="248" actId="171"/>
          <ac:spMkLst>
            <pc:docMk/>
            <pc:sldMk cId="3016664080" sldId="361"/>
            <ac:spMk id="10" creationId="{8224DB86-FF6E-46C0-B2DD-1A9834C3AFA2}"/>
          </ac:spMkLst>
        </pc:spChg>
        <pc:picChg chg="add del mod">
          <ac:chgData name="marcos aurelio gularte de castro" userId="67f50566e2aee3b4" providerId="LiveId" clId="{61473D7F-48D3-4DD5-AF62-620E812DD75A}" dt="2019-05-29T00:25:40.757" v="244" actId="478"/>
          <ac:picMkLst>
            <pc:docMk/>
            <pc:sldMk cId="3016664080" sldId="361"/>
            <ac:picMk id="5" creationId="{30692FBC-40A7-4275-BA94-BA1AB4574B2E}"/>
          </ac:picMkLst>
        </pc:picChg>
        <pc:picChg chg="add mod ord">
          <ac:chgData name="marcos aurelio gularte de castro" userId="67f50566e2aee3b4" providerId="LiveId" clId="{61473D7F-48D3-4DD5-AF62-620E812DD75A}" dt="2019-05-29T00:26:14.295" v="248" actId="171"/>
          <ac:picMkLst>
            <pc:docMk/>
            <pc:sldMk cId="3016664080" sldId="361"/>
            <ac:picMk id="9" creationId="{95457214-77D5-4C09-85BC-2D9BF1AB8455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52:18.236" v="268" actId="962"/>
        <pc:sldMkLst>
          <pc:docMk/>
          <pc:sldMk cId="2250511685" sldId="362"/>
        </pc:sldMkLst>
        <pc:spChg chg="del">
          <ac:chgData name="marcos aurelio gularte de castro" userId="67f50566e2aee3b4" providerId="LiveId" clId="{61473D7F-48D3-4DD5-AF62-620E812DD75A}" dt="2019-05-29T00:52:16.742" v="266" actId="931"/>
          <ac:spMkLst>
            <pc:docMk/>
            <pc:sldMk cId="2250511685" sldId="362"/>
            <ac:spMk id="2" creationId="{87DFD3AE-38DE-46E5-9A81-157462E2D4F5}"/>
          </ac:spMkLst>
        </pc:spChg>
        <pc:picChg chg="add mod">
          <ac:chgData name="marcos aurelio gularte de castro" userId="67f50566e2aee3b4" providerId="LiveId" clId="{61473D7F-48D3-4DD5-AF62-620E812DD75A}" dt="2019-05-29T00:52:18.236" v="268" actId="962"/>
          <ac:picMkLst>
            <pc:docMk/>
            <pc:sldMk cId="2250511685" sldId="362"/>
            <ac:picMk id="5" creationId="{8B13EA34-8D61-4C15-A37F-77B887BBF4CE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56:49.851" v="276" actId="27636"/>
        <pc:sldMkLst>
          <pc:docMk/>
          <pc:sldMk cId="3233919122" sldId="363"/>
        </pc:sldMkLst>
        <pc:spChg chg="del">
          <ac:chgData name="marcos aurelio gularte de castro" userId="67f50566e2aee3b4" providerId="LiveId" clId="{61473D7F-48D3-4DD5-AF62-620E812DD75A}" dt="2019-05-29T00:55:32.207" v="269" actId="931"/>
          <ac:spMkLst>
            <pc:docMk/>
            <pc:sldMk cId="3233919122" sldId="363"/>
            <ac:spMk id="2" creationId="{FD8819CF-47FC-45C3-B992-20321ECB5271}"/>
          </ac:spMkLst>
        </pc:spChg>
        <pc:spChg chg="mod">
          <ac:chgData name="marcos aurelio gularte de castro" userId="67f50566e2aee3b4" providerId="LiveId" clId="{61473D7F-48D3-4DD5-AF62-620E812DD75A}" dt="2019-05-29T00:56:49.851" v="276" actId="27636"/>
          <ac:spMkLst>
            <pc:docMk/>
            <pc:sldMk cId="3233919122" sldId="363"/>
            <ac:spMk id="3" creationId="{3B8AED7E-FC49-4439-B0AE-B5458AEFA000}"/>
          </ac:spMkLst>
        </pc:spChg>
        <pc:picChg chg="add mod">
          <ac:chgData name="marcos aurelio gularte de castro" userId="67f50566e2aee3b4" providerId="LiveId" clId="{61473D7F-48D3-4DD5-AF62-620E812DD75A}" dt="2019-05-29T00:55:34.570" v="271" actId="962"/>
          <ac:picMkLst>
            <pc:docMk/>
            <pc:sldMk cId="3233919122" sldId="363"/>
            <ac:picMk id="5" creationId="{DFBA315E-7B41-418D-BC0B-F46179270059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58:01.157" v="285" actId="167"/>
        <pc:sldMkLst>
          <pc:docMk/>
          <pc:sldMk cId="908580128" sldId="364"/>
        </pc:sldMkLst>
        <pc:spChg chg="del">
          <ac:chgData name="marcos aurelio gularte de castro" userId="67f50566e2aee3b4" providerId="LiveId" clId="{61473D7F-48D3-4DD5-AF62-620E812DD75A}" dt="2019-05-29T00:57:23.707" v="277" actId="931"/>
          <ac:spMkLst>
            <pc:docMk/>
            <pc:sldMk cId="908580128" sldId="364"/>
            <ac:spMk id="2" creationId="{B42CD83A-C347-424F-8F36-77C6BA9B76AF}"/>
          </ac:spMkLst>
        </pc:spChg>
        <pc:spChg chg="mod">
          <ac:chgData name="marcos aurelio gularte de castro" userId="67f50566e2aee3b4" providerId="LiveId" clId="{61473D7F-48D3-4DD5-AF62-620E812DD75A}" dt="2019-05-29T00:57:30.067" v="280" actId="1076"/>
          <ac:spMkLst>
            <pc:docMk/>
            <pc:sldMk cId="908580128" sldId="364"/>
            <ac:spMk id="3" creationId="{B49123C7-DAA4-4060-AF49-BCA8395A5245}"/>
          </ac:spMkLst>
        </pc:spChg>
        <pc:spChg chg="add del mod">
          <ac:chgData name="marcos aurelio gularte de castro" userId="67f50566e2aee3b4" providerId="LiveId" clId="{61473D7F-48D3-4DD5-AF62-620E812DD75A}" dt="2019-05-29T00:57:55.792" v="282" actId="931"/>
          <ac:spMkLst>
            <pc:docMk/>
            <pc:sldMk cId="908580128" sldId="364"/>
            <ac:spMk id="7" creationId="{BD59DAB4-0754-4F13-8101-111D91D6F6F3}"/>
          </ac:spMkLst>
        </pc:spChg>
        <pc:picChg chg="add del mod">
          <ac:chgData name="marcos aurelio gularte de castro" userId="67f50566e2aee3b4" providerId="LiveId" clId="{61473D7F-48D3-4DD5-AF62-620E812DD75A}" dt="2019-05-29T00:57:33.066" v="281" actId="478"/>
          <ac:picMkLst>
            <pc:docMk/>
            <pc:sldMk cId="908580128" sldId="364"/>
            <ac:picMk id="5" creationId="{93BF11E0-8FDC-4E01-B7D5-2D5F6DD38C39}"/>
          </ac:picMkLst>
        </pc:picChg>
        <pc:picChg chg="add mod ord">
          <ac:chgData name="marcos aurelio gularte de castro" userId="67f50566e2aee3b4" providerId="LiveId" clId="{61473D7F-48D3-4DD5-AF62-620E812DD75A}" dt="2019-05-29T00:58:01.157" v="285" actId="167"/>
          <ac:picMkLst>
            <pc:docMk/>
            <pc:sldMk cId="908580128" sldId="364"/>
            <ac:picMk id="9" creationId="{F427630D-082D-44DE-A42E-B720669DBAE2}"/>
          </ac:picMkLst>
        </pc:picChg>
      </pc:sldChg>
      <pc:sldChg chg="addSp delSp modSp">
        <pc:chgData name="marcos aurelio gularte de castro" userId="67f50566e2aee3b4" providerId="LiveId" clId="{61473D7F-48D3-4DD5-AF62-620E812DD75A}" dt="2019-05-28T22:13:02.032" v="14" actId="1076"/>
        <pc:sldMkLst>
          <pc:docMk/>
          <pc:sldMk cId="1270931466" sldId="365"/>
        </pc:sldMkLst>
        <pc:spChg chg="del">
          <ac:chgData name="marcos aurelio gularte de castro" userId="67f50566e2aee3b4" providerId="LiveId" clId="{61473D7F-48D3-4DD5-AF62-620E812DD75A}" dt="2019-05-28T22:12:57.665" v="11" actId="931"/>
          <ac:spMkLst>
            <pc:docMk/>
            <pc:sldMk cId="1270931466" sldId="365"/>
            <ac:spMk id="2" creationId="{63F20AB4-E77A-4A44-A4D2-6375BACA99EE}"/>
          </ac:spMkLst>
        </pc:spChg>
        <pc:spChg chg="mod">
          <ac:chgData name="marcos aurelio gularte de castro" userId="67f50566e2aee3b4" providerId="LiveId" clId="{61473D7F-48D3-4DD5-AF62-620E812DD75A}" dt="2019-05-28T22:13:02.032" v="14" actId="1076"/>
          <ac:spMkLst>
            <pc:docMk/>
            <pc:sldMk cId="1270931466" sldId="365"/>
            <ac:spMk id="3" creationId="{887CA211-9FE2-4937-8630-3E1FD2440B71}"/>
          </ac:spMkLst>
        </pc:spChg>
        <pc:picChg chg="add mod">
          <ac:chgData name="marcos aurelio gularte de castro" userId="67f50566e2aee3b4" providerId="LiveId" clId="{61473D7F-48D3-4DD5-AF62-620E812DD75A}" dt="2019-05-28T22:12:59.137" v="13" actId="962"/>
          <ac:picMkLst>
            <pc:docMk/>
            <pc:sldMk cId="1270931466" sldId="365"/>
            <ac:picMk id="5" creationId="{9BCE5E31-54A4-4633-8243-7DF57CFA6655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05:54.069" v="209" actId="171"/>
        <pc:sldMkLst>
          <pc:docMk/>
          <pc:sldMk cId="477617449" sldId="366"/>
        </pc:sldMkLst>
        <pc:spChg chg="del">
          <ac:chgData name="marcos aurelio gularte de castro" userId="67f50566e2aee3b4" providerId="LiveId" clId="{61473D7F-48D3-4DD5-AF62-620E812DD75A}" dt="2019-05-29T00:05:16.603" v="199" actId="931"/>
          <ac:spMkLst>
            <pc:docMk/>
            <pc:sldMk cId="477617449" sldId="366"/>
            <ac:spMk id="2" creationId="{CFBF98C0-E5F9-4EBA-A5FD-77320B0B00B4}"/>
          </ac:spMkLst>
        </pc:spChg>
        <pc:spChg chg="mod">
          <ac:chgData name="marcos aurelio gularte de castro" userId="67f50566e2aee3b4" providerId="LiveId" clId="{61473D7F-48D3-4DD5-AF62-620E812DD75A}" dt="2019-05-29T00:05:21.997" v="202" actId="1076"/>
          <ac:spMkLst>
            <pc:docMk/>
            <pc:sldMk cId="477617449" sldId="366"/>
            <ac:spMk id="3" creationId="{9B9ED9AF-782F-43E2-AD0F-407DEDF0CBE6}"/>
          </ac:spMkLst>
        </pc:spChg>
        <pc:spChg chg="add mod">
          <ac:chgData name="marcos aurelio gularte de castro" userId="67f50566e2aee3b4" providerId="LiveId" clId="{61473D7F-48D3-4DD5-AF62-620E812DD75A}" dt="2019-05-29T00:05:18.580" v="201" actId="962"/>
          <ac:spMkLst>
            <pc:docMk/>
            <pc:sldMk cId="477617449" sldId="366"/>
            <ac:spMk id="6" creationId="{3D1AC653-5049-4934-B220-D26FC7839E5A}"/>
          </ac:spMkLst>
        </pc:spChg>
        <pc:spChg chg="add del mod">
          <ac:chgData name="marcos aurelio gularte de castro" userId="67f50566e2aee3b4" providerId="LiveId" clId="{61473D7F-48D3-4DD5-AF62-620E812DD75A}" dt="2019-05-29T00:05:49.494" v="204" actId="931"/>
          <ac:spMkLst>
            <pc:docMk/>
            <pc:sldMk cId="477617449" sldId="366"/>
            <ac:spMk id="8" creationId="{B09FAFBC-B332-49F2-B8DA-3AE48C41F195}"/>
          </ac:spMkLst>
        </pc:spChg>
        <pc:spChg chg="add mod ord">
          <ac:chgData name="marcos aurelio gularte de castro" userId="67f50566e2aee3b4" providerId="LiveId" clId="{61473D7F-48D3-4DD5-AF62-620E812DD75A}" dt="2019-05-29T00:05:54.069" v="209" actId="171"/>
          <ac:spMkLst>
            <pc:docMk/>
            <pc:sldMk cId="477617449" sldId="366"/>
            <ac:spMk id="11" creationId="{28B906EE-449F-47C2-8318-4E22F36E3DD2}"/>
          </ac:spMkLst>
        </pc:spChg>
        <pc:picChg chg="add del mod">
          <ac:chgData name="marcos aurelio gularte de castro" userId="67f50566e2aee3b4" providerId="LiveId" clId="{61473D7F-48D3-4DD5-AF62-620E812DD75A}" dt="2019-05-29T00:05:24.300" v="203" actId="478"/>
          <ac:picMkLst>
            <pc:docMk/>
            <pc:sldMk cId="477617449" sldId="366"/>
            <ac:picMk id="5" creationId="{7BB9D578-5797-44E2-846E-5C229732E3E4}"/>
          </ac:picMkLst>
        </pc:picChg>
        <pc:picChg chg="add mod ord">
          <ac:chgData name="marcos aurelio gularte de castro" userId="67f50566e2aee3b4" providerId="LiveId" clId="{61473D7F-48D3-4DD5-AF62-620E812DD75A}" dt="2019-05-29T00:05:54.069" v="209" actId="171"/>
          <ac:picMkLst>
            <pc:docMk/>
            <pc:sldMk cId="477617449" sldId="366"/>
            <ac:picMk id="10" creationId="{5155E0C6-846D-42C4-A025-4D152E53DA2D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27:11.766" v="252" actId="1076"/>
        <pc:sldMkLst>
          <pc:docMk/>
          <pc:sldMk cId="443916169" sldId="367"/>
        </pc:sldMkLst>
        <pc:spChg chg="del">
          <ac:chgData name="marcos aurelio gularte de castro" userId="67f50566e2aee3b4" providerId="LiveId" clId="{61473D7F-48D3-4DD5-AF62-620E812DD75A}" dt="2019-05-29T00:27:04.745" v="249" actId="931"/>
          <ac:spMkLst>
            <pc:docMk/>
            <pc:sldMk cId="443916169" sldId="367"/>
            <ac:spMk id="2" creationId="{1F2C5CA7-A4A6-4664-84F6-18B933F7EEA5}"/>
          </ac:spMkLst>
        </pc:spChg>
        <pc:spChg chg="mod">
          <ac:chgData name="marcos aurelio gularte de castro" userId="67f50566e2aee3b4" providerId="LiveId" clId="{61473D7F-48D3-4DD5-AF62-620E812DD75A}" dt="2019-05-29T00:27:11.766" v="252" actId="1076"/>
          <ac:spMkLst>
            <pc:docMk/>
            <pc:sldMk cId="443916169" sldId="367"/>
            <ac:spMk id="3" creationId="{1575B69F-A7A2-4314-BB71-41DE35D536E1}"/>
          </ac:spMkLst>
        </pc:spChg>
        <pc:picChg chg="add mod">
          <ac:chgData name="marcos aurelio gularte de castro" userId="67f50566e2aee3b4" providerId="LiveId" clId="{61473D7F-48D3-4DD5-AF62-620E812DD75A}" dt="2019-05-29T00:27:05.825" v="251" actId="962"/>
          <ac:picMkLst>
            <pc:docMk/>
            <pc:sldMk cId="443916169" sldId="367"/>
            <ac:picMk id="5" creationId="{11AAFBA4-B15D-458C-9E93-D6BF1A749D06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32:06.138" v="255" actId="962"/>
        <pc:sldMkLst>
          <pc:docMk/>
          <pc:sldMk cId="3938394690" sldId="368"/>
        </pc:sldMkLst>
        <pc:spChg chg="del">
          <ac:chgData name="marcos aurelio gularte de castro" userId="67f50566e2aee3b4" providerId="LiveId" clId="{61473D7F-48D3-4DD5-AF62-620E812DD75A}" dt="2019-05-29T00:32:04.897" v="253" actId="931"/>
          <ac:spMkLst>
            <pc:docMk/>
            <pc:sldMk cId="3938394690" sldId="368"/>
            <ac:spMk id="2" creationId="{3E77715E-1A72-4EEA-85F2-FB5DFAED764A}"/>
          </ac:spMkLst>
        </pc:spChg>
        <pc:picChg chg="add mod">
          <ac:chgData name="marcos aurelio gularte de castro" userId="67f50566e2aee3b4" providerId="LiveId" clId="{61473D7F-48D3-4DD5-AF62-620E812DD75A}" dt="2019-05-29T00:32:06.138" v="255" actId="962"/>
          <ac:picMkLst>
            <pc:docMk/>
            <pc:sldMk cId="3938394690" sldId="368"/>
            <ac:picMk id="5" creationId="{1E11A19F-B36E-4924-8021-763C0906C742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33:41.104" v="259" actId="1076"/>
        <pc:sldMkLst>
          <pc:docMk/>
          <pc:sldMk cId="2818011292" sldId="369"/>
        </pc:sldMkLst>
        <pc:spChg chg="del">
          <ac:chgData name="marcos aurelio gularte de castro" userId="67f50566e2aee3b4" providerId="LiveId" clId="{61473D7F-48D3-4DD5-AF62-620E812DD75A}" dt="2019-05-29T00:33:29.169" v="256" actId="931"/>
          <ac:spMkLst>
            <pc:docMk/>
            <pc:sldMk cId="2818011292" sldId="369"/>
            <ac:spMk id="2" creationId="{3466FF40-C5E8-4F92-9F90-211DF2765BE8}"/>
          </ac:spMkLst>
        </pc:spChg>
        <pc:spChg chg="mod">
          <ac:chgData name="marcos aurelio gularte de castro" userId="67f50566e2aee3b4" providerId="LiveId" clId="{61473D7F-48D3-4DD5-AF62-620E812DD75A}" dt="2019-05-29T00:33:41.104" v="259" actId="1076"/>
          <ac:spMkLst>
            <pc:docMk/>
            <pc:sldMk cId="2818011292" sldId="369"/>
            <ac:spMk id="3" creationId="{A5E04EA8-B638-4C10-998D-07DD7FF01F93}"/>
          </ac:spMkLst>
        </pc:spChg>
        <pc:spChg chg="add mod">
          <ac:chgData name="marcos aurelio gularte de castro" userId="67f50566e2aee3b4" providerId="LiveId" clId="{61473D7F-48D3-4DD5-AF62-620E812DD75A}" dt="2019-05-29T00:33:30.772" v="258" actId="962"/>
          <ac:spMkLst>
            <pc:docMk/>
            <pc:sldMk cId="2818011292" sldId="369"/>
            <ac:spMk id="6" creationId="{5A77735D-3919-4254-851F-EB1F0303790C}"/>
          </ac:spMkLst>
        </pc:spChg>
        <pc:picChg chg="add mod">
          <ac:chgData name="marcos aurelio gularte de castro" userId="67f50566e2aee3b4" providerId="LiveId" clId="{61473D7F-48D3-4DD5-AF62-620E812DD75A}" dt="2019-05-29T00:33:30.772" v="258" actId="962"/>
          <ac:picMkLst>
            <pc:docMk/>
            <pc:sldMk cId="2818011292" sldId="369"/>
            <ac:picMk id="5" creationId="{35A97C42-79C2-49C8-8223-40AA3705DD47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35:02.804" v="262" actId="962"/>
        <pc:sldMkLst>
          <pc:docMk/>
          <pc:sldMk cId="3725295772" sldId="370"/>
        </pc:sldMkLst>
        <pc:spChg chg="del">
          <ac:chgData name="marcos aurelio gularte de castro" userId="67f50566e2aee3b4" providerId="LiveId" clId="{61473D7F-48D3-4DD5-AF62-620E812DD75A}" dt="2019-05-29T00:35:00.835" v="260" actId="931"/>
          <ac:spMkLst>
            <pc:docMk/>
            <pc:sldMk cId="3725295772" sldId="370"/>
            <ac:spMk id="4" creationId="{4D36F140-F79B-44E3-9822-B1A0D173BCD7}"/>
          </ac:spMkLst>
        </pc:spChg>
        <pc:picChg chg="add mod">
          <ac:chgData name="marcos aurelio gularte de castro" userId="67f50566e2aee3b4" providerId="LiveId" clId="{61473D7F-48D3-4DD5-AF62-620E812DD75A}" dt="2019-05-29T00:35:02.804" v="262" actId="962"/>
          <ac:picMkLst>
            <pc:docMk/>
            <pc:sldMk cId="3725295772" sldId="370"/>
            <ac:picMk id="6" creationId="{1A6A7A69-AFAF-412E-84AB-02C9EC22417F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39:02.782" v="265" actId="962"/>
        <pc:sldMkLst>
          <pc:docMk/>
          <pc:sldMk cId="1753619685" sldId="371"/>
        </pc:sldMkLst>
        <pc:spChg chg="del">
          <ac:chgData name="marcos aurelio gularte de castro" userId="67f50566e2aee3b4" providerId="LiveId" clId="{61473D7F-48D3-4DD5-AF62-620E812DD75A}" dt="2019-05-29T00:39:01.307" v="263" actId="931"/>
          <ac:spMkLst>
            <pc:docMk/>
            <pc:sldMk cId="1753619685" sldId="371"/>
            <ac:spMk id="2" creationId="{7480D4AF-12A4-42CD-B514-2074A0AACCFE}"/>
          </ac:spMkLst>
        </pc:spChg>
        <pc:picChg chg="add mod">
          <ac:chgData name="marcos aurelio gularte de castro" userId="67f50566e2aee3b4" providerId="LiveId" clId="{61473D7F-48D3-4DD5-AF62-620E812DD75A}" dt="2019-05-29T00:39:02.782" v="265" actId="962"/>
          <ac:picMkLst>
            <pc:docMk/>
            <pc:sldMk cId="1753619685" sldId="371"/>
            <ac:picMk id="5" creationId="{EE048FDB-E8F4-4C36-9199-FB67CABCC312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59:25.260" v="289" actId="1076"/>
        <pc:sldMkLst>
          <pc:docMk/>
          <pc:sldMk cId="1885491679" sldId="372"/>
        </pc:sldMkLst>
        <pc:spChg chg="del">
          <ac:chgData name="marcos aurelio gularte de castro" userId="67f50566e2aee3b4" providerId="LiveId" clId="{61473D7F-48D3-4DD5-AF62-620E812DD75A}" dt="2019-05-29T00:59:21.081" v="286" actId="931"/>
          <ac:spMkLst>
            <pc:docMk/>
            <pc:sldMk cId="1885491679" sldId="372"/>
            <ac:spMk id="2" creationId="{165DBE19-26FA-4C30-BD3A-AAC9F6278FAF}"/>
          </ac:spMkLst>
        </pc:spChg>
        <pc:spChg chg="mod">
          <ac:chgData name="marcos aurelio gularte de castro" userId="67f50566e2aee3b4" providerId="LiveId" clId="{61473D7F-48D3-4DD5-AF62-620E812DD75A}" dt="2019-05-29T00:59:25.260" v="289" actId="1076"/>
          <ac:spMkLst>
            <pc:docMk/>
            <pc:sldMk cId="1885491679" sldId="372"/>
            <ac:spMk id="3" creationId="{2CF6E378-1B9F-48F6-BEAF-E2051C82E8DB}"/>
          </ac:spMkLst>
        </pc:spChg>
        <pc:picChg chg="add mod">
          <ac:chgData name="marcos aurelio gularte de castro" userId="67f50566e2aee3b4" providerId="LiveId" clId="{61473D7F-48D3-4DD5-AF62-620E812DD75A}" dt="2019-05-29T00:59:22.850" v="288" actId="962"/>
          <ac:picMkLst>
            <pc:docMk/>
            <pc:sldMk cId="1885491679" sldId="372"/>
            <ac:picMk id="5" creationId="{0690F7D9-0A60-4CC5-826C-BD4FCD55848B}"/>
          </ac:picMkLst>
        </pc:picChg>
      </pc:sldChg>
      <pc:sldChg chg="addSp delSp modSp">
        <pc:chgData name="marcos aurelio gularte de castro" userId="67f50566e2aee3b4" providerId="LiveId" clId="{61473D7F-48D3-4DD5-AF62-620E812DD75A}" dt="2019-05-29T00:59:53.560" v="292" actId="962"/>
        <pc:sldMkLst>
          <pc:docMk/>
          <pc:sldMk cId="1199233842" sldId="373"/>
        </pc:sldMkLst>
        <pc:spChg chg="del">
          <ac:chgData name="marcos aurelio gularte de castro" userId="67f50566e2aee3b4" providerId="LiveId" clId="{61473D7F-48D3-4DD5-AF62-620E812DD75A}" dt="2019-05-29T00:59:52.769" v="290" actId="931"/>
          <ac:spMkLst>
            <pc:docMk/>
            <pc:sldMk cId="1199233842" sldId="373"/>
            <ac:spMk id="2" creationId="{7FBC0CB2-CF64-4931-9784-4F16CB794D1A}"/>
          </ac:spMkLst>
        </pc:spChg>
        <pc:picChg chg="add mod">
          <ac:chgData name="marcos aurelio gularte de castro" userId="67f50566e2aee3b4" providerId="LiveId" clId="{61473D7F-48D3-4DD5-AF62-620E812DD75A}" dt="2019-05-29T00:59:53.560" v="292" actId="962"/>
          <ac:picMkLst>
            <pc:docMk/>
            <pc:sldMk cId="1199233842" sldId="373"/>
            <ac:picMk id="5" creationId="{1BD65940-5F7A-4FA0-94E4-63C040F23EED}"/>
          </ac:picMkLst>
        </pc:picChg>
      </pc:sldChg>
    </pc:docChg>
  </pc:docChgLst>
  <pc:docChgLst>
    <pc:chgData name="marcos aurelio gularte de castro" userId="67f50566e2aee3b4" providerId="LiveId" clId="{8C52212F-AB9E-4D30-97C6-75929A8603F1}"/>
    <pc:docChg chg="undo custSel addSld delSld modSld">
      <pc:chgData name="marcos aurelio gularte de castro" userId="67f50566e2aee3b4" providerId="LiveId" clId="{8C52212F-AB9E-4D30-97C6-75929A8603F1}" dt="2019-05-28T21:39:44.014" v="631"/>
      <pc:docMkLst>
        <pc:docMk/>
      </pc:docMkLst>
      <pc:sldChg chg="modTransition">
        <pc:chgData name="marcos aurelio gularte de castro" userId="67f50566e2aee3b4" providerId="LiveId" clId="{8C52212F-AB9E-4D30-97C6-75929A8603F1}" dt="2019-05-28T21:39:44.014" v="631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8C52212F-AB9E-4D30-97C6-75929A8603F1}" dt="2019-05-28T21:39:44.014" v="631"/>
        <pc:sldMkLst>
          <pc:docMk/>
          <pc:sldMk cId="288318809" sldId="257"/>
        </pc:sldMkLst>
        <pc:spChg chg="add del mod">
          <ac:chgData name="marcos aurelio gularte de castro" userId="67f50566e2aee3b4" providerId="LiveId" clId="{8C52212F-AB9E-4D30-97C6-75929A8603F1}" dt="2019-05-28T18:23:38.835" v="74"/>
          <ac:spMkLst>
            <pc:docMk/>
            <pc:sldMk cId="288318809" sldId="257"/>
            <ac:spMk id="2" creationId="{25506964-ACC4-4DD6-9491-B417E262D1BC}"/>
          </ac:spMkLst>
        </pc:spChg>
        <pc:spChg chg="mod">
          <ac:chgData name="marcos aurelio gularte de castro" userId="67f50566e2aee3b4" providerId="LiveId" clId="{8C52212F-AB9E-4D30-97C6-75929A8603F1}" dt="2019-05-28T18:23:39.204" v="75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8C52212F-AB9E-4D30-97C6-75929A8603F1}" dt="2019-05-28T18:22:51.500" v="71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8C52212F-AB9E-4D30-97C6-75929A8603F1}" dt="2019-05-28T18:23:38.835" v="74"/>
          <ac:spMkLst>
            <pc:docMk/>
            <pc:sldMk cId="288318809" sldId="257"/>
            <ac:spMk id="5" creationId="{15387141-DCDE-4A31-B5EB-2D0785C43AAE}"/>
          </ac:spMkLst>
        </pc:spChg>
      </pc:sldChg>
      <pc:sldChg chg="modTransition">
        <pc:chgData name="marcos aurelio gularte de castro" userId="67f50566e2aee3b4" providerId="LiveId" clId="{8C52212F-AB9E-4D30-97C6-75929A8603F1}" dt="2019-05-28T21:39:44.014" v="631"/>
        <pc:sldMkLst>
          <pc:docMk/>
          <pc:sldMk cId="578974007" sldId="297"/>
        </pc:sldMkLst>
      </pc:sldChg>
      <pc:sldChg chg="addSp delSp modSp modTransition">
        <pc:chgData name="marcos aurelio gularte de castro" userId="67f50566e2aee3b4" providerId="LiveId" clId="{8C52212F-AB9E-4D30-97C6-75929A8603F1}" dt="2019-05-28T21:39:44.014" v="631"/>
        <pc:sldMkLst>
          <pc:docMk/>
          <pc:sldMk cId="2680613261" sldId="298"/>
        </pc:sldMkLst>
        <pc:spChg chg="del">
          <ac:chgData name="marcos aurelio gularte de castro" userId="67f50566e2aee3b4" providerId="LiveId" clId="{8C52212F-AB9E-4D30-97C6-75929A8603F1}" dt="2019-05-28T18:24:35.344" v="77" actId="478"/>
          <ac:spMkLst>
            <pc:docMk/>
            <pc:sldMk cId="2680613261" sldId="298"/>
            <ac:spMk id="5" creationId="{C425C350-2BB4-4427-9F3F-A468B7D291DE}"/>
          </ac:spMkLst>
        </pc:spChg>
        <pc:spChg chg="add mod">
          <ac:chgData name="marcos aurelio gularte de castro" userId="67f50566e2aee3b4" providerId="LiveId" clId="{8C52212F-AB9E-4D30-97C6-75929A8603F1}" dt="2019-05-28T18:24:29.617" v="76" actId="478"/>
          <ac:spMkLst>
            <pc:docMk/>
            <pc:sldMk cId="2680613261" sldId="298"/>
            <ac:spMk id="7" creationId="{25A90559-5470-4434-8660-D88737024CCA}"/>
          </ac:spMkLst>
        </pc:spChg>
        <pc:spChg chg="add mod">
          <ac:chgData name="marcos aurelio gularte de castro" userId="67f50566e2aee3b4" providerId="LiveId" clId="{8C52212F-AB9E-4D30-97C6-75929A8603F1}" dt="2019-05-28T18:29:46.294" v="148" actId="20577"/>
          <ac:spMkLst>
            <pc:docMk/>
            <pc:sldMk cId="2680613261" sldId="298"/>
            <ac:spMk id="9" creationId="{8675EFB7-2D52-4DC8-9FBC-68770DF63267}"/>
          </ac:spMkLst>
        </pc:spChg>
        <pc:picChg chg="del">
          <ac:chgData name="marcos aurelio gularte de castro" userId="67f50566e2aee3b4" providerId="LiveId" clId="{8C52212F-AB9E-4D30-97C6-75929A8603F1}" dt="2019-05-28T18:24:29.617" v="76" actId="478"/>
          <ac:picMkLst>
            <pc:docMk/>
            <pc:sldMk cId="2680613261" sldId="298"/>
            <ac:picMk id="3" creationId="{5E146621-59E2-4A8C-BA2A-DC09B1387DE7}"/>
          </ac:picMkLst>
        </pc:picChg>
      </pc:sldChg>
      <pc:sldChg chg="del">
        <pc:chgData name="marcos aurelio gularte de castro" userId="67f50566e2aee3b4" providerId="LiveId" clId="{8C52212F-AB9E-4D30-97C6-75929A8603F1}" dt="2019-05-28T18:22:41.260" v="1" actId="2696"/>
        <pc:sldMkLst>
          <pc:docMk/>
          <pc:sldMk cId="3100587130" sldId="299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529086327" sldId="299"/>
        </pc:sldMkLst>
        <pc:spChg chg="mod">
          <ac:chgData name="marcos aurelio gularte de castro" userId="67f50566e2aee3b4" providerId="LiveId" clId="{8C52212F-AB9E-4D30-97C6-75929A8603F1}" dt="2019-05-28T18:30:53.516" v="151" actId="20577"/>
          <ac:spMkLst>
            <pc:docMk/>
            <pc:sldMk cId="3529086327" sldId="299"/>
            <ac:spMk id="3" creationId="{FDC7E843-463C-47C5-8B20-0F13DD3C20DB}"/>
          </ac:spMkLst>
        </pc:spChg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625405543" sldId="300"/>
        </pc:sldMkLst>
        <pc:spChg chg="del">
          <ac:chgData name="marcos aurelio gularte de castro" userId="67f50566e2aee3b4" providerId="LiveId" clId="{8C52212F-AB9E-4D30-97C6-75929A8603F1}" dt="2019-05-28T18:31:17.924" v="152"/>
          <ac:spMkLst>
            <pc:docMk/>
            <pc:sldMk cId="625405543" sldId="300"/>
            <ac:spMk id="2" creationId="{DD3EF3F3-C0B9-4205-AAEF-2E945F2BDA2B}"/>
          </ac:spMkLst>
        </pc:spChg>
        <pc:spChg chg="del">
          <ac:chgData name="marcos aurelio gularte de castro" userId="67f50566e2aee3b4" providerId="LiveId" clId="{8C52212F-AB9E-4D30-97C6-75929A8603F1}" dt="2019-05-28T18:31:17.924" v="152"/>
          <ac:spMkLst>
            <pc:docMk/>
            <pc:sldMk cId="625405543" sldId="300"/>
            <ac:spMk id="3" creationId="{C3111856-E607-4C27-8E2A-923DEF702269}"/>
          </ac:spMkLst>
        </pc:spChg>
        <pc:spChg chg="add mod">
          <ac:chgData name="marcos aurelio gularte de castro" userId="67f50566e2aee3b4" providerId="LiveId" clId="{8C52212F-AB9E-4D30-97C6-75929A8603F1}" dt="2019-05-28T18:31:17.924" v="152"/>
          <ac:spMkLst>
            <pc:docMk/>
            <pc:sldMk cId="625405543" sldId="300"/>
            <ac:spMk id="4" creationId="{70300115-C777-4FBF-B21A-7699B867CAB3}"/>
          </ac:spMkLst>
        </pc:spChg>
        <pc:spChg chg="add mod">
          <ac:chgData name="marcos aurelio gularte de castro" userId="67f50566e2aee3b4" providerId="LiveId" clId="{8C52212F-AB9E-4D30-97C6-75929A8603F1}" dt="2019-05-28T18:31:22.325" v="154" actId="20577"/>
          <ac:spMkLst>
            <pc:docMk/>
            <pc:sldMk cId="625405543" sldId="300"/>
            <ac:spMk id="5" creationId="{C58951C8-3B30-46EE-A18C-B92F2F166019}"/>
          </ac:spMkLst>
        </pc:spChg>
        <pc:spChg chg="add mod">
          <ac:chgData name="marcos aurelio gularte de castro" userId="67f50566e2aee3b4" providerId="LiveId" clId="{8C52212F-AB9E-4D30-97C6-75929A8603F1}" dt="2019-05-28T18:31:24.514" v="155" actId="20577"/>
          <ac:spMkLst>
            <pc:docMk/>
            <pc:sldMk cId="625405543" sldId="300"/>
            <ac:spMk id="6" creationId="{0DB88FBD-76C2-4EFA-AAAE-97A79E93ABD4}"/>
          </ac:spMkLst>
        </pc:spChg>
      </pc:sldChg>
      <pc:sldChg chg="del">
        <pc:chgData name="marcos aurelio gularte de castro" userId="67f50566e2aee3b4" providerId="LiveId" clId="{8C52212F-AB9E-4D30-97C6-75929A8603F1}" dt="2019-05-28T18:22:41.265" v="2" actId="2696"/>
        <pc:sldMkLst>
          <pc:docMk/>
          <pc:sldMk cId="3084411307" sldId="300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344143321" sldId="301"/>
        </pc:sldMkLst>
        <pc:spChg chg="mod">
          <ac:chgData name="marcos aurelio gularte de castro" userId="67f50566e2aee3b4" providerId="LiveId" clId="{8C52212F-AB9E-4D30-97C6-75929A8603F1}" dt="2019-05-28T18:33:18.092" v="163" actId="27636"/>
          <ac:spMkLst>
            <pc:docMk/>
            <pc:sldMk cId="1344143321" sldId="301"/>
            <ac:spMk id="3" creationId="{53DE9063-3F33-4476-82ED-18709038616F}"/>
          </ac:spMkLst>
        </pc:spChg>
      </pc:sldChg>
      <pc:sldChg chg="del">
        <pc:chgData name="marcos aurelio gularte de castro" userId="67f50566e2aee3b4" providerId="LiveId" clId="{8C52212F-AB9E-4D30-97C6-75929A8603F1}" dt="2019-05-28T18:22:41.272" v="3" actId="2696"/>
        <pc:sldMkLst>
          <pc:docMk/>
          <pc:sldMk cId="2466800986" sldId="301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398816420" sldId="302"/>
        </pc:sldMkLst>
        <pc:spChg chg="mod">
          <ac:chgData name="marcos aurelio gularte de castro" userId="67f50566e2aee3b4" providerId="LiveId" clId="{8C52212F-AB9E-4D30-97C6-75929A8603F1}" dt="2019-05-28T18:34:12.174" v="172" actId="20577"/>
          <ac:spMkLst>
            <pc:docMk/>
            <pc:sldMk cId="2398816420" sldId="302"/>
            <ac:spMk id="3" creationId="{1E269B1A-5B08-426D-BBCB-ACB5A6CB9D8E}"/>
          </ac:spMkLst>
        </pc:spChg>
      </pc:sldChg>
      <pc:sldChg chg="del">
        <pc:chgData name="marcos aurelio gularte de castro" userId="67f50566e2aee3b4" providerId="LiveId" clId="{8C52212F-AB9E-4D30-97C6-75929A8603F1}" dt="2019-05-28T18:22:41.278" v="4" actId="2696"/>
        <pc:sldMkLst>
          <pc:docMk/>
          <pc:sldMk cId="3780379660" sldId="302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35673302" sldId="303"/>
        </pc:sldMkLst>
        <pc:spChg chg="mod">
          <ac:chgData name="marcos aurelio gularte de castro" userId="67f50566e2aee3b4" providerId="LiveId" clId="{8C52212F-AB9E-4D30-97C6-75929A8603F1}" dt="2019-05-28T18:35:06.553" v="175" actId="20577"/>
          <ac:spMkLst>
            <pc:docMk/>
            <pc:sldMk cId="235673302" sldId="303"/>
            <ac:spMk id="3" creationId="{E2CCB139-5A0B-48E2-817C-494E3E3BC2F9}"/>
          </ac:spMkLst>
        </pc:spChg>
      </pc:sldChg>
      <pc:sldChg chg="del">
        <pc:chgData name="marcos aurelio gularte de castro" userId="67f50566e2aee3b4" providerId="LiveId" clId="{8C52212F-AB9E-4D30-97C6-75929A8603F1}" dt="2019-05-28T18:22:41.283" v="5" actId="2696"/>
        <pc:sldMkLst>
          <pc:docMk/>
          <pc:sldMk cId="4079694241" sldId="303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432338366" sldId="304"/>
        </pc:sldMkLst>
        <pc:spChg chg="mod">
          <ac:chgData name="marcos aurelio gularte de castro" userId="67f50566e2aee3b4" providerId="LiveId" clId="{8C52212F-AB9E-4D30-97C6-75929A8603F1}" dt="2019-05-28T18:35:40.778" v="178" actId="20577"/>
          <ac:spMkLst>
            <pc:docMk/>
            <pc:sldMk cId="1432338366" sldId="304"/>
            <ac:spMk id="3" creationId="{2D575588-08AC-4BDB-B4DC-A69AF5F9DA9D}"/>
          </ac:spMkLst>
        </pc:spChg>
      </pc:sldChg>
      <pc:sldChg chg="del">
        <pc:chgData name="marcos aurelio gularte de castro" userId="67f50566e2aee3b4" providerId="LiveId" clId="{8C52212F-AB9E-4D30-97C6-75929A8603F1}" dt="2019-05-28T18:22:41.292" v="6" actId="2696"/>
        <pc:sldMkLst>
          <pc:docMk/>
          <pc:sldMk cId="3241292077" sldId="304"/>
        </pc:sldMkLst>
      </pc:sldChg>
      <pc:sldChg chg="del">
        <pc:chgData name="marcos aurelio gularte de castro" userId="67f50566e2aee3b4" providerId="LiveId" clId="{8C52212F-AB9E-4D30-97C6-75929A8603F1}" dt="2019-05-28T18:22:41.296" v="7" actId="2696"/>
        <pc:sldMkLst>
          <pc:docMk/>
          <pc:sldMk cId="1362369366" sldId="305"/>
        </pc:sldMkLst>
      </pc:sldChg>
      <pc:sldChg chg="modSp add del">
        <pc:chgData name="marcos aurelio gularte de castro" userId="67f50566e2aee3b4" providerId="LiveId" clId="{8C52212F-AB9E-4D30-97C6-75929A8603F1}" dt="2019-05-28T18:48:47.525" v="196" actId="2696"/>
        <pc:sldMkLst>
          <pc:docMk/>
          <pc:sldMk cId="2288262670" sldId="305"/>
        </pc:sldMkLst>
        <pc:spChg chg="mod">
          <ac:chgData name="marcos aurelio gularte de castro" userId="67f50566e2aee3b4" providerId="LiveId" clId="{8C52212F-AB9E-4D30-97C6-75929A8603F1}" dt="2019-05-28T18:46:37.958" v="184"/>
          <ac:spMkLst>
            <pc:docMk/>
            <pc:sldMk cId="2288262670" sldId="305"/>
            <ac:spMk id="3" creationId="{EDFE7E5D-CE55-4724-89C5-75FA5E886AE1}"/>
          </ac:spMkLst>
        </pc:spChg>
      </pc:sldChg>
      <pc:sldChg chg="del">
        <pc:chgData name="marcos aurelio gularte de castro" userId="67f50566e2aee3b4" providerId="LiveId" clId="{8C52212F-AB9E-4D30-97C6-75929A8603F1}" dt="2019-05-28T18:22:41.300" v="8" actId="2696"/>
        <pc:sldMkLst>
          <pc:docMk/>
          <pc:sldMk cId="1259028580" sldId="306"/>
        </pc:sldMkLst>
      </pc:sldChg>
      <pc:sldChg chg="modSp add del">
        <pc:chgData name="marcos aurelio gularte de castro" userId="67f50566e2aee3b4" providerId="LiveId" clId="{8C52212F-AB9E-4D30-97C6-75929A8603F1}" dt="2019-05-28T18:48:56.706" v="197" actId="2696"/>
        <pc:sldMkLst>
          <pc:docMk/>
          <pc:sldMk cId="1800904368" sldId="306"/>
        </pc:sldMkLst>
        <pc:spChg chg="mod">
          <ac:chgData name="marcos aurelio gularte de castro" userId="67f50566e2aee3b4" providerId="LiveId" clId="{8C52212F-AB9E-4D30-97C6-75929A8603F1}" dt="2019-05-28T18:47:25.773" v="187" actId="20577"/>
          <ac:spMkLst>
            <pc:docMk/>
            <pc:sldMk cId="1800904368" sldId="306"/>
            <ac:spMk id="3" creationId="{C146BF46-5A17-408F-9576-6CBEFBA5F9BE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150204569" sldId="307"/>
        </pc:sldMkLst>
        <pc:spChg chg="mod">
          <ac:chgData name="marcos aurelio gularte de castro" userId="67f50566e2aee3b4" providerId="LiveId" clId="{8C52212F-AB9E-4D30-97C6-75929A8603F1}" dt="2019-05-28T18:48:11.745" v="195" actId="27636"/>
          <ac:spMkLst>
            <pc:docMk/>
            <pc:sldMk cId="2150204569" sldId="307"/>
            <ac:spMk id="3" creationId="{D5B01842-A061-44D3-9CD6-B643B58EB5C4}"/>
          </ac:spMkLst>
        </pc:spChg>
      </pc:sldChg>
      <pc:sldChg chg="del">
        <pc:chgData name="marcos aurelio gularte de castro" userId="67f50566e2aee3b4" providerId="LiveId" clId="{8C52212F-AB9E-4D30-97C6-75929A8603F1}" dt="2019-05-28T18:22:41.307" v="9" actId="2696"/>
        <pc:sldMkLst>
          <pc:docMk/>
          <pc:sldMk cId="3798097969" sldId="307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810425912" sldId="308"/>
        </pc:sldMkLst>
        <pc:spChg chg="mod">
          <ac:chgData name="marcos aurelio gularte de castro" userId="67f50566e2aee3b4" providerId="LiveId" clId="{8C52212F-AB9E-4D30-97C6-75929A8603F1}" dt="2019-05-28T18:48:04.407" v="192" actId="27636"/>
          <ac:spMkLst>
            <pc:docMk/>
            <pc:sldMk cId="810425912" sldId="308"/>
            <ac:spMk id="3" creationId="{C4B27B61-6D4B-4606-8D7D-4123FB5AD31D}"/>
          </ac:spMkLst>
        </pc:spChg>
      </pc:sldChg>
      <pc:sldChg chg="del">
        <pc:chgData name="marcos aurelio gularte de castro" userId="67f50566e2aee3b4" providerId="LiveId" clId="{8C52212F-AB9E-4D30-97C6-75929A8603F1}" dt="2019-05-28T18:22:41.311" v="10" actId="2696"/>
        <pc:sldMkLst>
          <pc:docMk/>
          <pc:sldMk cId="2988313612" sldId="308"/>
        </pc:sldMkLst>
      </pc:sldChg>
      <pc:sldChg chg="del">
        <pc:chgData name="marcos aurelio gularte de castro" userId="67f50566e2aee3b4" providerId="LiveId" clId="{8C52212F-AB9E-4D30-97C6-75929A8603F1}" dt="2019-05-28T18:22:41.314" v="11" actId="2696"/>
        <pc:sldMkLst>
          <pc:docMk/>
          <pc:sldMk cId="1869984063" sldId="309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085873385" sldId="309"/>
        </pc:sldMkLst>
        <pc:spChg chg="mod">
          <ac:chgData name="marcos aurelio gularte de castro" userId="67f50566e2aee3b4" providerId="LiveId" clId="{8C52212F-AB9E-4D30-97C6-75929A8603F1}" dt="2019-05-28T18:50:12.121" v="200" actId="20577"/>
          <ac:spMkLst>
            <pc:docMk/>
            <pc:sldMk cId="3085873385" sldId="309"/>
            <ac:spMk id="3" creationId="{9FD5FBD0-7179-4696-AC9A-CABB64E98A69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28188296" sldId="310"/>
        </pc:sldMkLst>
        <pc:spChg chg="mod">
          <ac:chgData name="marcos aurelio gularte de castro" userId="67f50566e2aee3b4" providerId="LiveId" clId="{8C52212F-AB9E-4D30-97C6-75929A8603F1}" dt="2019-05-28T18:57:42.546" v="216"/>
          <ac:spMkLst>
            <pc:docMk/>
            <pc:sldMk cId="228188296" sldId="310"/>
            <ac:spMk id="3" creationId="{5BDB92B2-54F0-4B50-816A-3910949EB602}"/>
          </ac:spMkLst>
        </pc:spChg>
      </pc:sldChg>
      <pc:sldChg chg="del">
        <pc:chgData name="marcos aurelio gularte de castro" userId="67f50566e2aee3b4" providerId="LiveId" clId="{8C52212F-AB9E-4D30-97C6-75929A8603F1}" dt="2019-05-28T18:22:41.323" v="13" actId="2696"/>
        <pc:sldMkLst>
          <pc:docMk/>
          <pc:sldMk cId="3914406598" sldId="310"/>
        </pc:sldMkLst>
      </pc:sldChg>
      <pc:sldChg chg="del">
        <pc:chgData name="marcos aurelio gularte de castro" userId="67f50566e2aee3b4" providerId="LiveId" clId="{8C52212F-AB9E-4D30-97C6-75929A8603F1}" dt="2019-05-28T18:22:41.330" v="15" actId="2696"/>
        <pc:sldMkLst>
          <pc:docMk/>
          <pc:sldMk cId="1055344230" sldId="311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109152981" sldId="311"/>
        </pc:sldMkLst>
        <pc:spChg chg="mod">
          <ac:chgData name="marcos aurelio gularte de castro" userId="67f50566e2aee3b4" providerId="LiveId" clId="{8C52212F-AB9E-4D30-97C6-75929A8603F1}" dt="2019-05-28T18:58:03.853" v="219" actId="20577"/>
          <ac:spMkLst>
            <pc:docMk/>
            <pc:sldMk cId="4109152981" sldId="311"/>
            <ac:spMk id="3" creationId="{B5F290B5-0E3D-47AF-BAFF-9B1FF82DC29A}"/>
          </ac:spMkLst>
        </pc:spChg>
      </pc:sldChg>
      <pc:sldChg chg="del">
        <pc:chgData name="marcos aurelio gularte de castro" userId="67f50566e2aee3b4" providerId="LiveId" clId="{8C52212F-AB9E-4D30-97C6-75929A8603F1}" dt="2019-05-28T18:22:41.354" v="16" actId="2696"/>
        <pc:sldMkLst>
          <pc:docMk/>
          <pc:sldMk cId="1678913191" sldId="312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134329908" sldId="312"/>
        </pc:sldMkLst>
        <pc:spChg chg="del">
          <ac:chgData name="marcos aurelio gularte de castro" userId="67f50566e2aee3b4" providerId="LiveId" clId="{8C52212F-AB9E-4D30-97C6-75929A8603F1}" dt="2019-05-28T18:58:26.580" v="220"/>
          <ac:spMkLst>
            <pc:docMk/>
            <pc:sldMk cId="3134329908" sldId="312"/>
            <ac:spMk id="2" creationId="{77EA4CA4-CEB4-48A6-80EE-71F61DCFFE94}"/>
          </ac:spMkLst>
        </pc:spChg>
        <pc:spChg chg="del">
          <ac:chgData name="marcos aurelio gularte de castro" userId="67f50566e2aee3b4" providerId="LiveId" clId="{8C52212F-AB9E-4D30-97C6-75929A8603F1}" dt="2019-05-28T18:58:26.580" v="220"/>
          <ac:spMkLst>
            <pc:docMk/>
            <pc:sldMk cId="3134329908" sldId="312"/>
            <ac:spMk id="3" creationId="{198DB994-74B1-4DF7-8050-AF8AA77C6321}"/>
          </ac:spMkLst>
        </pc:spChg>
        <pc:spChg chg="add mod">
          <ac:chgData name="marcos aurelio gularte de castro" userId="67f50566e2aee3b4" providerId="LiveId" clId="{8C52212F-AB9E-4D30-97C6-75929A8603F1}" dt="2019-05-28T18:58:26.580" v="220"/>
          <ac:spMkLst>
            <pc:docMk/>
            <pc:sldMk cId="3134329908" sldId="312"/>
            <ac:spMk id="4" creationId="{14111410-E7F9-43B2-ACA6-2B2A61BC3251}"/>
          </ac:spMkLst>
        </pc:spChg>
        <pc:spChg chg="add mod">
          <ac:chgData name="marcos aurelio gularte de castro" userId="67f50566e2aee3b4" providerId="LiveId" clId="{8C52212F-AB9E-4D30-97C6-75929A8603F1}" dt="2019-05-28T18:58:29.966" v="222" actId="20577"/>
          <ac:spMkLst>
            <pc:docMk/>
            <pc:sldMk cId="3134329908" sldId="312"/>
            <ac:spMk id="5" creationId="{F070FFB3-1997-4E96-83ED-4AB9DA34A68E}"/>
          </ac:spMkLst>
        </pc:spChg>
        <pc:spChg chg="add mod">
          <ac:chgData name="marcos aurelio gularte de castro" userId="67f50566e2aee3b4" providerId="LiveId" clId="{8C52212F-AB9E-4D30-97C6-75929A8603F1}" dt="2019-05-28T18:58:32.211" v="223" actId="20577"/>
          <ac:spMkLst>
            <pc:docMk/>
            <pc:sldMk cId="3134329908" sldId="312"/>
            <ac:spMk id="6" creationId="{C777BB6E-1BBB-4E25-8C94-38505A4F14D4}"/>
          </ac:spMkLst>
        </pc:spChg>
      </pc:sldChg>
      <pc:sldChg chg="del">
        <pc:chgData name="marcos aurelio gularte de castro" userId="67f50566e2aee3b4" providerId="LiveId" clId="{8C52212F-AB9E-4D30-97C6-75929A8603F1}" dt="2019-05-28T18:22:41.387" v="17" actId="2696"/>
        <pc:sldMkLst>
          <pc:docMk/>
          <pc:sldMk cId="2848861333" sldId="313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271642746" sldId="313"/>
        </pc:sldMkLst>
        <pc:spChg chg="mod">
          <ac:chgData name="marcos aurelio gularte de castro" userId="67f50566e2aee3b4" providerId="LiveId" clId="{8C52212F-AB9E-4D30-97C6-75929A8603F1}" dt="2019-05-28T18:59:10.191" v="226" actId="20577"/>
          <ac:spMkLst>
            <pc:docMk/>
            <pc:sldMk cId="4271642746" sldId="313"/>
            <ac:spMk id="3" creationId="{ADFAF445-A1B6-486B-B95B-D471AD64084B}"/>
          </ac:spMkLst>
        </pc:spChg>
      </pc:sldChg>
      <pc:sldChg chg="del">
        <pc:chgData name="marcos aurelio gularte de castro" userId="67f50566e2aee3b4" providerId="LiveId" clId="{8C52212F-AB9E-4D30-97C6-75929A8603F1}" dt="2019-05-28T18:22:41.395" v="18" actId="2696"/>
        <pc:sldMkLst>
          <pc:docMk/>
          <pc:sldMk cId="395976970" sldId="314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127091689" sldId="314"/>
        </pc:sldMkLst>
        <pc:spChg chg="mod">
          <ac:chgData name="marcos aurelio gularte de castro" userId="67f50566e2aee3b4" providerId="LiveId" clId="{8C52212F-AB9E-4D30-97C6-75929A8603F1}" dt="2019-05-28T18:59:50.772" v="229" actId="20577"/>
          <ac:spMkLst>
            <pc:docMk/>
            <pc:sldMk cId="2127091689" sldId="314"/>
            <ac:spMk id="3" creationId="{DBBE949E-BE64-430D-81B5-CCD3EA77C693}"/>
          </ac:spMkLst>
        </pc:spChg>
      </pc:sldChg>
      <pc:sldChg chg="del">
        <pc:chgData name="marcos aurelio gularte de castro" userId="67f50566e2aee3b4" providerId="LiveId" clId="{8C52212F-AB9E-4D30-97C6-75929A8603F1}" dt="2019-05-28T18:22:41.397" v="19" actId="2696"/>
        <pc:sldMkLst>
          <pc:docMk/>
          <pc:sldMk cId="990177125" sldId="315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261244165" sldId="315"/>
        </pc:sldMkLst>
        <pc:spChg chg="mod">
          <ac:chgData name="marcos aurelio gularte de castro" userId="67f50566e2aee3b4" providerId="LiveId" clId="{8C52212F-AB9E-4D30-97C6-75929A8603F1}" dt="2019-05-28T19:00:25.970" v="231" actId="27636"/>
          <ac:spMkLst>
            <pc:docMk/>
            <pc:sldMk cId="3261244165" sldId="315"/>
            <ac:spMk id="3" creationId="{E747D03B-7EB7-4ACA-940F-FE94DE287E8B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729920212" sldId="316"/>
        </pc:sldMkLst>
        <pc:spChg chg="mod">
          <ac:chgData name="marcos aurelio gularte de castro" userId="67f50566e2aee3b4" providerId="LiveId" clId="{8C52212F-AB9E-4D30-97C6-75929A8603F1}" dt="2019-05-28T19:02:33.612" v="233" actId="27636"/>
          <ac:spMkLst>
            <pc:docMk/>
            <pc:sldMk cId="1729920212" sldId="316"/>
            <ac:spMk id="3" creationId="{4AEC315A-618B-46ED-B6DF-0035C536B5D3}"/>
          </ac:spMkLst>
        </pc:spChg>
      </pc:sldChg>
      <pc:sldChg chg="del">
        <pc:chgData name="marcos aurelio gularte de castro" userId="67f50566e2aee3b4" providerId="LiveId" clId="{8C52212F-AB9E-4D30-97C6-75929A8603F1}" dt="2019-05-28T18:22:41.400" v="20" actId="2696"/>
        <pc:sldMkLst>
          <pc:docMk/>
          <pc:sldMk cId="2243604397" sldId="316"/>
        </pc:sldMkLst>
      </pc:sldChg>
      <pc:sldChg chg="del">
        <pc:chgData name="marcos aurelio gularte de castro" userId="67f50566e2aee3b4" providerId="LiveId" clId="{8C52212F-AB9E-4D30-97C6-75929A8603F1}" dt="2019-05-28T18:22:41.404" v="21" actId="2696"/>
        <pc:sldMkLst>
          <pc:docMk/>
          <pc:sldMk cId="1640204387" sldId="317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706707012" sldId="317"/>
        </pc:sldMkLst>
        <pc:spChg chg="mod">
          <ac:chgData name="marcos aurelio gularte de castro" userId="67f50566e2aee3b4" providerId="LiveId" clId="{8C52212F-AB9E-4D30-97C6-75929A8603F1}" dt="2019-05-28T19:02:48.508" v="235" actId="27636"/>
          <ac:spMkLst>
            <pc:docMk/>
            <pc:sldMk cId="1706707012" sldId="317"/>
            <ac:spMk id="3" creationId="{5B73A544-05D3-4D25-BD03-8A7DFFEEE644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723668143" sldId="318"/>
        </pc:sldMkLst>
        <pc:spChg chg="mod">
          <ac:chgData name="marcos aurelio gularte de castro" userId="67f50566e2aee3b4" providerId="LiveId" clId="{8C52212F-AB9E-4D30-97C6-75929A8603F1}" dt="2019-05-28T19:03:16.293" v="238" actId="20577"/>
          <ac:spMkLst>
            <pc:docMk/>
            <pc:sldMk cId="2723668143" sldId="318"/>
            <ac:spMk id="3" creationId="{412CFFD9-C7DD-4DC7-8D78-9244F1C9B8CA}"/>
          </ac:spMkLst>
        </pc:spChg>
      </pc:sldChg>
      <pc:sldChg chg="del">
        <pc:chgData name="marcos aurelio gularte de castro" userId="67f50566e2aee3b4" providerId="LiveId" clId="{8C52212F-AB9E-4D30-97C6-75929A8603F1}" dt="2019-05-28T18:22:41.407" v="22" actId="2696"/>
        <pc:sldMkLst>
          <pc:docMk/>
          <pc:sldMk cId="3694417363" sldId="318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770270974" sldId="319"/>
        </pc:sldMkLst>
        <pc:spChg chg="mod">
          <ac:chgData name="marcos aurelio gularte de castro" userId="67f50566e2aee3b4" providerId="LiveId" clId="{8C52212F-AB9E-4D30-97C6-75929A8603F1}" dt="2019-05-28T19:04:57.362" v="240" actId="27636"/>
          <ac:spMkLst>
            <pc:docMk/>
            <pc:sldMk cId="2770270974" sldId="319"/>
            <ac:spMk id="3" creationId="{21B16D3D-09CC-415E-8FD8-755F12F4B20F}"/>
          </ac:spMkLst>
        </pc:spChg>
      </pc:sldChg>
      <pc:sldChg chg="del">
        <pc:chgData name="marcos aurelio gularte de castro" userId="67f50566e2aee3b4" providerId="LiveId" clId="{8C52212F-AB9E-4D30-97C6-75929A8603F1}" dt="2019-05-28T18:22:41.413" v="24" actId="2696"/>
        <pc:sldMkLst>
          <pc:docMk/>
          <pc:sldMk cId="3808208649" sldId="319"/>
        </pc:sldMkLst>
      </pc:sldChg>
      <pc:sldChg chg="del">
        <pc:chgData name="marcos aurelio gularte de castro" userId="67f50566e2aee3b4" providerId="LiveId" clId="{8C52212F-AB9E-4D30-97C6-75929A8603F1}" dt="2019-05-28T18:22:41.494" v="42" actId="2696"/>
        <pc:sldMkLst>
          <pc:docMk/>
          <pc:sldMk cId="1247247487" sldId="320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030356121" sldId="320"/>
        </pc:sldMkLst>
        <pc:spChg chg="mod">
          <ac:chgData name="marcos aurelio gularte de castro" userId="67f50566e2aee3b4" providerId="LiveId" clId="{8C52212F-AB9E-4D30-97C6-75929A8603F1}" dt="2019-05-28T19:06:12.446" v="247" actId="20577"/>
          <ac:spMkLst>
            <pc:docMk/>
            <pc:sldMk cId="4030356121" sldId="320"/>
            <ac:spMk id="3" creationId="{4B36D647-0594-4ACA-BB9C-0657DA1D000E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48122611" sldId="321"/>
        </pc:sldMkLst>
        <pc:spChg chg="mod">
          <ac:chgData name="marcos aurelio gularte de castro" userId="67f50566e2aee3b4" providerId="LiveId" clId="{8C52212F-AB9E-4D30-97C6-75929A8603F1}" dt="2019-05-28T19:07:59.991" v="264" actId="20577"/>
          <ac:spMkLst>
            <pc:docMk/>
            <pc:sldMk cId="248122611" sldId="321"/>
            <ac:spMk id="3" creationId="{83995892-6936-4DBB-8E59-E40699AC85CF}"/>
          </ac:spMkLst>
        </pc:spChg>
      </pc:sldChg>
      <pc:sldChg chg="del">
        <pc:chgData name="marcos aurelio gularte de castro" userId="67f50566e2aee3b4" providerId="LiveId" clId="{8C52212F-AB9E-4D30-97C6-75929A8603F1}" dt="2019-05-28T18:22:41.496" v="43" actId="2696"/>
        <pc:sldMkLst>
          <pc:docMk/>
          <pc:sldMk cId="3659106411" sldId="321"/>
        </pc:sldMkLst>
      </pc:sldChg>
      <pc:sldChg chg="del">
        <pc:chgData name="marcos aurelio gularte de castro" userId="67f50566e2aee3b4" providerId="LiveId" clId="{8C52212F-AB9E-4D30-97C6-75929A8603F1}" dt="2019-05-28T18:22:41.498" v="44" actId="2696"/>
        <pc:sldMkLst>
          <pc:docMk/>
          <pc:sldMk cId="582215483" sldId="322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841173010" sldId="322"/>
        </pc:sldMkLst>
        <pc:spChg chg="mod">
          <ac:chgData name="marcos aurelio gularte de castro" userId="67f50566e2aee3b4" providerId="LiveId" clId="{8C52212F-AB9E-4D30-97C6-75929A8603F1}" dt="2019-05-28T19:08:43.186" v="268" actId="20577"/>
          <ac:spMkLst>
            <pc:docMk/>
            <pc:sldMk cId="3841173010" sldId="322"/>
            <ac:spMk id="3" creationId="{FF13F91D-6E53-4AA0-B4CC-33A2C8C03EF6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0752701" sldId="323"/>
        </pc:sldMkLst>
        <pc:spChg chg="mod">
          <ac:chgData name="marcos aurelio gularte de castro" userId="67f50566e2aee3b4" providerId="LiveId" clId="{8C52212F-AB9E-4D30-97C6-75929A8603F1}" dt="2019-05-28T19:09:09.958" v="270" actId="27636"/>
          <ac:spMkLst>
            <pc:docMk/>
            <pc:sldMk cId="40752701" sldId="323"/>
            <ac:spMk id="3" creationId="{16FAFCEB-A5A5-469B-AB5C-2B1F76317152}"/>
          </ac:spMkLst>
        </pc:spChg>
      </pc:sldChg>
      <pc:sldChg chg="del">
        <pc:chgData name="marcos aurelio gularte de castro" userId="67f50566e2aee3b4" providerId="LiveId" clId="{8C52212F-AB9E-4D30-97C6-75929A8603F1}" dt="2019-05-28T18:22:41.503" v="45" actId="2696"/>
        <pc:sldMkLst>
          <pc:docMk/>
          <pc:sldMk cId="1194578071" sldId="323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633046203" sldId="324"/>
        </pc:sldMkLst>
        <pc:spChg chg="del">
          <ac:chgData name="marcos aurelio gularte de castro" userId="67f50566e2aee3b4" providerId="LiveId" clId="{8C52212F-AB9E-4D30-97C6-75929A8603F1}" dt="2019-05-28T19:09:35.812" v="271"/>
          <ac:spMkLst>
            <pc:docMk/>
            <pc:sldMk cId="633046203" sldId="324"/>
            <ac:spMk id="2" creationId="{AF5492BD-307E-4DD0-8752-6C79BE28874E}"/>
          </ac:spMkLst>
        </pc:spChg>
        <pc:spChg chg="del">
          <ac:chgData name="marcos aurelio gularte de castro" userId="67f50566e2aee3b4" providerId="LiveId" clId="{8C52212F-AB9E-4D30-97C6-75929A8603F1}" dt="2019-05-28T19:09:35.812" v="271"/>
          <ac:spMkLst>
            <pc:docMk/>
            <pc:sldMk cId="633046203" sldId="324"/>
            <ac:spMk id="3" creationId="{961F92F4-DA67-4EDE-913D-BDFFA0AC01A0}"/>
          </ac:spMkLst>
        </pc:spChg>
        <pc:spChg chg="add mod">
          <ac:chgData name="marcos aurelio gularte de castro" userId="67f50566e2aee3b4" providerId="LiveId" clId="{8C52212F-AB9E-4D30-97C6-75929A8603F1}" dt="2019-05-28T19:09:35.812" v="271"/>
          <ac:spMkLst>
            <pc:docMk/>
            <pc:sldMk cId="633046203" sldId="324"/>
            <ac:spMk id="4" creationId="{452907D4-0FB5-44DD-B2F3-586F095915B3}"/>
          </ac:spMkLst>
        </pc:spChg>
        <pc:spChg chg="add mod">
          <ac:chgData name="marcos aurelio gularte de castro" userId="67f50566e2aee3b4" providerId="LiveId" clId="{8C52212F-AB9E-4D30-97C6-75929A8603F1}" dt="2019-05-28T19:09:47.279" v="273" actId="20577"/>
          <ac:spMkLst>
            <pc:docMk/>
            <pc:sldMk cId="633046203" sldId="324"/>
            <ac:spMk id="5" creationId="{36645EAA-FDD0-4FA6-8BE2-5D29F3CA5E9F}"/>
          </ac:spMkLst>
        </pc:spChg>
        <pc:spChg chg="add mod">
          <ac:chgData name="marcos aurelio gularte de castro" userId="67f50566e2aee3b4" providerId="LiveId" clId="{8C52212F-AB9E-4D30-97C6-75929A8603F1}" dt="2019-05-28T19:09:55.853" v="274" actId="20577"/>
          <ac:spMkLst>
            <pc:docMk/>
            <pc:sldMk cId="633046203" sldId="324"/>
            <ac:spMk id="6" creationId="{7CC55E7C-A873-4739-9408-10FAA899BAB1}"/>
          </ac:spMkLst>
        </pc:spChg>
      </pc:sldChg>
      <pc:sldChg chg="del">
        <pc:chgData name="marcos aurelio gularte de castro" userId="67f50566e2aee3b4" providerId="LiveId" clId="{8C52212F-AB9E-4D30-97C6-75929A8603F1}" dt="2019-05-28T18:22:41.507" v="47" actId="2696"/>
        <pc:sldMkLst>
          <pc:docMk/>
          <pc:sldMk cId="3950037321" sldId="324"/>
        </pc:sldMkLst>
      </pc:sldChg>
      <pc:sldChg chg="del">
        <pc:chgData name="marcos aurelio gularte de castro" userId="67f50566e2aee3b4" providerId="LiveId" clId="{8C52212F-AB9E-4D30-97C6-75929A8603F1}" dt="2019-05-28T18:22:41.512" v="49" actId="2696"/>
        <pc:sldMkLst>
          <pc:docMk/>
          <pc:sldMk cId="1923499918" sldId="325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404266680" sldId="325"/>
        </pc:sldMkLst>
        <pc:spChg chg="mod">
          <ac:chgData name="marcos aurelio gularte de castro" userId="67f50566e2aee3b4" providerId="LiveId" clId="{8C52212F-AB9E-4D30-97C6-75929A8603F1}" dt="2019-05-28T19:11:18.336" v="276" actId="27636"/>
          <ac:spMkLst>
            <pc:docMk/>
            <pc:sldMk cId="3404266680" sldId="325"/>
            <ac:spMk id="3" creationId="{737E87EA-89B4-4870-A8D1-F5431BB9845D}"/>
          </ac:spMkLst>
        </pc:spChg>
      </pc:sldChg>
      <pc:sldChg chg="del">
        <pc:chgData name="marcos aurelio gularte de castro" userId="67f50566e2aee3b4" providerId="LiveId" clId="{8C52212F-AB9E-4D30-97C6-75929A8603F1}" dt="2019-05-28T18:22:41.673" v="51" actId="2696"/>
        <pc:sldMkLst>
          <pc:docMk/>
          <pc:sldMk cId="1730793051" sldId="326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189399289" sldId="326"/>
        </pc:sldMkLst>
        <pc:spChg chg="mod">
          <ac:chgData name="marcos aurelio gularte de castro" userId="67f50566e2aee3b4" providerId="LiveId" clId="{8C52212F-AB9E-4D30-97C6-75929A8603F1}" dt="2019-05-28T19:11:49.942" v="280" actId="27636"/>
          <ac:spMkLst>
            <pc:docMk/>
            <pc:sldMk cId="2189399289" sldId="326"/>
            <ac:spMk id="3" creationId="{0AF4A070-3136-49B5-8D66-CA9237CFA19C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666696107" sldId="327"/>
        </pc:sldMkLst>
        <pc:spChg chg="mod">
          <ac:chgData name="marcos aurelio gularte de castro" userId="67f50566e2aee3b4" providerId="LiveId" clId="{8C52212F-AB9E-4D30-97C6-75929A8603F1}" dt="2019-05-28T19:16:03.348" v="287" actId="27636"/>
          <ac:spMkLst>
            <pc:docMk/>
            <pc:sldMk cId="666696107" sldId="327"/>
            <ac:spMk id="3" creationId="{C4F02F12-6189-407D-A93C-6EB6DDE8FE02}"/>
          </ac:spMkLst>
        </pc:spChg>
      </pc:sldChg>
      <pc:sldChg chg="del">
        <pc:chgData name="marcos aurelio gularte de castro" userId="67f50566e2aee3b4" providerId="LiveId" clId="{8C52212F-AB9E-4D30-97C6-75929A8603F1}" dt="2019-05-28T18:22:41.677" v="53" actId="2696"/>
        <pc:sldMkLst>
          <pc:docMk/>
          <pc:sldMk cId="821890195" sldId="327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602461454" sldId="328"/>
        </pc:sldMkLst>
        <pc:spChg chg="del">
          <ac:chgData name="marcos aurelio gularte de castro" userId="67f50566e2aee3b4" providerId="LiveId" clId="{8C52212F-AB9E-4D30-97C6-75929A8603F1}" dt="2019-05-28T19:59:46.302" v="292"/>
          <ac:spMkLst>
            <pc:docMk/>
            <pc:sldMk cId="2602461454" sldId="328"/>
            <ac:spMk id="2" creationId="{AD286C13-EA10-455B-B11C-A897FCA06C18}"/>
          </ac:spMkLst>
        </pc:spChg>
        <pc:spChg chg="del mod">
          <ac:chgData name="marcos aurelio gularte de castro" userId="67f50566e2aee3b4" providerId="LiveId" clId="{8C52212F-AB9E-4D30-97C6-75929A8603F1}" dt="2019-05-28T19:59:46.302" v="292"/>
          <ac:spMkLst>
            <pc:docMk/>
            <pc:sldMk cId="2602461454" sldId="328"/>
            <ac:spMk id="3" creationId="{3ECE539C-17CF-4EF7-BE60-84A83D24BEDF}"/>
          </ac:spMkLst>
        </pc:spChg>
        <pc:picChg chg="add mod">
          <ac:chgData name="marcos aurelio gularte de castro" userId="67f50566e2aee3b4" providerId="LiveId" clId="{8C52212F-AB9E-4D30-97C6-75929A8603F1}" dt="2019-05-28T20:00:21.169" v="294" actId="1076"/>
          <ac:picMkLst>
            <pc:docMk/>
            <pc:sldMk cId="2602461454" sldId="328"/>
            <ac:picMk id="5" creationId="{4713632F-4B8B-41FC-859E-3E4042B874EA}"/>
          </ac:picMkLst>
        </pc:picChg>
      </pc:sldChg>
      <pc:sldChg chg="del">
        <pc:chgData name="marcos aurelio gularte de castro" userId="67f50566e2aee3b4" providerId="LiveId" clId="{8C52212F-AB9E-4D30-97C6-75929A8603F1}" dt="2019-05-28T18:22:41.679" v="54" actId="2696"/>
        <pc:sldMkLst>
          <pc:docMk/>
          <pc:sldMk cId="2689784705" sldId="328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590864519" sldId="329"/>
        </pc:sldMkLst>
        <pc:spChg chg="mod">
          <ac:chgData name="marcos aurelio gularte de castro" userId="67f50566e2aee3b4" providerId="LiveId" clId="{8C52212F-AB9E-4D30-97C6-75929A8603F1}" dt="2019-05-28T20:01:11.419" v="296" actId="27636"/>
          <ac:spMkLst>
            <pc:docMk/>
            <pc:sldMk cId="2590864519" sldId="329"/>
            <ac:spMk id="3" creationId="{C460CA87-543D-4D35-B3B7-C67C70F92352}"/>
          </ac:spMkLst>
        </pc:spChg>
      </pc:sldChg>
      <pc:sldChg chg="del">
        <pc:chgData name="marcos aurelio gularte de castro" userId="67f50566e2aee3b4" providerId="LiveId" clId="{8C52212F-AB9E-4D30-97C6-75929A8603F1}" dt="2019-05-28T18:22:41.242" v="0" actId="2696"/>
        <pc:sldMkLst>
          <pc:docMk/>
          <pc:sldMk cId="2593510260" sldId="329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243883123" sldId="330"/>
        </pc:sldMkLst>
        <pc:spChg chg="mod">
          <ac:chgData name="marcos aurelio gularte de castro" userId="67f50566e2aee3b4" providerId="LiveId" clId="{8C52212F-AB9E-4D30-97C6-75929A8603F1}" dt="2019-05-28T20:01:27.606" v="298" actId="27636"/>
          <ac:spMkLst>
            <pc:docMk/>
            <pc:sldMk cId="2243883123" sldId="330"/>
            <ac:spMk id="3" creationId="{229BCF79-E575-49F1-A8E0-89B9C4162041}"/>
          </ac:spMkLst>
        </pc:spChg>
      </pc:sldChg>
      <pc:sldChg chg="del">
        <pc:chgData name="marcos aurelio gularte de castro" userId="67f50566e2aee3b4" providerId="LiveId" clId="{8C52212F-AB9E-4D30-97C6-75929A8603F1}" dt="2019-05-28T18:22:41.320" v="12" actId="2696"/>
        <pc:sldMkLst>
          <pc:docMk/>
          <pc:sldMk cId="2483314479" sldId="330"/>
        </pc:sldMkLst>
      </pc:sldChg>
      <pc:sldChg chg="del">
        <pc:chgData name="marcos aurelio gularte de castro" userId="67f50566e2aee3b4" providerId="LiveId" clId="{8C52212F-AB9E-4D30-97C6-75929A8603F1}" dt="2019-05-28T18:22:41.327" v="14" actId="2696"/>
        <pc:sldMkLst>
          <pc:docMk/>
          <pc:sldMk cId="1078821666" sldId="331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153573357" sldId="331"/>
        </pc:sldMkLst>
        <pc:spChg chg="del">
          <ac:chgData name="marcos aurelio gularte de castro" userId="67f50566e2aee3b4" providerId="LiveId" clId="{8C52212F-AB9E-4D30-97C6-75929A8603F1}" dt="2019-05-28T20:06:45.738" v="299"/>
          <ac:spMkLst>
            <pc:docMk/>
            <pc:sldMk cId="4153573357" sldId="331"/>
            <ac:spMk id="2" creationId="{F982707A-D5EC-4B0E-9078-0ADD9E127AA5}"/>
          </ac:spMkLst>
        </pc:spChg>
        <pc:spChg chg="del">
          <ac:chgData name="marcos aurelio gularte de castro" userId="67f50566e2aee3b4" providerId="LiveId" clId="{8C52212F-AB9E-4D30-97C6-75929A8603F1}" dt="2019-05-28T20:06:45.738" v="299"/>
          <ac:spMkLst>
            <pc:docMk/>
            <pc:sldMk cId="4153573357" sldId="331"/>
            <ac:spMk id="3" creationId="{0C07AB12-D486-4F78-B14D-E3B0F4C2B431}"/>
          </ac:spMkLst>
        </pc:spChg>
        <pc:spChg chg="add mod">
          <ac:chgData name="marcos aurelio gularte de castro" userId="67f50566e2aee3b4" providerId="LiveId" clId="{8C52212F-AB9E-4D30-97C6-75929A8603F1}" dt="2019-05-28T20:06:45.738" v="299"/>
          <ac:spMkLst>
            <pc:docMk/>
            <pc:sldMk cId="4153573357" sldId="331"/>
            <ac:spMk id="4" creationId="{6DAD931C-CF38-48E3-AFD8-0E9B88DA2AF7}"/>
          </ac:spMkLst>
        </pc:spChg>
        <pc:spChg chg="add mod">
          <ac:chgData name="marcos aurelio gularte de castro" userId="67f50566e2aee3b4" providerId="LiveId" clId="{8C52212F-AB9E-4D30-97C6-75929A8603F1}" dt="2019-05-28T20:15:09.413" v="304" actId="14100"/>
          <ac:spMkLst>
            <pc:docMk/>
            <pc:sldMk cId="4153573357" sldId="331"/>
            <ac:spMk id="5" creationId="{809F6F6C-50F1-49D4-BD90-22F794049816}"/>
          </ac:spMkLst>
        </pc:spChg>
        <pc:spChg chg="add mod">
          <ac:chgData name="marcos aurelio gularte de castro" userId="67f50566e2aee3b4" providerId="LiveId" clId="{8C52212F-AB9E-4D30-97C6-75929A8603F1}" dt="2019-05-28T20:06:48.286" v="300" actId="20577"/>
          <ac:spMkLst>
            <pc:docMk/>
            <pc:sldMk cId="4153573357" sldId="331"/>
            <ac:spMk id="6" creationId="{B3C79010-9E58-4748-B944-6D66E7FAA4D8}"/>
          </ac:spMkLst>
        </pc:spChg>
      </pc:sldChg>
      <pc:sldChg chg="del">
        <pc:chgData name="marcos aurelio gularte de castro" userId="67f50566e2aee3b4" providerId="LiveId" clId="{8C52212F-AB9E-4D30-97C6-75929A8603F1}" dt="2019-05-28T18:22:41.410" v="23" actId="2696"/>
        <pc:sldMkLst>
          <pc:docMk/>
          <pc:sldMk cId="1757497746" sldId="332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086616424" sldId="332"/>
        </pc:sldMkLst>
        <pc:spChg chg="mod">
          <ac:chgData name="marcos aurelio gularte de castro" userId="67f50566e2aee3b4" providerId="LiveId" clId="{8C52212F-AB9E-4D30-97C6-75929A8603F1}" dt="2019-05-28T20:18:38.830" v="308" actId="20577"/>
          <ac:spMkLst>
            <pc:docMk/>
            <pc:sldMk cId="2086616424" sldId="332"/>
            <ac:spMk id="3" creationId="{9C9F116F-7A39-4774-B312-74A08886DEAB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181235493" sldId="333"/>
        </pc:sldMkLst>
        <pc:spChg chg="mod">
          <ac:chgData name="marcos aurelio gularte de castro" userId="67f50566e2aee3b4" providerId="LiveId" clId="{8C52212F-AB9E-4D30-97C6-75929A8603F1}" dt="2019-05-28T20:20:03.824" v="332" actId="20577"/>
          <ac:spMkLst>
            <pc:docMk/>
            <pc:sldMk cId="3181235493" sldId="333"/>
            <ac:spMk id="3" creationId="{26C4EAF3-6991-4BA1-B2EA-B1BD3C8766BC}"/>
          </ac:spMkLst>
        </pc:spChg>
      </pc:sldChg>
      <pc:sldChg chg="del">
        <pc:chgData name="marcos aurelio gularte de castro" userId="67f50566e2aee3b4" providerId="LiveId" clId="{8C52212F-AB9E-4D30-97C6-75929A8603F1}" dt="2019-05-28T18:22:41.415" v="25" actId="2696"/>
        <pc:sldMkLst>
          <pc:docMk/>
          <pc:sldMk cId="3907364375" sldId="333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68682233" sldId="334"/>
        </pc:sldMkLst>
        <pc:spChg chg="del">
          <ac:chgData name="marcos aurelio gularte de castro" userId="67f50566e2aee3b4" providerId="LiveId" clId="{8C52212F-AB9E-4D30-97C6-75929A8603F1}" dt="2019-05-28T20:20:34.606" v="333"/>
          <ac:spMkLst>
            <pc:docMk/>
            <pc:sldMk cId="368682233" sldId="334"/>
            <ac:spMk id="2" creationId="{1DE74A68-327E-4AAD-A616-6D9D60F61739}"/>
          </ac:spMkLst>
        </pc:spChg>
        <pc:spChg chg="del">
          <ac:chgData name="marcos aurelio gularte de castro" userId="67f50566e2aee3b4" providerId="LiveId" clId="{8C52212F-AB9E-4D30-97C6-75929A8603F1}" dt="2019-05-28T20:20:34.606" v="333"/>
          <ac:spMkLst>
            <pc:docMk/>
            <pc:sldMk cId="368682233" sldId="334"/>
            <ac:spMk id="3" creationId="{5DBB892F-5376-42CF-B168-B02230B160A3}"/>
          </ac:spMkLst>
        </pc:spChg>
        <pc:spChg chg="add mod">
          <ac:chgData name="marcos aurelio gularte de castro" userId="67f50566e2aee3b4" providerId="LiveId" clId="{8C52212F-AB9E-4D30-97C6-75929A8603F1}" dt="2019-05-28T20:20:34.606" v="333"/>
          <ac:spMkLst>
            <pc:docMk/>
            <pc:sldMk cId="368682233" sldId="334"/>
            <ac:spMk id="4" creationId="{5692F30F-0586-4B88-979D-1A18BAD6C8EA}"/>
          </ac:spMkLst>
        </pc:spChg>
        <pc:spChg chg="add mod">
          <ac:chgData name="marcos aurelio gularte de castro" userId="67f50566e2aee3b4" providerId="LiveId" clId="{8C52212F-AB9E-4D30-97C6-75929A8603F1}" dt="2019-05-28T20:20:42.456" v="335" actId="14100"/>
          <ac:spMkLst>
            <pc:docMk/>
            <pc:sldMk cId="368682233" sldId="334"/>
            <ac:spMk id="5" creationId="{85541185-A7B5-4650-89B5-9C7A609EDFC8}"/>
          </ac:spMkLst>
        </pc:spChg>
        <pc:spChg chg="add mod">
          <ac:chgData name="marcos aurelio gularte de castro" userId="67f50566e2aee3b4" providerId="LiveId" clId="{8C52212F-AB9E-4D30-97C6-75929A8603F1}" dt="2019-05-28T20:20:34.606" v="333"/>
          <ac:spMkLst>
            <pc:docMk/>
            <pc:sldMk cId="368682233" sldId="334"/>
            <ac:spMk id="6" creationId="{D374C9A7-D396-4AC0-9366-AA43145CECD6}"/>
          </ac:spMkLst>
        </pc:spChg>
      </pc:sldChg>
      <pc:sldChg chg="del">
        <pc:chgData name="marcos aurelio gularte de castro" userId="67f50566e2aee3b4" providerId="LiveId" clId="{8C52212F-AB9E-4D30-97C6-75929A8603F1}" dt="2019-05-28T18:22:41.420" v="26" actId="2696"/>
        <pc:sldMkLst>
          <pc:docMk/>
          <pc:sldMk cId="3511633777" sldId="334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012558119" sldId="335"/>
        </pc:sldMkLst>
        <pc:spChg chg="mod">
          <ac:chgData name="marcos aurelio gularte de castro" userId="67f50566e2aee3b4" providerId="LiveId" clId="{8C52212F-AB9E-4D30-97C6-75929A8603F1}" dt="2019-05-28T20:21:14.573" v="337" actId="27636"/>
          <ac:spMkLst>
            <pc:docMk/>
            <pc:sldMk cId="2012558119" sldId="335"/>
            <ac:spMk id="3" creationId="{54BE6A80-AD83-4CFA-985A-8F6AFBB4F42F}"/>
          </ac:spMkLst>
        </pc:spChg>
      </pc:sldChg>
      <pc:sldChg chg="del">
        <pc:chgData name="marcos aurelio gularte de castro" userId="67f50566e2aee3b4" providerId="LiveId" clId="{8C52212F-AB9E-4D30-97C6-75929A8603F1}" dt="2019-05-28T18:22:41.423" v="27" actId="2696"/>
        <pc:sldMkLst>
          <pc:docMk/>
          <pc:sldMk cId="4021605850" sldId="335"/>
        </pc:sldMkLst>
      </pc:sldChg>
      <pc:sldChg chg="del">
        <pc:chgData name="marcos aurelio gularte de castro" userId="67f50566e2aee3b4" providerId="LiveId" clId="{8C52212F-AB9E-4D30-97C6-75929A8603F1}" dt="2019-05-28T18:22:41.426" v="28" actId="2696"/>
        <pc:sldMkLst>
          <pc:docMk/>
          <pc:sldMk cId="2748179715" sldId="336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573365535" sldId="336"/>
        </pc:sldMkLst>
        <pc:spChg chg="mod">
          <ac:chgData name="marcos aurelio gularte de castro" userId="67f50566e2aee3b4" providerId="LiveId" clId="{8C52212F-AB9E-4D30-97C6-75929A8603F1}" dt="2019-05-28T20:23:15.776" v="339" actId="27636"/>
          <ac:spMkLst>
            <pc:docMk/>
            <pc:sldMk cId="3573365535" sldId="336"/>
            <ac:spMk id="3" creationId="{99DA3DAA-A6D1-49A5-9C5B-14E71C26BE83}"/>
          </ac:spMkLst>
        </pc:spChg>
      </pc:sldChg>
      <pc:sldChg chg="del">
        <pc:chgData name="marcos aurelio gularte de castro" userId="67f50566e2aee3b4" providerId="LiveId" clId="{8C52212F-AB9E-4D30-97C6-75929A8603F1}" dt="2019-05-28T18:22:41.429" v="29" actId="2696"/>
        <pc:sldMkLst>
          <pc:docMk/>
          <pc:sldMk cId="1090007905" sldId="337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731920261" sldId="337"/>
        </pc:sldMkLst>
        <pc:spChg chg="mod">
          <ac:chgData name="marcos aurelio gularte de castro" userId="67f50566e2aee3b4" providerId="LiveId" clId="{8C52212F-AB9E-4D30-97C6-75929A8603F1}" dt="2019-05-28T20:24:25.412" v="351" actId="313"/>
          <ac:spMkLst>
            <pc:docMk/>
            <pc:sldMk cId="2731920261" sldId="337"/>
            <ac:spMk id="3" creationId="{DA0D2FA2-7C02-4545-B079-6F48596DC835}"/>
          </ac:spMkLst>
        </pc:spChg>
      </pc:sldChg>
      <pc:sldChg chg="del">
        <pc:chgData name="marcos aurelio gularte de castro" userId="67f50566e2aee3b4" providerId="LiveId" clId="{8C52212F-AB9E-4D30-97C6-75929A8603F1}" dt="2019-05-28T18:22:41.432" v="30" actId="2696"/>
        <pc:sldMkLst>
          <pc:docMk/>
          <pc:sldMk cId="1364175448" sldId="338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172930507" sldId="338"/>
        </pc:sldMkLst>
        <pc:spChg chg="mod">
          <ac:chgData name="marcos aurelio gularte de castro" userId="67f50566e2aee3b4" providerId="LiveId" clId="{8C52212F-AB9E-4D30-97C6-75929A8603F1}" dt="2019-05-28T20:24:51.847" v="355" actId="27636"/>
          <ac:spMkLst>
            <pc:docMk/>
            <pc:sldMk cId="2172930507" sldId="338"/>
            <ac:spMk id="3" creationId="{453DBB1C-0CF2-4F5D-AE68-B23344077EDE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31130548" sldId="339"/>
        </pc:sldMkLst>
        <pc:spChg chg="mod">
          <ac:chgData name="marcos aurelio gularte de castro" userId="67f50566e2aee3b4" providerId="LiveId" clId="{8C52212F-AB9E-4D30-97C6-75929A8603F1}" dt="2019-05-28T20:31:48.760" v="364" actId="20577"/>
          <ac:spMkLst>
            <pc:docMk/>
            <pc:sldMk cId="431130548" sldId="339"/>
            <ac:spMk id="3" creationId="{E32E6B05-2794-42E0-8E0A-FC66C756600F}"/>
          </ac:spMkLst>
        </pc:spChg>
      </pc:sldChg>
      <pc:sldChg chg="del">
        <pc:chgData name="marcos aurelio gularte de castro" userId="67f50566e2aee3b4" providerId="LiveId" clId="{8C52212F-AB9E-4D30-97C6-75929A8603F1}" dt="2019-05-28T18:22:41.437" v="31" actId="2696"/>
        <pc:sldMkLst>
          <pc:docMk/>
          <pc:sldMk cId="2761965692" sldId="339"/>
        </pc:sldMkLst>
      </pc:sldChg>
      <pc:sldChg chg="del">
        <pc:chgData name="marcos aurelio gularte de castro" userId="67f50566e2aee3b4" providerId="LiveId" clId="{8C52212F-AB9E-4D30-97C6-75929A8603F1}" dt="2019-05-28T18:22:41.440" v="32" actId="2696"/>
        <pc:sldMkLst>
          <pc:docMk/>
          <pc:sldMk cId="256633859" sldId="340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635072407" sldId="340"/>
        </pc:sldMkLst>
        <pc:spChg chg="del">
          <ac:chgData name="marcos aurelio gularte de castro" userId="67f50566e2aee3b4" providerId="LiveId" clId="{8C52212F-AB9E-4D30-97C6-75929A8603F1}" dt="2019-05-28T20:33:54.443" v="365"/>
          <ac:spMkLst>
            <pc:docMk/>
            <pc:sldMk cId="2635072407" sldId="340"/>
            <ac:spMk id="2" creationId="{36026D25-E82B-422F-8AF3-BABDE5191E0A}"/>
          </ac:spMkLst>
        </pc:spChg>
        <pc:spChg chg="del">
          <ac:chgData name="marcos aurelio gularte de castro" userId="67f50566e2aee3b4" providerId="LiveId" clId="{8C52212F-AB9E-4D30-97C6-75929A8603F1}" dt="2019-05-28T20:33:54.443" v="365"/>
          <ac:spMkLst>
            <pc:docMk/>
            <pc:sldMk cId="2635072407" sldId="340"/>
            <ac:spMk id="3" creationId="{FC717119-B056-45BC-983A-6833340C0500}"/>
          </ac:spMkLst>
        </pc:spChg>
        <pc:spChg chg="add del mod">
          <ac:chgData name="marcos aurelio gularte de castro" userId="67f50566e2aee3b4" providerId="LiveId" clId="{8C52212F-AB9E-4D30-97C6-75929A8603F1}" dt="2019-05-28T20:34:00.623" v="367"/>
          <ac:spMkLst>
            <pc:docMk/>
            <pc:sldMk cId="2635072407" sldId="340"/>
            <ac:spMk id="4" creationId="{E8281F9C-63C0-4999-A093-779DE1EEE762}"/>
          </ac:spMkLst>
        </pc:spChg>
        <pc:spChg chg="add del mod">
          <ac:chgData name="marcos aurelio gularte de castro" userId="67f50566e2aee3b4" providerId="LiveId" clId="{8C52212F-AB9E-4D30-97C6-75929A8603F1}" dt="2019-05-28T20:34:00.623" v="367"/>
          <ac:spMkLst>
            <pc:docMk/>
            <pc:sldMk cId="2635072407" sldId="340"/>
            <ac:spMk id="5" creationId="{507CCADC-5417-4570-980A-D0A95005323F}"/>
          </ac:spMkLst>
        </pc:spChg>
        <pc:spChg chg="add mod">
          <ac:chgData name="marcos aurelio gularte de castro" userId="67f50566e2aee3b4" providerId="LiveId" clId="{8C52212F-AB9E-4D30-97C6-75929A8603F1}" dt="2019-05-28T20:34:47.598" v="375" actId="207"/>
          <ac:spMkLst>
            <pc:docMk/>
            <pc:sldMk cId="2635072407" sldId="340"/>
            <ac:spMk id="6" creationId="{0D9A5386-E334-48EC-AB71-8DE34D4F5A6D}"/>
          </ac:spMkLst>
        </pc:spChg>
        <pc:spChg chg="add mod">
          <ac:chgData name="marcos aurelio gularte de castro" userId="67f50566e2aee3b4" providerId="LiveId" clId="{8C52212F-AB9E-4D30-97C6-75929A8603F1}" dt="2019-05-28T20:34:12.919" v="370"/>
          <ac:spMkLst>
            <pc:docMk/>
            <pc:sldMk cId="2635072407" sldId="340"/>
            <ac:spMk id="7" creationId="{F83E1170-A591-456E-9710-E4A445232B2B}"/>
          </ac:spMkLst>
        </pc:spChg>
      </pc:sldChg>
      <pc:sldChg chg="del">
        <pc:chgData name="marcos aurelio gularte de castro" userId="67f50566e2aee3b4" providerId="LiveId" clId="{8C52212F-AB9E-4D30-97C6-75929A8603F1}" dt="2019-05-28T18:22:41.443" v="33" actId="2696"/>
        <pc:sldMkLst>
          <pc:docMk/>
          <pc:sldMk cId="1268784681" sldId="341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989747395" sldId="341"/>
        </pc:sldMkLst>
        <pc:spChg chg="mod">
          <ac:chgData name="marcos aurelio gularte de castro" userId="67f50566e2aee3b4" providerId="LiveId" clId="{8C52212F-AB9E-4D30-97C6-75929A8603F1}" dt="2019-05-28T20:35:15.801" v="389" actId="20577"/>
          <ac:spMkLst>
            <pc:docMk/>
            <pc:sldMk cId="1989747395" sldId="341"/>
            <ac:spMk id="3" creationId="{CB557E9D-4E7A-47E1-AFC3-667868FE3155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826297277" sldId="342"/>
        </pc:sldMkLst>
        <pc:spChg chg="mod">
          <ac:chgData name="marcos aurelio gularte de castro" userId="67f50566e2aee3b4" providerId="LiveId" clId="{8C52212F-AB9E-4D30-97C6-75929A8603F1}" dt="2019-05-28T20:36:29.716" v="391" actId="27636"/>
          <ac:spMkLst>
            <pc:docMk/>
            <pc:sldMk cId="826297277" sldId="342"/>
            <ac:spMk id="3" creationId="{EEF6B067-D0F5-41FC-AE04-1C4B2DA7690E}"/>
          </ac:spMkLst>
        </pc:spChg>
      </pc:sldChg>
      <pc:sldChg chg="del">
        <pc:chgData name="marcos aurelio gularte de castro" userId="67f50566e2aee3b4" providerId="LiveId" clId="{8C52212F-AB9E-4D30-97C6-75929A8603F1}" dt="2019-05-28T18:22:41.446" v="34" actId="2696"/>
        <pc:sldMkLst>
          <pc:docMk/>
          <pc:sldMk cId="2399567109" sldId="342"/>
        </pc:sldMkLst>
      </pc:sldChg>
      <pc:sldChg chg="del">
        <pc:chgData name="marcos aurelio gularte de castro" userId="67f50566e2aee3b4" providerId="LiveId" clId="{8C52212F-AB9E-4D30-97C6-75929A8603F1}" dt="2019-05-28T18:22:41.449" v="35" actId="2696"/>
        <pc:sldMkLst>
          <pc:docMk/>
          <pc:sldMk cId="3199714863" sldId="343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227037456" sldId="343"/>
        </pc:sldMkLst>
        <pc:spChg chg="mod">
          <ac:chgData name="marcos aurelio gularte de castro" userId="67f50566e2aee3b4" providerId="LiveId" clId="{8C52212F-AB9E-4D30-97C6-75929A8603F1}" dt="2019-05-28T20:36:50.811" v="394" actId="20577"/>
          <ac:spMkLst>
            <pc:docMk/>
            <pc:sldMk cId="4227037456" sldId="343"/>
            <ac:spMk id="3" creationId="{6C2D0606-24D3-46F0-94CE-B0F8E690C979}"/>
          </ac:spMkLst>
        </pc:spChg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512372976" sldId="344"/>
        </pc:sldMkLst>
        <pc:spChg chg="del">
          <ac:chgData name="marcos aurelio gularte de castro" userId="67f50566e2aee3b4" providerId="LiveId" clId="{8C52212F-AB9E-4D30-97C6-75929A8603F1}" dt="2019-05-28T20:37:03.961" v="395"/>
          <ac:spMkLst>
            <pc:docMk/>
            <pc:sldMk cId="2512372976" sldId="344"/>
            <ac:spMk id="2" creationId="{8B5597C0-69B2-4D43-A83B-E385F8E1A4B0}"/>
          </ac:spMkLst>
        </pc:spChg>
        <pc:spChg chg="del">
          <ac:chgData name="marcos aurelio gularte de castro" userId="67f50566e2aee3b4" providerId="LiveId" clId="{8C52212F-AB9E-4D30-97C6-75929A8603F1}" dt="2019-05-28T20:37:03.961" v="395"/>
          <ac:spMkLst>
            <pc:docMk/>
            <pc:sldMk cId="2512372976" sldId="344"/>
            <ac:spMk id="3" creationId="{CBA4CC37-ABE8-4DB8-9FF2-FE3C1A09FA7C}"/>
          </ac:spMkLst>
        </pc:spChg>
        <pc:spChg chg="add mod">
          <ac:chgData name="marcos aurelio gularte de castro" userId="67f50566e2aee3b4" providerId="LiveId" clId="{8C52212F-AB9E-4D30-97C6-75929A8603F1}" dt="2019-05-28T20:37:03.961" v="395"/>
          <ac:spMkLst>
            <pc:docMk/>
            <pc:sldMk cId="2512372976" sldId="344"/>
            <ac:spMk id="4" creationId="{A54A32B9-5AAB-4CAC-98C5-B792A73CD2B0}"/>
          </ac:spMkLst>
        </pc:spChg>
        <pc:spChg chg="add mod">
          <ac:chgData name="marcos aurelio gularte de castro" userId="67f50566e2aee3b4" providerId="LiveId" clId="{8C52212F-AB9E-4D30-97C6-75929A8603F1}" dt="2019-05-28T20:37:08.639" v="398" actId="20577"/>
          <ac:spMkLst>
            <pc:docMk/>
            <pc:sldMk cId="2512372976" sldId="344"/>
            <ac:spMk id="5" creationId="{8123757B-2035-462C-A820-3032AC6E3BBA}"/>
          </ac:spMkLst>
        </pc:spChg>
        <pc:spChg chg="add mod">
          <ac:chgData name="marcos aurelio gularte de castro" userId="67f50566e2aee3b4" providerId="LiveId" clId="{8C52212F-AB9E-4D30-97C6-75929A8603F1}" dt="2019-05-28T20:37:13.073" v="399" actId="20577"/>
          <ac:spMkLst>
            <pc:docMk/>
            <pc:sldMk cId="2512372976" sldId="344"/>
            <ac:spMk id="6" creationId="{DCB011AB-A961-47B8-A383-777B0BB91977}"/>
          </ac:spMkLst>
        </pc:spChg>
      </pc:sldChg>
      <pc:sldChg chg="del">
        <pc:chgData name="marcos aurelio gularte de castro" userId="67f50566e2aee3b4" providerId="LiveId" clId="{8C52212F-AB9E-4D30-97C6-75929A8603F1}" dt="2019-05-28T18:22:41.478" v="36" actId="2696"/>
        <pc:sldMkLst>
          <pc:docMk/>
          <pc:sldMk cId="3160506955" sldId="344"/>
        </pc:sldMkLst>
      </pc:sldChg>
      <pc:sldChg chg="del">
        <pc:chgData name="marcos aurelio gularte de castro" userId="67f50566e2aee3b4" providerId="LiveId" clId="{8C52212F-AB9E-4D30-97C6-75929A8603F1}" dt="2019-05-28T18:22:41.481" v="37" actId="2696"/>
        <pc:sldMkLst>
          <pc:docMk/>
          <pc:sldMk cId="2478764044" sldId="345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908103885" sldId="345"/>
        </pc:sldMkLst>
        <pc:spChg chg="mod">
          <ac:chgData name="marcos aurelio gularte de castro" userId="67f50566e2aee3b4" providerId="LiveId" clId="{8C52212F-AB9E-4D30-97C6-75929A8603F1}" dt="2019-05-28T20:37:29.642" v="401" actId="27636"/>
          <ac:spMkLst>
            <pc:docMk/>
            <pc:sldMk cId="3908103885" sldId="345"/>
            <ac:spMk id="3" creationId="{9B7413F8-AAB0-49E0-9D1C-A27D40017DD0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94104692" sldId="346"/>
        </pc:sldMkLst>
        <pc:spChg chg="mod">
          <ac:chgData name="marcos aurelio gularte de castro" userId="67f50566e2aee3b4" providerId="LiveId" clId="{8C52212F-AB9E-4D30-97C6-75929A8603F1}" dt="2019-05-28T20:38:11.925" v="403" actId="27636"/>
          <ac:spMkLst>
            <pc:docMk/>
            <pc:sldMk cId="394104692" sldId="346"/>
            <ac:spMk id="3" creationId="{9CBDCD8E-E71A-4845-A25F-65D67A28D9A6}"/>
          </ac:spMkLst>
        </pc:spChg>
      </pc:sldChg>
      <pc:sldChg chg="del">
        <pc:chgData name="marcos aurelio gularte de castro" userId="67f50566e2aee3b4" providerId="LiveId" clId="{8C52212F-AB9E-4D30-97C6-75929A8603F1}" dt="2019-05-28T18:22:41.483" v="38" actId="2696"/>
        <pc:sldMkLst>
          <pc:docMk/>
          <pc:sldMk cId="3157112622" sldId="346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106037735" sldId="347"/>
        </pc:sldMkLst>
        <pc:spChg chg="mod">
          <ac:chgData name="marcos aurelio gularte de castro" userId="67f50566e2aee3b4" providerId="LiveId" clId="{8C52212F-AB9E-4D30-97C6-75929A8603F1}" dt="2019-05-28T20:38:33.118" v="409" actId="27636"/>
          <ac:spMkLst>
            <pc:docMk/>
            <pc:sldMk cId="1106037735" sldId="347"/>
            <ac:spMk id="3" creationId="{5EC306CB-9195-4CE9-B907-7FB6BD4D8D40}"/>
          </ac:spMkLst>
        </pc:spChg>
      </pc:sldChg>
      <pc:sldChg chg="del">
        <pc:chgData name="marcos aurelio gularte de castro" userId="67f50566e2aee3b4" providerId="LiveId" clId="{8C52212F-AB9E-4D30-97C6-75929A8603F1}" dt="2019-05-28T18:22:41.487" v="39" actId="2696"/>
        <pc:sldMkLst>
          <pc:docMk/>
          <pc:sldMk cId="3228003459" sldId="347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458763869" sldId="348"/>
        </pc:sldMkLst>
        <pc:spChg chg="mod">
          <ac:chgData name="marcos aurelio gularte de castro" userId="67f50566e2aee3b4" providerId="LiveId" clId="{8C52212F-AB9E-4D30-97C6-75929A8603F1}" dt="2019-05-28T20:40:40.073" v="418" actId="20577"/>
          <ac:spMkLst>
            <pc:docMk/>
            <pc:sldMk cId="1458763869" sldId="348"/>
            <ac:spMk id="3" creationId="{873EEF2B-0C42-4D72-AA60-C827D8BE690D}"/>
          </ac:spMkLst>
        </pc:spChg>
      </pc:sldChg>
      <pc:sldChg chg="del">
        <pc:chgData name="marcos aurelio gularte de castro" userId="67f50566e2aee3b4" providerId="LiveId" clId="{8C52212F-AB9E-4D30-97C6-75929A8603F1}" dt="2019-05-28T18:22:41.490" v="40" actId="2696"/>
        <pc:sldMkLst>
          <pc:docMk/>
          <pc:sldMk cId="3370553161" sldId="348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518545751" sldId="349"/>
        </pc:sldMkLst>
        <pc:spChg chg="mod">
          <ac:chgData name="marcos aurelio gularte de castro" userId="67f50566e2aee3b4" providerId="LiveId" clId="{8C52212F-AB9E-4D30-97C6-75929A8603F1}" dt="2019-05-28T20:41:15.089" v="434" actId="1076"/>
          <ac:spMkLst>
            <pc:docMk/>
            <pc:sldMk cId="518545751" sldId="349"/>
            <ac:spMk id="3" creationId="{A050F37B-5D44-41B3-B2C7-7A389DA84364}"/>
          </ac:spMkLst>
        </pc:spChg>
      </pc:sldChg>
      <pc:sldChg chg="del">
        <pc:chgData name="marcos aurelio gularte de castro" userId="67f50566e2aee3b4" providerId="LiveId" clId="{8C52212F-AB9E-4D30-97C6-75929A8603F1}" dt="2019-05-28T18:22:41.492" v="41" actId="2696"/>
        <pc:sldMkLst>
          <pc:docMk/>
          <pc:sldMk cId="1298988428" sldId="349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562321204" sldId="350"/>
        </pc:sldMkLst>
        <pc:spChg chg="del">
          <ac:chgData name="marcos aurelio gularte de castro" userId="67f50566e2aee3b4" providerId="LiveId" clId="{8C52212F-AB9E-4D30-97C6-75929A8603F1}" dt="2019-05-28T21:10:09.767" v="438"/>
          <ac:spMkLst>
            <pc:docMk/>
            <pc:sldMk cId="2562321204" sldId="350"/>
            <ac:spMk id="2" creationId="{1313A23E-7382-4C58-BE38-4BF9928EE80A}"/>
          </ac:spMkLst>
        </pc:spChg>
        <pc:spChg chg="mod">
          <ac:chgData name="marcos aurelio gularte de castro" userId="67f50566e2aee3b4" providerId="LiveId" clId="{8C52212F-AB9E-4D30-97C6-75929A8603F1}" dt="2019-05-28T21:16:25.946" v="514" actId="12"/>
          <ac:spMkLst>
            <pc:docMk/>
            <pc:sldMk cId="2562321204" sldId="350"/>
            <ac:spMk id="3" creationId="{D3CF7164-3634-47B2-8132-2045A809F322}"/>
          </ac:spMkLst>
        </pc:spChg>
        <pc:spChg chg="add del mod">
          <ac:chgData name="marcos aurelio gularte de castro" userId="67f50566e2aee3b4" providerId="LiveId" clId="{8C52212F-AB9E-4D30-97C6-75929A8603F1}" dt="2019-05-28T21:10:18.102" v="440"/>
          <ac:spMkLst>
            <pc:docMk/>
            <pc:sldMk cId="2562321204" sldId="350"/>
            <ac:spMk id="4" creationId="{F76AD778-F37D-4A5B-8A4A-EE54F387D640}"/>
          </ac:spMkLst>
        </pc:spChg>
        <pc:spChg chg="add del mod">
          <ac:chgData name="marcos aurelio gularte de castro" userId="67f50566e2aee3b4" providerId="LiveId" clId="{8C52212F-AB9E-4D30-97C6-75929A8603F1}" dt="2019-05-28T21:10:18.102" v="440"/>
          <ac:spMkLst>
            <pc:docMk/>
            <pc:sldMk cId="2562321204" sldId="350"/>
            <ac:spMk id="5" creationId="{1DC6DD88-9478-4A83-A8F2-3B50282C3224}"/>
          </ac:spMkLst>
        </pc:spChg>
      </pc:sldChg>
      <pc:sldChg chg="del">
        <pc:chgData name="marcos aurelio gularte de castro" userId="67f50566e2aee3b4" providerId="LiveId" clId="{8C52212F-AB9E-4D30-97C6-75929A8603F1}" dt="2019-05-28T18:22:41.505" v="46" actId="2696"/>
        <pc:sldMkLst>
          <pc:docMk/>
          <pc:sldMk cId="3698465381" sldId="350"/>
        </pc:sldMkLst>
      </pc:sldChg>
      <pc:sldChg chg="del">
        <pc:chgData name="marcos aurelio gularte de castro" userId="67f50566e2aee3b4" providerId="LiveId" clId="{8C52212F-AB9E-4D30-97C6-75929A8603F1}" dt="2019-05-28T18:22:41.509" v="48" actId="2696"/>
        <pc:sldMkLst>
          <pc:docMk/>
          <pc:sldMk cId="2582174395" sldId="351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598915913" sldId="351"/>
        </pc:sldMkLst>
        <pc:spChg chg="mod">
          <ac:chgData name="marcos aurelio gularte de castro" userId="67f50566e2aee3b4" providerId="LiveId" clId="{8C52212F-AB9E-4D30-97C6-75929A8603F1}" dt="2019-05-28T21:19:49.006" v="516" actId="27636"/>
          <ac:spMkLst>
            <pc:docMk/>
            <pc:sldMk cId="2598915913" sldId="351"/>
            <ac:spMk id="3" creationId="{D0183516-53FD-4CC9-B9B8-7791200E0450}"/>
          </ac:spMkLst>
        </pc:spChg>
      </pc:sldChg>
      <pc:sldChg chg="del">
        <pc:chgData name="marcos aurelio gularte de castro" userId="67f50566e2aee3b4" providerId="LiveId" clId="{8C52212F-AB9E-4D30-97C6-75929A8603F1}" dt="2019-05-28T18:22:41.671" v="50" actId="2696"/>
        <pc:sldMkLst>
          <pc:docMk/>
          <pc:sldMk cId="1231608093" sldId="352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303815565" sldId="352"/>
        </pc:sldMkLst>
        <pc:spChg chg="mod">
          <ac:chgData name="marcos aurelio gularte de castro" userId="67f50566e2aee3b4" providerId="LiveId" clId="{8C52212F-AB9E-4D30-97C6-75929A8603F1}" dt="2019-05-28T21:21:16.284" v="518" actId="27636"/>
          <ac:spMkLst>
            <pc:docMk/>
            <pc:sldMk cId="1303815565" sldId="352"/>
            <ac:spMk id="3" creationId="{2A2563C6-860A-45E6-8725-EB6036C9CF8B}"/>
          </ac:spMkLst>
        </pc:spChg>
      </pc:sldChg>
      <pc:sldChg chg="del">
        <pc:chgData name="marcos aurelio gularte de castro" userId="67f50566e2aee3b4" providerId="LiveId" clId="{8C52212F-AB9E-4D30-97C6-75929A8603F1}" dt="2019-05-28T18:22:41.675" v="52" actId="2696"/>
        <pc:sldMkLst>
          <pc:docMk/>
          <pc:sldMk cId="793706488" sldId="353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215462098" sldId="353"/>
        </pc:sldMkLst>
        <pc:spChg chg="mod">
          <ac:chgData name="marcos aurelio gularte de castro" userId="67f50566e2aee3b4" providerId="LiveId" clId="{8C52212F-AB9E-4D30-97C6-75929A8603F1}" dt="2019-05-28T21:24:25.357" v="530" actId="20577"/>
          <ac:spMkLst>
            <pc:docMk/>
            <pc:sldMk cId="3215462098" sldId="353"/>
            <ac:spMk id="3" creationId="{4DC5CCB8-1C6F-43A1-9BB5-38168A8A65DA}"/>
          </ac:spMkLst>
        </pc:spChg>
      </pc:sldChg>
      <pc:sldChg chg="del">
        <pc:chgData name="marcos aurelio gularte de castro" userId="67f50566e2aee3b4" providerId="LiveId" clId="{8C52212F-AB9E-4D30-97C6-75929A8603F1}" dt="2019-05-28T18:22:41.681" v="55" actId="2696"/>
        <pc:sldMkLst>
          <pc:docMk/>
          <pc:sldMk cId="1159767535" sldId="354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212164049" sldId="354"/>
        </pc:sldMkLst>
        <pc:spChg chg="mod">
          <ac:chgData name="marcos aurelio gularte de castro" userId="67f50566e2aee3b4" providerId="LiveId" clId="{8C52212F-AB9E-4D30-97C6-75929A8603F1}" dt="2019-05-28T21:24:56.790" v="532" actId="27636"/>
          <ac:spMkLst>
            <pc:docMk/>
            <pc:sldMk cId="2212164049" sldId="354"/>
            <ac:spMk id="3" creationId="{21D61B4B-585D-4DFD-8B97-3C63A593BC23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773623637" sldId="355"/>
        </pc:sldMkLst>
        <pc:spChg chg="mod">
          <ac:chgData name="marcos aurelio gularte de castro" userId="67f50566e2aee3b4" providerId="LiveId" clId="{8C52212F-AB9E-4D30-97C6-75929A8603F1}" dt="2019-05-28T21:27:14.266" v="539" actId="20577"/>
          <ac:spMkLst>
            <pc:docMk/>
            <pc:sldMk cId="773623637" sldId="355"/>
            <ac:spMk id="3" creationId="{4C4F0363-F682-4B0C-93AD-64F8F561E94D}"/>
          </ac:spMkLst>
        </pc:spChg>
      </pc:sldChg>
      <pc:sldChg chg="del">
        <pc:chgData name="marcos aurelio gularte de castro" userId="67f50566e2aee3b4" providerId="LiveId" clId="{8C52212F-AB9E-4D30-97C6-75929A8603F1}" dt="2019-05-28T18:22:41.682" v="56" actId="2696"/>
        <pc:sldMkLst>
          <pc:docMk/>
          <pc:sldMk cId="2696232762" sldId="355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996308064" sldId="356"/>
        </pc:sldMkLst>
        <pc:spChg chg="mod">
          <ac:chgData name="marcos aurelio gularte de castro" userId="67f50566e2aee3b4" providerId="LiveId" clId="{8C52212F-AB9E-4D30-97C6-75929A8603F1}" dt="2019-05-28T21:27:44.738" v="542" actId="20577"/>
          <ac:spMkLst>
            <pc:docMk/>
            <pc:sldMk cId="996308064" sldId="356"/>
            <ac:spMk id="3" creationId="{AC1C6BBD-B4B3-4430-8D73-586A660B7137}"/>
          </ac:spMkLst>
        </pc:spChg>
      </pc:sldChg>
      <pc:sldChg chg="del">
        <pc:chgData name="marcos aurelio gularte de castro" userId="67f50566e2aee3b4" providerId="LiveId" clId="{8C52212F-AB9E-4D30-97C6-75929A8603F1}" dt="2019-05-28T18:22:41.685" v="57" actId="2696"/>
        <pc:sldMkLst>
          <pc:docMk/>
          <pc:sldMk cId="3142822371" sldId="356"/>
        </pc:sldMkLst>
      </pc:sldChg>
      <pc:sldChg chg="del">
        <pc:chgData name="marcos aurelio gularte de castro" userId="67f50566e2aee3b4" providerId="LiveId" clId="{8C52212F-AB9E-4D30-97C6-75929A8603F1}" dt="2019-05-28T18:22:41.687" v="58" actId="2696"/>
        <pc:sldMkLst>
          <pc:docMk/>
          <pc:sldMk cId="103315916" sldId="357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810491612" sldId="357"/>
        </pc:sldMkLst>
        <pc:spChg chg="mod">
          <ac:chgData name="marcos aurelio gularte de castro" userId="67f50566e2aee3b4" providerId="LiveId" clId="{8C52212F-AB9E-4D30-97C6-75929A8603F1}" dt="2019-05-28T21:28:28.150" v="553" actId="1076"/>
          <ac:spMkLst>
            <pc:docMk/>
            <pc:sldMk cId="2810491612" sldId="357"/>
            <ac:spMk id="3" creationId="{92AD2C8F-AE70-4E32-B066-5372E556791A}"/>
          </ac:spMkLst>
        </pc:spChg>
      </pc:sldChg>
      <pc:sldChg chg="del">
        <pc:chgData name="marcos aurelio gularte de castro" userId="67f50566e2aee3b4" providerId="LiveId" clId="{8C52212F-AB9E-4D30-97C6-75929A8603F1}" dt="2019-05-28T18:22:41.689" v="59" actId="2696"/>
        <pc:sldMkLst>
          <pc:docMk/>
          <pc:sldMk cId="3317483474" sldId="358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194981915" sldId="358"/>
        </pc:sldMkLst>
        <pc:spChg chg="mod">
          <ac:chgData name="marcos aurelio gularte de castro" userId="67f50566e2aee3b4" providerId="LiveId" clId="{8C52212F-AB9E-4D30-97C6-75929A8603F1}" dt="2019-05-28T21:29:43.550" v="557" actId="20577"/>
          <ac:spMkLst>
            <pc:docMk/>
            <pc:sldMk cId="4194981915" sldId="358"/>
            <ac:spMk id="3" creationId="{B355F6F1-4FC7-4324-B866-806C2EA43B9C}"/>
          </ac:spMkLst>
        </pc:spChg>
      </pc:sldChg>
      <pc:sldChg chg="del">
        <pc:chgData name="marcos aurelio gularte de castro" userId="67f50566e2aee3b4" providerId="LiveId" clId="{8C52212F-AB9E-4D30-97C6-75929A8603F1}" dt="2019-05-28T18:22:41.691" v="60" actId="2696"/>
        <pc:sldMkLst>
          <pc:docMk/>
          <pc:sldMk cId="1599766821" sldId="359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682352867" sldId="359"/>
        </pc:sldMkLst>
        <pc:spChg chg="mod">
          <ac:chgData name="marcos aurelio gularte de castro" userId="67f50566e2aee3b4" providerId="LiveId" clId="{8C52212F-AB9E-4D30-97C6-75929A8603F1}" dt="2019-05-28T21:30:55.316" v="560" actId="20577"/>
          <ac:spMkLst>
            <pc:docMk/>
            <pc:sldMk cId="2682352867" sldId="359"/>
            <ac:spMk id="3" creationId="{60DA3632-0EAD-4449-9F71-9DE88BAC24B7}"/>
          </ac:spMkLst>
        </pc:spChg>
      </pc:sldChg>
      <pc:sldChg chg="del">
        <pc:chgData name="marcos aurelio gularte de castro" userId="67f50566e2aee3b4" providerId="LiveId" clId="{8C52212F-AB9E-4D30-97C6-75929A8603F1}" dt="2019-05-28T18:22:41.693" v="61" actId="2696"/>
        <pc:sldMkLst>
          <pc:docMk/>
          <pc:sldMk cId="200423908" sldId="360"/>
        </pc:sldMkLst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528390830" sldId="360"/>
        </pc:sldMkLst>
        <pc:spChg chg="del">
          <ac:chgData name="marcos aurelio gularte de castro" userId="67f50566e2aee3b4" providerId="LiveId" clId="{8C52212F-AB9E-4D30-97C6-75929A8603F1}" dt="2019-05-28T21:31:09.574" v="561"/>
          <ac:spMkLst>
            <pc:docMk/>
            <pc:sldMk cId="3528390830" sldId="360"/>
            <ac:spMk id="2" creationId="{865E12B8-9F5F-4D0F-AA61-046016E10091}"/>
          </ac:spMkLst>
        </pc:spChg>
        <pc:spChg chg="del">
          <ac:chgData name="marcos aurelio gularte de castro" userId="67f50566e2aee3b4" providerId="LiveId" clId="{8C52212F-AB9E-4D30-97C6-75929A8603F1}" dt="2019-05-28T21:31:09.574" v="561"/>
          <ac:spMkLst>
            <pc:docMk/>
            <pc:sldMk cId="3528390830" sldId="360"/>
            <ac:spMk id="3" creationId="{2BED5F88-C58B-4D62-B8A2-34C94879C95E}"/>
          </ac:spMkLst>
        </pc:spChg>
        <pc:spChg chg="add mod">
          <ac:chgData name="marcos aurelio gularte de castro" userId="67f50566e2aee3b4" providerId="LiveId" clId="{8C52212F-AB9E-4D30-97C6-75929A8603F1}" dt="2019-05-28T21:31:09.574" v="561"/>
          <ac:spMkLst>
            <pc:docMk/>
            <pc:sldMk cId="3528390830" sldId="360"/>
            <ac:spMk id="4" creationId="{0FA3D8DA-4465-448E-B28F-1829723B0A51}"/>
          </ac:spMkLst>
        </pc:spChg>
        <pc:spChg chg="add mod">
          <ac:chgData name="marcos aurelio gularte de castro" userId="67f50566e2aee3b4" providerId="LiveId" clId="{8C52212F-AB9E-4D30-97C6-75929A8603F1}" dt="2019-05-28T21:31:20.788" v="566" actId="20577"/>
          <ac:spMkLst>
            <pc:docMk/>
            <pc:sldMk cId="3528390830" sldId="360"/>
            <ac:spMk id="5" creationId="{E2EAA00D-2A21-4EAA-9AA9-528B6450854E}"/>
          </ac:spMkLst>
        </pc:spChg>
        <pc:spChg chg="add mod">
          <ac:chgData name="marcos aurelio gularte de castro" userId="67f50566e2aee3b4" providerId="LiveId" clId="{8C52212F-AB9E-4D30-97C6-75929A8603F1}" dt="2019-05-28T21:31:13.484" v="562" actId="20577"/>
          <ac:spMkLst>
            <pc:docMk/>
            <pc:sldMk cId="3528390830" sldId="360"/>
            <ac:spMk id="6" creationId="{B5E16C3E-8E88-4585-B076-A6C894A99AEE}"/>
          </ac:spMkLst>
        </pc:spChg>
      </pc:sldChg>
      <pc:sldChg chg="del">
        <pc:chgData name="marcos aurelio gularte de castro" userId="67f50566e2aee3b4" providerId="LiveId" clId="{8C52212F-AB9E-4D30-97C6-75929A8603F1}" dt="2019-05-28T18:22:41.695" v="62" actId="2696"/>
        <pc:sldMkLst>
          <pc:docMk/>
          <pc:sldMk cId="961674758" sldId="361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016664080" sldId="361"/>
        </pc:sldMkLst>
        <pc:spChg chg="mod">
          <ac:chgData name="marcos aurelio gularte de castro" userId="67f50566e2aee3b4" providerId="LiveId" clId="{8C52212F-AB9E-4D30-97C6-75929A8603F1}" dt="2019-05-28T21:31:58.673" v="568" actId="27636"/>
          <ac:spMkLst>
            <pc:docMk/>
            <pc:sldMk cId="3016664080" sldId="361"/>
            <ac:spMk id="3" creationId="{A3DA5A85-2A9D-458B-AFE9-54B03D03EA56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250511685" sldId="362"/>
        </pc:sldMkLst>
        <pc:spChg chg="mod">
          <ac:chgData name="marcos aurelio gularte de castro" userId="67f50566e2aee3b4" providerId="LiveId" clId="{8C52212F-AB9E-4D30-97C6-75929A8603F1}" dt="2019-05-28T21:37:49.445" v="611" actId="20577"/>
          <ac:spMkLst>
            <pc:docMk/>
            <pc:sldMk cId="2250511685" sldId="362"/>
            <ac:spMk id="3" creationId="{D42981D6-95B7-4CC3-A18F-1BF48A9A3190}"/>
          </ac:spMkLst>
        </pc:spChg>
      </pc:sldChg>
      <pc:sldChg chg="del">
        <pc:chgData name="marcos aurelio gularte de castro" userId="67f50566e2aee3b4" providerId="LiveId" clId="{8C52212F-AB9E-4D30-97C6-75929A8603F1}" dt="2019-05-28T18:22:41.697" v="63" actId="2696"/>
        <pc:sldMkLst>
          <pc:docMk/>
          <pc:sldMk cId="2471669434" sldId="362"/>
        </pc:sldMkLst>
      </pc:sldChg>
      <pc:sldChg chg="del">
        <pc:chgData name="marcos aurelio gularte de castro" userId="67f50566e2aee3b4" providerId="LiveId" clId="{8C52212F-AB9E-4D30-97C6-75929A8603F1}" dt="2019-05-28T18:22:41.698" v="64" actId="2696"/>
        <pc:sldMkLst>
          <pc:docMk/>
          <pc:sldMk cId="2521085453" sldId="363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233919122" sldId="363"/>
        </pc:sldMkLst>
        <pc:spChg chg="mod">
          <ac:chgData name="marcos aurelio gularte de castro" userId="67f50566e2aee3b4" providerId="LiveId" clId="{8C52212F-AB9E-4D30-97C6-75929A8603F1}" dt="2019-05-28T21:38:02.726" v="613" actId="27636"/>
          <ac:spMkLst>
            <pc:docMk/>
            <pc:sldMk cId="3233919122" sldId="363"/>
            <ac:spMk id="3" creationId="{3B8AED7E-FC49-4439-B0AE-B5458AEFA000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908580128" sldId="364"/>
        </pc:sldMkLst>
        <pc:spChg chg="mod">
          <ac:chgData name="marcos aurelio gularte de castro" userId="67f50566e2aee3b4" providerId="LiveId" clId="{8C52212F-AB9E-4D30-97C6-75929A8603F1}" dt="2019-05-28T21:38:44.408" v="621" actId="27636"/>
          <ac:spMkLst>
            <pc:docMk/>
            <pc:sldMk cId="908580128" sldId="364"/>
            <ac:spMk id="3" creationId="{B49123C7-DAA4-4060-AF49-BCA8395A5245}"/>
          </ac:spMkLst>
        </pc:spChg>
      </pc:sldChg>
      <pc:sldChg chg="del">
        <pc:chgData name="marcos aurelio gularte de castro" userId="67f50566e2aee3b4" providerId="LiveId" clId="{8C52212F-AB9E-4D30-97C6-75929A8603F1}" dt="2019-05-28T18:22:41.700" v="65" actId="2696"/>
        <pc:sldMkLst>
          <pc:docMk/>
          <pc:sldMk cId="3165135417" sldId="364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270931466" sldId="365"/>
        </pc:sldMkLst>
        <pc:spChg chg="mod">
          <ac:chgData name="marcos aurelio gularte de castro" userId="67f50566e2aee3b4" providerId="LiveId" clId="{8C52212F-AB9E-4D30-97C6-75929A8603F1}" dt="2019-05-28T18:45:30.584" v="183" actId="20577"/>
          <ac:spMkLst>
            <pc:docMk/>
            <pc:sldMk cId="1270931466" sldId="365"/>
            <ac:spMk id="3" creationId="{887CA211-9FE2-4937-8630-3E1FD2440B71}"/>
          </ac:spMkLst>
        </pc:spChg>
      </pc:sldChg>
      <pc:sldChg chg="del">
        <pc:chgData name="marcos aurelio gularte de castro" userId="67f50566e2aee3b4" providerId="LiveId" clId="{8C52212F-AB9E-4D30-97C6-75929A8603F1}" dt="2019-05-28T18:22:41.703" v="66" actId="2696"/>
        <pc:sldMkLst>
          <pc:docMk/>
          <pc:sldMk cId="4247328496" sldId="365"/>
        </pc:sldMkLst>
      </pc:sldChg>
      <pc:sldChg chg="del">
        <pc:chgData name="marcos aurelio gularte de castro" userId="67f50566e2aee3b4" providerId="LiveId" clId="{8C52212F-AB9E-4D30-97C6-75929A8603F1}" dt="2019-05-28T18:22:41.705" v="67" actId="2696"/>
        <pc:sldMkLst>
          <pc:docMk/>
          <pc:sldMk cId="56952101" sldId="366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77617449" sldId="366"/>
        </pc:sldMkLst>
        <pc:spChg chg="mod">
          <ac:chgData name="marcos aurelio gularte de castro" userId="67f50566e2aee3b4" providerId="LiveId" clId="{8C52212F-AB9E-4D30-97C6-75929A8603F1}" dt="2019-05-28T21:21:30.390" v="521" actId="27636"/>
          <ac:spMkLst>
            <pc:docMk/>
            <pc:sldMk cId="477617449" sldId="366"/>
            <ac:spMk id="3" creationId="{9B9ED9AF-782F-43E2-AD0F-407DEDF0CBE6}"/>
          </ac:spMkLst>
        </pc:spChg>
      </pc:sldChg>
      <pc:sldChg chg="add del">
        <pc:chgData name="marcos aurelio gularte de castro" userId="67f50566e2aee3b4" providerId="LiveId" clId="{8C52212F-AB9E-4D30-97C6-75929A8603F1}" dt="2019-05-28T18:50:23.050" v="202"/>
        <pc:sldMkLst>
          <pc:docMk/>
          <pc:sldMk cId="1148894635" sldId="366"/>
        </pc:sldMkLst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443916169" sldId="367"/>
        </pc:sldMkLst>
        <pc:spChg chg="mod">
          <ac:chgData name="marcos aurelio gularte de castro" userId="67f50566e2aee3b4" providerId="LiveId" clId="{8C52212F-AB9E-4D30-97C6-75929A8603F1}" dt="2019-05-28T21:34:52.617" v="588" actId="20577"/>
          <ac:spMkLst>
            <pc:docMk/>
            <pc:sldMk cId="443916169" sldId="367"/>
            <ac:spMk id="3" creationId="{1575B69F-A7A2-4314-BB71-41DE35D536E1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938394690" sldId="368"/>
        </pc:sldMkLst>
        <pc:spChg chg="mod">
          <ac:chgData name="marcos aurelio gularte de castro" userId="67f50566e2aee3b4" providerId="LiveId" clId="{8C52212F-AB9E-4D30-97C6-75929A8603F1}" dt="2019-05-28T21:35:13.238" v="591" actId="20577"/>
          <ac:spMkLst>
            <pc:docMk/>
            <pc:sldMk cId="3938394690" sldId="368"/>
            <ac:spMk id="3" creationId="{1CAB25B3-EB87-42D6-854F-E42031EFE185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2818011292" sldId="369"/>
        </pc:sldMkLst>
        <pc:spChg chg="mod">
          <ac:chgData name="marcos aurelio gularte de castro" userId="67f50566e2aee3b4" providerId="LiveId" clId="{8C52212F-AB9E-4D30-97C6-75929A8603F1}" dt="2019-05-28T21:36:40.867" v="595" actId="27636"/>
          <ac:spMkLst>
            <pc:docMk/>
            <pc:sldMk cId="2818011292" sldId="369"/>
            <ac:spMk id="3" creationId="{A5E04EA8-B638-4C10-998D-07DD7FF01F93}"/>
          </ac:spMkLst>
        </pc:spChg>
      </pc:sldChg>
      <pc:sldChg chg="addSp delSp 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3725295772" sldId="370"/>
        </pc:sldMkLst>
        <pc:spChg chg="del">
          <ac:chgData name="marcos aurelio gularte de castro" userId="67f50566e2aee3b4" providerId="LiveId" clId="{8C52212F-AB9E-4D30-97C6-75929A8603F1}" dt="2019-05-28T21:37:05.116" v="599"/>
          <ac:spMkLst>
            <pc:docMk/>
            <pc:sldMk cId="3725295772" sldId="370"/>
            <ac:spMk id="2" creationId="{946B6140-3728-4F95-85FD-261F16160368}"/>
          </ac:spMkLst>
        </pc:spChg>
        <pc:spChg chg="mod">
          <ac:chgData name="marcos aurelio gularte de castro" userId="67f50566e2aee3b4" providerId="LiveId" clId="{8C52212F-AB9E-4D30-97C6-75929A8603F1}" dt="2019-05-28T21:37:05.199" v="600" actId="27636"/>
          <ac:spMkLst>
            <pc:docMk/>
            <pc:sldMk cId="3725295772" sldId="370"/>
            <ac:spMk id="3" creationId="{5603C027-97AF-49CD-9E37-6011A8D192EB}"/>
          </ac:spMkLst>
        </pc:spChg>
        <pc:spChg chg="add mod">
          <ac:chgData name="marcos aurelio gularte de castro" userId="67f50566e2aee3b4" providerId="LiveId" clId="{8C52212F-AB9E-4D30-97C6-75929A8603F1}" dt="2019-05-28T21:37:05.116" v="599"/>
          <ac:spMkLst>
            <pc:docMk/>
            <pc:sldMk cId="3725295772" sldId="370"/>
            <ac:spMk id="4" creationId="{4D36F140-F79B-44E3-9822-B1A0D173BCD7}"/>
          </ac:spMkLst>
        </pc:spChg>
        <pc:spChg chg="add mod">
          <ac:chgData name="marcos aurelio gularte de castro" userId="67f50566e2aee3b4" providerId="LiveId" clId="{8C52212F-AB9E-4D30-97C6-75929A8603F1}" dt="2019-05-28T21:37:08.373" v="601" actId="20577"/>
          <ac:spMkLst>
            <pc:docMk/>
            <pc:sldMk cId="3725295772" sldId="370"/>
            <ac:spMk id="5" creationId="{EF3EB790-D321-4E03-8BD5-10D244653C4C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753619685" sldId="371"/>
        </pc:sldMkLst>
        <pc:spChg chg="mod">
          <ac:chgData name="marcos aurelio gularte de castro" userId="67f50566e2aee3b4" providerId="LiveId" clId="{8C52212F-AB9E-4D30-97C6-75929A8603F1}" dt="2019-05-28T21:37:34.068" v="607" actId="20577"/>
          <ac:spMkLst>
            <pc:docMk/>
            <pc:sldMk cId="1753619685" sldId="371"/>
            <ac:spMk id="3" creationId="{EC61F6A2-0B8E-4408-AEB7-97AE8465AC34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885491679" sldId="372"/>
        </pc:sldMkLst>
        <pc:spChg chg="mod">
          <ac:chgData name="marcos aurelio gularte de castro" userId="67f50566e2aee3b4" providerId="LiveId" clId="{8C52212F-AB9E-4D30-97C6-75929A8603F1}" dt="2019-05-28T21:39:06.295" v="623" actId="27636"/>
          <ac:spMkLst>
            <pc:docMk/>
            <pc:sldMk cId="1885491679" sldId="372"/>
            <ac:spMk id="3" creationId="{2CF6E378-1B9F-48F6-BEAF-E2051C82E8DB}"/>
          </ac:spMkLst>
        </pc:spChg>
      </pc:sldChg>
      <pc:sldChg chg="modSp add modTransition">
        <pc:chgData name="marcos aurelio gularte de castro" userId="67f50566e2aee3b4" providerId="LiveId" clId="{8C52212F-AB9E-4D30-97C6-75929A8603F1}" dt="2019-05-28T21:39:44.014" v="631"/>
        <pc:sldMkLst>
          <pc:docMk/>
          <pc:sldMk cId="1199233842" sldId="373"/>
        </pc:sldMkLst>
        <pc:spChg chg="mod">
          <ac:chgData name="marcos aurelio gularte de castro" userId="67f50566e2aee3b4" providerId="LiveId" clId="{8C52212F-AB9E-4D30-97C6-75929A8603F1}" dt="2019-05-28T21:39:17.055" v="626" actId="20577"/>
          <ac:spMkLst>
            <pc:docMk/>
            <pc:sldMk cId="1199233842" sldId="373"/>
            <ac:spMk id="3" creationId="{D68C28A6-7B5B-412D-8E17-13EB3CCA23C2}"/>
          </ac:spMkLst>
        </pc:spChg>
      </pc:sldChg>
      <pc:sldChg chg="add del">
        <pc:chgData name="marcos aurelio gularte de castro" userId="67f50566e2aee3b4" providerId="LiveId" clId="{8C52212F-AB9E-4D30-97C6-75929A8603F1}" dt="2019-05-28T21:39:26.955" v="627" actId="2696"/>
        <pc:sldMkLst>
          <pc:docMk/>
          <pc:sldMk cId="2828845667" sldId="374"/>
        </pc:sldMkLst>
      </pc:sldChg>
      <pc:sldChg chg="add del">
        <pc:chgData name="marcos aurelio gularte de castro" userId="67f50566e2aee3b4" providerId="LiveId" clId="{8C52212F-AB9E-4D30-97C6-75929A8603F1}" dt="2019-05-28T21:39:26.973" v="628" actId="2696"/>
        <pc:sldMkLst>
          <pc:docMk/>
          <pc:sldMk cId="3689154886" sldId="375"/>
        </pc:sldMkLst>
      </pc:sldChg>
      <pc:sldChg chg="add del">
        <pc:chgData name="marcos aurelio gularte de castro" userId="67f50566e2aee3b4" providerId="LiveId" clId="{8C52212F-AB9E-4D30-97C6-75929A8603F1}" dt="2019-05-28T21:39:26.988" v="629" actId="2696"/>
        <pc:sldMkLst>
          <pc:docMk/>
          <pc:sldMk cId="1980769056" sldId="376"/>
        </pc:sldMkLst>
      </pc:sldChg>
      <pc:sldChg chg="add del">
        <pc:chgData name="marcos aurelio gularte de castro" userId="67f50566e2aee3b4" providerId="LiveId" clId="{8C52212F-AB9E-4D30-97C6-75929A8603F1}" dt="2019-05-28T21:39:26.995" v="630" actId="2696"/>
        <pc:sldMkLst>
          <pc:docMk/>
          <pc:sldMk cId="2056540921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mperor's_Throne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ssen_Crown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gamer.co.za/2013/08/understanding-microsofts-xbox-one-power-brick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daylight-desert-drought-dry-459319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isajes_cerca_de_Calama,_Chile,_2016-02-01,_DD_84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Imperial_State_Crown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rixblog.com/en/2012/10/26/roman-forum-palatine-hill-3d-italy-en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nc/3.0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hacom.co.uk/holiday-lettings-colosseum/bI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iha.fr/Promotions-Vatican/h_u/" TargetMode="External"/><Relationship Id="rId4" Type="http://schemas.openxmlformats.org/officeDocument/2006/relationships/hyperlink" Target="https://creativecommons.org/licenses/by-nc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ngehistory.net/2017/07/28/the-digital-abyss/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Fichier:891121c_berlin_potsdamer_platz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european-influence-of-the-french-revolutionary-and-napoleonic-wars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sa/3.0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rewminate.com/the-french-revolution-the-king-must-die-so-that-the-country-can-live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brewminate.com/the-french-revolution-a-basic-history/" TargetMode="External"/><Relationship Id="rId4" Type="http://schemas.openxmlformats.org/officeDocument/2006/relationships/hyperlink" Target="https://creativecommons.org/licenses/by-nc-sa/3.0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rench_Revolution_of_1848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fallout.gamepedia.com/American_Revolutionary_War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dmethods.com/dbq/american-revolution-dbq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/3.0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pitolio_full.jpg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hinca.net/labels/chicago.html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nc-sa/3.0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rown_Kings_Bavaria_Munich.jpg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creativecommons.org/licenses/by-sa/3.0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Dubaj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90949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raq_War_order_of_battle_2009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.uk/amisha-bhavsar/how-to-handle-anger_b_5511164.html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pessoa, ao ar livre, multidão, pessoas&#10;&#10;Descrição gerada automaticamente">
            <a:extLst>
              <a:ext uri="{FF2B5EF4-FFF2-40B4-BE49-F238E27FC236}">
                <a16:creationId xmlns:a16="http://schemas.microsoft.com/office/drawing/2014/main" id="{1741E7D6-8785-4174-B042-2A5D878274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5" b="77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575588-08AC-4BDB-B4DC-A69AF5F9D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O significado das águas é também revelado: "povos, multidões, nações e línguas".</a:t>
            </a:r>
          </a:p>
        </p:txBody>
      </p:sp>
    </p:spTree>
    <p:extLst>
      <p:ext uri="{BB962C8B-B14F-4D97-AF65-F5344CB8AC3E}">
        <p14:creationId xmlns:p14="http://schemas.microsoft.com/office/powerpoint/2010/main" val="14323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hão, janela, interior, sala&#10;&#10;Descrição gerada automaticamente">
            <a:extLst>
              <a:ext uri="{FF2B5EF4-FFF2-40B4-BE49-F238E27FC236}">
                <a16:creationId xmlns:a16="http://schemas.microsoft.com/office/drawing/2014/main" id="{AB62DD05-B68B-4EC8-B2B1-497ECC6C7B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5" b="1739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B01842-A061-44D3-9CD6-B643B58EB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Esta mulher / igreja não pode ser uma pequena igreja sem influência porque ela está sentada em muitas águas</a:t>
            </a:r>
          </a:p>
        </p:txBody>
      </p:sp>
    </p:spTree>
    <p:extLst>
      <p:ext uri="{BB962C8B-B14F-4D97-AF65-F5344CB8AC3E}">
        <p14:creationId xmlns:p14="http://schemas.microsoft.com/office/powerpoint/2010/main" val="21502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interior, chão, parede, vermelho&#10;&#10;Descrição gerada automaticamente">
            <a:extLst>
              <a:ext uri="{FF2B5EF4-FFF2-40B4-BE49-F238E27FC236}">
                <a16:creationId xmlns:a16="http://schemas.microsoft.com/office/drawing/2014/main" id="{56D45F32-257E-4E08-BF7F-D20BCAFF68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096" b="1709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D5FBD0-7179-4696-AC9A-CABB64E98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sentar na Bíblia significa ter autoridade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CD1AE3-111C-4DED-A32A-ECE2875A78FD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Emperor's_Throne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0858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joias da coroa, acessório&#10;&#10;Descrição gerada automaticamente">
            <a:extLst>
              <a:ext uri="{FF2B5EF4-FFF2-40B4-BE49-F238E27FC236}">
                <a16:creationId xmlns:a16="http://schemas.microsoft.com/office/drawing/2014/main" id="{0B6997CE-A22D-402E-A314-D6BFEA174F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553" b="1355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B92B2-54F0-4B50-816A-3910949EB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Ela se prostitui com os reis da terra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61DA7CD-F29F-4D7C-8C6A-7030B1152D33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Essen_Crow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281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interior, parede&#10;&#10;Descrição gerada automaticamente">
            <a:extLst>
              <a:ext uri="{FF2B5EF4-FFF2-40B4-BE49-F238E27FC236}">
                <a16:creationId xmlns:a16="http://schemas.microsoft.com/office/drawing/2014/main" id="{74CDC933-E990-4C4C-9EEA-D1AAACE137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776" b="777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F290B5-0E3D-47AF-BAFF-9B1FF82DC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ela é acusada de intoxicar cidadãos comuns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31C0009-654C-4034-BE3F-947F7B1773FA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egamer.co.za/2013/08/understanding-microsofts-xbox-one-power-brick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10915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pessoa&#10;&#10;Descrição gerada automaticamente">
            <a:extLst>
              <a:ext uri="{FF2B5EF4-FFF2-40B4-BE49-F238E27FC236}">
                <a16:creationId xmlns:a16="http://schemas.microsoft.com/office/drawing/2014/main" id="{7282F63F-C40F-4C63-892F-96206CDEFB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70FFB3-1997-4E96-83ED-4AB9DA34A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é descrita a grande prostituta? </a:t>
            </a:r>
            <a:r>
              <a:rPr lang="pt-BR" b="1" dirty="0"/>
              <a:t>Ap.17: 3-4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777BB6E-1BBB-4E25-8C94-38505A4F1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43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A3B8F47-38D4-4ACA-AB13-B89ECBE92C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 b="1279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DFAF445-A1B6-486B-B95B-D471AD640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mulher sentada em um animal escarlate.</a:t>
            </a:r>
          </a:p>
        </p:txBody>
      </p:sp>
    </p:spTree>
    <p:extLst>
      <p:ext uri="{BB962C8B-B14F-4D97-AF65-F5344CB8AC3E}">
        <p14:creationId xmlns:p14="http://schemas.microsoft.com/office/powerpoint/2010/main" val="4271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40B8095-8A01-472F-AE83-D306745701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57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BE949E-BE64-430D-81B5-CCD3EA77C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4847" y="1477142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Esta besta é a besta de "sete cabeças e dez chifres" que subiu do mar.</a:t>
            </a:r>
          </a:p>
        </p:txBody>
      </p:sp>
    </p:spTree>
    <p:extLst>
      <p:ext uri="{BB962C8B-B14F-4D97-AF65-F5344CB8AC3E}">
        <p14:creationId xmlns:p14="http://schemas.microsoft.com/office/powerpoint/2010/main" val="21270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natureza, ao ar livre, céu, duna&#10;&#10;Descrição gerada automaticamente">
            <a:extLst>
              <a:ext uri="{FF2B5EF4-FFF2-40B4-BE49-F238E27FC236}">
                <a16:creationId xmlns:a16="http://schemas.microsoft.com/office/drawing/2014/main" id="{0582F2E6-BFE8-4E4F-BEFA-CD9177CE4B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49" r="1564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47D03B-7EB7-4ACA-940F-FE94DE287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é um grande contraste uma fera que está no mar por 1260 anos (Ap.13: 5), e agora em um deserto.</a:t>
            </a:r>
          </a:p>
        </p:txBody>
      </p:sp>
    </p:spTree>
    <p:extLst>
      <p:ext uri="{BB962C8B-B14F-4D97-AF65-F5344CB8AC3E}">
        <p14:creationId xmlns:p14="http://schemas.microsoft.com/office/powerpoint/2010/main" val="32612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strela, objeto ao ar livre&#10;&#10;Descrição gerada automaticamente">
            <a:extLst>
              <a:ext uri="{FF2B5EF4-FFF2-40B4-BE49-F238E27FC236}">
                <a16:creationId xmlns:a16="http://schemas.microsoft.com/office/drawing/2014/main" id="{7EECB28E-93C4-4A00-9633-AA3A043C5B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252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EC315A-618B-46ED-B6DF-0035C536B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mulher que esteve no deserto durante esses 1260 anos foi a mulher vestida de sol</a:t>
            </a:r>
          </a:p>
        </p:txBody>
      </p:sp>
    </p:spTree>
    <p:extLst>
      <p:ext uri="{BB962C8B-B14F-4D97-AF65-F5344CB8AC3E}">
        <p14:creationId xmlns:p14="http://schemas.microsoft.com/office/powerpoint/2010/main" val="17299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DESTRUIÇÃO DA BABILÔNIA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céu, grama, campo&#10;&#10;Descrição gerada automaticamente">
            <a:extLst>
              <a:ext uri="{FF2B5EF4-FFF2-40B4-BE49-F238E27FC236}">
                <a16:creationId xmlns:a16="http://schemas.microsoft.com/office/drawing/2014/main" id="{58548914-6D97-44A7-A3F7-02B4DDE3C7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65" r="48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73A544-05D3-4D25-BD03-8A7DFFEEE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deserto é um lugar desolado, um lugar de exílio, também um lugar de morte.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42FFA1-E1AB-4485-B2CD-F348C3137239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Paisajes_cerca_de_Calama,_Chile,_2016-02-01,_DD_84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0670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relógio, objeto&#10;&#10;Descrição gerada automaticamente">
            <a:extLst>
              <a:ext uri="{FF2B5EF4-FFF2-40B4-BE49-F238E27FC236}">
                <a16:creationId xmlns:a16="http://schemas.microsoft.com/office/drawing/2014/main" id="{3451D2A0-D853-458E-971F-E22C9E9F98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2CFFD9-C7DD-4DC7-8D78-9244F1C9B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598720"/>
            <a:ext cx="5872716" cy="5660559"/>
          </a:xfrm>
          <a:solidFill>
            <a:srgbClr val="033F5D">
              <a:alpha val="85882"/>
            </a:srgbClr>
          </a:solidFill>
        </p:spPr>
        <p:txBody>
          <a:bodyPr>
            <a:normAutofit fontScale="70000" lnSpcReduction="20000"/>
          </a:bodyPr>
          <a:lstStyle/>
          <a:p>
            <a:r>
              <a:rPr lang="pt-BR" dirty="0"/>
              <a:t>o período em que João foi levado no espírito é o período após 1260 anos, isto é, o período de sua ferida mortal, o período que Daniel chama de "o tempo do fim" </a:t>
            </a:r>
          </a:p>
        </p:txBody>
      </p:sp>
    </p:spTree>
    <p:extLst>
      <p:ext uri="{BB962C8B-B14F-4D97-AF65-F5344CB8AC3E}">
        <p14:creationId xmlns:p14="http://schemas.microsoft.com/office/powerpoint/2010/main" val="27236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acessório, joias da coroa, sentado, interior&#10;&#10;Descrição gerada automaticamente">
            <a:extLst>
              <a:ext uri="{FF2B5EF4-FFF2-40B4-BE49-F238E27FC236}">
                <a16:creationId xmlns:a16="http://schemas.microsoft.com/office/drawing/2014/main" id="{A89A1939-5C59-4B04-870D-B3FFF02059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131" b="20131"/>
          <a:stretch>
            <a:fillRect/>
          </a:stretch>
        </p:blipFill>
        <p:spPr/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7EA5D5A-7CBF-4E26-A624-19FD0A107B47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m.wikipedia.org/wiki/Imperial_State_Crown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B16D3D-09CC-415E-8FD8-755F12F4B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108" y="1094370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Outra indicação disso é que a besta não tem mais as coroas em seus chifres</a:t>
            </a:r>
          </a:p>
        </p:txBody>
      </p:sp>
    </p:spTree>
    <p:extLst>
      <p:ext uri="{BB962C8B-B14F-4D97-AF65-F5344CB8AC3E}">
        <p14:creationId xmlns:p14="http://schemas.microsoft.com/office/powerpoint/2010/main" val="27702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interior, mesa&#10;&#10;Descrição gerada automaticamente">
            <a:extLst>
              <a:ext uri="{FF2B5EF4-FFF2-40B4-BE49-F238E27FC236}">
                <a16:creationId xmlns:a16="http://schemas.microsoft.com/office/drawing/2014/main" id="{6FC42B0F-2C2A-423E-8B98-62B1EACF15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36D647-0594-4ACA-BB9C-0657DA1D0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8485" y="1562203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Como uma besta simboliza um reino e uma mulher uma igreja), Leva-nos a uma época em que seus dois poderes foram separados.</a:t>
            </a:r>
          </a:p>
        </p:txBody>
      </p:sp>
    </p:spTree>
    <p:extLst>
      <p:ext uri="{BB962C8B-B14F-4D97-AF65-F5344CB8AC3E}">
        <p14:creationId xmlns:p14="http://schemas.microsoft.com/office/powerpoint/2010/main" val="40303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847B18E-CC7F-48A8-9685-C22E8BDD7A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576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995892-6936-4DBB-8E59-E40699AC8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3071" y="1689793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É a mulher que monta a besta, portanto, é ela que tem o domínio.</a:t>
            </a:r>
          </a:p>
        </p:txBody>
      </p:sp>
    </p:spTree>
    <p:extLst>
      <p:ext uri="{BB962C8B-B14F-4D97-AF65-F5344CB8AC3E}">
        <p14:creationId xmlns:p14="http://schemas.microsoft.com/office/powerpoint/2010/main" val="2481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&#10;&#10;Descrição gerada automaticamente">
            <a:extLst>
              <a:ext uri="{FF2B5EF4-FFF2-40B4-BE49-F238E27FC236}">
                <a16:creationId xmlns:a16="http://schemas.microsoft.com/office/drawing/2014/main" id="{778C5AC4-A774-4CD3-BF13-8E5990A90B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13F91D-6E53-4AA0-B4CC-33A2C8C03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Que a mulher não perdeu seu poder é revelado por sua vida licenciosa e suas riquezas.</a:t>
            </a:r>
          </a:p>
        </p:txBody>
      </p:sp>
    </p:spTree>
    <p:extLst>
      <p:ext uri="{BB962C8B-B14F-4D97-AF65-F5344CB8AC3E}">
        <p14:creationId xmlns:p14="http://schemas.microsoft.com/office/powerpoint/2010/main" val="38411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interior&#10;&#10;Descrição gerada automaticamente">
            <a:extLst>
              <a:ext uri="{FF2B5EF4-FFF2-40B4-BE49-F238E27FC236}">
                <a16:creationId xmlns:a16="http://schemas.microsoft.com/office/drawing/2014/main" id="{1E1F5CEF-5CCD-406F-87E9-5D51FBFE67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5" b="784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FAFCEB-A5A5-469B-AB5C-2B1F76317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Esta mulher representa uma igreja mundial que tem imensos tesouros.</a:t>
            </a:r>
          </a:p>
        </p:txBody>
      </p:sp>
    </p:spTree>
    <p:extLst>
      <p:ext uri="{BB962C8B-B14F-4D97-AF65-F5344CB8AC3E}">
        <p14:creationId xmlns:p14="http://schemas.microsoft.com/office/powerpoint/2010/main" val="407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céu, edifício, grama, ao ar livre&#10;&#10;Descrição gerada automaticamente">
            <a:extLst>
              <a:ext uri="{FF2B5EF4-FFF2-40B4-BE49-F238E27FC236}">
                <a16:creationId xmlns:a16="http://schemas.microsoft.com/office/drawing/2014/main" id="{15468512-F9B8-4060-9FB4-D21EA3FF79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722" r="19722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645EAA-FDD0-4FA6-8BE2-5D29F3CA5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Quem é essa mulher, qual é o nome dela e onde ela está localizada? </a:t>
            </a:r>
            <a:r>
              <a:rPr lang="pt-BR" b="1" dirty="0" err="1"/>
              <a:t>Ap</a:t>
            </a:r>
            <a:r>
              <a:rPr lang="pt-BR" b="1" dirty="0"/>
              <a:t> 17: 5, 18, 9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CC55E7C-A873-4739-9408-10FAA899B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9046E6C-EF1C-4EFD-9488-15D629C0D39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urixblog.com/en/2012/10/26/roman-forum-palatine-hill-3d-italy-en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633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edifício, chão, ao ar livre&#10;&#10;Descrição gerada automaticamente">
            <a:extLst>
              <a:ext uri="{FF2B5EF4-FFF2-40B4-BE49-F238E27FC236}">
                <a16:creationId xmlns:a16="http://schemas.microsoft.com/office/drawing/2014/main" id="{528D07D9-CE9B-4AA3-8271-A9F992040F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F4A070-3136-49B5-8D66-CA9237CFA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nome desta é "Babilônia, a Grande”</a:t>
            </a:r>
          </a:p>
        </p:txBody>
      </p:sp>
    </p:spTree>
    <p:extLst>
      <p:ext uri="{BB962C8B-B14F-4D97-AF65-F5344CB8AC3E}">
        <p14:creationId xmlns:p14="http://schemas.microsoft.com/office/powerpoint/2010/main" val="21893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ao ar livre, edifício, chão, céu&#10;&#10;Descrição gerada automaticamente">
            <a:extLst>
              <a:ext uri="{FF2B5EF4-FFF2-40B4-BE49-F238E27FC236}">
                <a16:creationId xmlns:a16="http://schemas.microsoft.com/office/drawing/2014/main" id="{D84C1F7F-D1C7-44E8-9129-0A9E7AA035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E623945-2A49-46CB-B81E-DEC37B3D6742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ww.ihacom.co.uk/holiday-lettings-colosseum/bI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F02F12-6189-407D-A93C-6EB6DDE8F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9517" y="1679162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No Apocalipse é símbolo de uma cidade que reina sobre os reis da terra. localizada em sete montanhas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7C56A6-4BB4-44D2-AD3C-55EE2CE85906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s://www.iha.fr/Promotions-Vatican/h_u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66669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0A83E873-B993-44E5-8053-5CD88CF40E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>
            <a:fillRect/>
          </a:stretch>
        </p:blipFill>
        <p:spPr/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675EFB7-2D52-4DC8-9FBC-68770DF63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Apocalipse 17 é uma extensão ou zoom de uma das pragas anteriores</a:t>
            </a:r>
          </a:p>
        </p:txBody>
      </p:sp>
    </p:spTree>
    <p:extLst>
      <p:ext uri="{BB962C8B-B14F-4D97-AF65-F5344CB8AC3E}">
        <p14:creationId xmlns:p14="http://schemas.microsoft.com/office/powerpoint/2010/main" val="26806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713632F-4B8B-41FC-859E-3E4042B87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&#10;&#10;Descrição gerada automaticamente">
            <a:extLst>
              <a:ext uri="{FF2B5EF4-FFF2-40B4-BE49-F238E27FC236}">
                <a16:creationId xmlns:a16="http://schemas.microsoft.com/office/drawing/2014/main" id="{393EBF38-2F15-453E-A718-DE47D19939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60CA87-543D-4D35-B3B7-C67C70F92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Essa mulher também é "mãe de prostitutas", o que significa que existem outras igrejas que compartilham seus erros.</a:t>
            </a:r>
          </a:p>
        </p:txBody>
      </p:sp>
    </p:spTree>
    <p:extLst>
      <p:ext uri="{BB962C8B-B14F-4D97-AF65-F5344CB8AC3E}">
        <p14:creationId xmlns:p14="http://schemas.microsoft.com/office/powerpoint/2010/main" val="25908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pessoa, vermelho, interior&#10;&#10;Descrição gerada automaticamente">
            <a:extLst>
              <a:ext uri="{FF2B5EF4-FFF2-40B4-BE49-F238E27FC236}">
                <a16:creationId xmlns:a16="http://schemas.microsoft.com/office/drawing/2014/main" id="{EC8AC18A-3ABD-4EC1-8E57-D95A27AA87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4" b="37602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9BCF79-E575-49F1-A8E0-89B9C4162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BR" dirty="0"/>
              <a:t>Ela também é a mãe das "abominações da terra", e é por isso que, por trás de sua vestimenta régia e aparência religiosa, esse poder é corrupto e imoral.</a:t>
            </a:r>
          </a:p>
        </p:txBody>
      </p:sp>
    </p:spTree>
    <p:extLst>
      <p:ext uri="{BB962C8B-B14F-4D97-AF65-F5344CB8AC3E}">
        <p14:creationId xmlns:p14="http://schemas.microsoft.com/office/powerpoint/2010/main" val="22438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48F195F8-6ADD-4804-9AB6-BD8177C467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576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09F6F6C-50F1-49D4-BD90-22F794049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1700" y="0"/>
            <a:ext cx="6671291" cy="6858000"/>
          </a:xfrm>
        </p:spPr>
        <p:txBody>
          <a:bodyPr/>
          <a:lstStyle/>
          <a:p>
            <a:r>
              <a:rPr lang="pt-BR" dirty="0"/>
              <a:t>Que currículo a mulher tem que merece sua destruição final? </a:t>
            </a:r>
            <a:r>
              <a:rPr lang="pt-BR" b="1" dirty="0"/>
              <a:t>Ap.17: 6-7</a:t>
            </a:r>
            <a:endParaRPr lang="pt-BR" dirty="0"/>
          </a:p>
          <a:p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3C79010-9E58-4748-B944-6D66E7FAA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535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&#10;&#10;Descrição gerada automaticamente">
            <a:extLst>
              <a:ext uri="{FF2B5EF4-FFF2-40B4-BE49-F238E27FC236}">
                <a16:creationId xmlns:a16="http://schemas.microsoft.com/office/drawing/2014/main" id="{64FA59FC-9080-4FAE-8EA5-83033F06D1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9F116F-7A39-4774-B312-74A08886D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mulher está embriagada com o sangue dos santos e testemunhas de Jesus.</a:t>
            </a:r>
          </a:p>
        </p:txBody>
      </p:sp>
    </p:spTree>
    <p:extLst>
      <p:ext uri="{BB962C8B-B14F-4D97-AF65-F5344CB8AC3E}">
        <p14:creationId xmlns:p14="http://schemas.microsoft.com/office/powerpoint/2010/main" val="20866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&#10;&#10;Descrição gerada automaticamente">
            <a:extLst>
              <a:ext uri="{FF2B5EF4-FFF2-40B4-BE49-F238E27FC236}">
                <a16:creationId xmlns:a16="http://schemas.microsoft.com/office/drawing/2014/main" id="{042705CC-2579-4091-A273-5BE902ABFB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369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C4EAF3-6991-4BA1-B2EA-B1BD3C876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João  a vê intoxicada, se está bêbada é porque bebeu muito sangue.</a:t>
            </a:r>
          </a:p>
        </p:txBody>
      </p:sp>
    </p:spTree>
    <p:extLst>
      <p:ext uri="{BB962C8B-B14F-4D97-AF65-F5344CB8AC3E}">
        <p14:creationId xmlns:p14="http://schemas.microsoft.com/office/powerpoint/2010/main" val="31812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animal, grandes felinos, mamífero, interior&#10;&#10;Descrição gerada automaticamente">
            <a:extLst>
              <a:ext uri="{FF2B5EF4-FFF2-40B4-BE49-F238E27FC236}">
                <a16:creationId xmlns:a16="http://schemas.microsoft.com/office/drawing/2014/main" id="{DEA4EB08-15A1-4AC2-8B28-6212554033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4" b="1210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541185-A7B5-4650-89B5-9C7A609ED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4100" y="0"/>
            <a:ext cx="6518891" cy="6858000"/>
          </a:xfrm>
        </p:spPr>
        <p:txBody>
          <a:bodyPr/>
          <a:lstStyle/>
          <a:p>
            <a:r>
              <a:rPr lang="pt-BR" dirty="0"/>
              <a:t>Quem é a besta, quem foi no passado e quem será no futuro próximo? </a:t>
            </a:r>
            <a:r>
              <a:rPr lang="pt-BR" b="1" dirty="0"/>
              <a:t>Ap.17: 8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74C9A7-D396-4AC0-9366-AA43145CE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86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gua, animal&#10;&#10;Descrição gerada automaticamente">
            <a:extLst>
              <a:ext uri="{FF2B5EF4-FFF2-40B4-BE49-F238E27FC236}">
                <a16:creationId xmlns:a16="http://schemas.microsoft.com/office/drawing/2014/main" id="{3D863801-D6E3-4E1C-ACFB-BA3EFF29EC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658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BE6A80-AD83-4CFA-985A-8F6AFBB4F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é a besta que prevaleceu durante os 1260 anos.</a:t>
            </a:r>
          </a:p>
        </p:txBody>
      </p:sp>
    </p:spTree>
    <p:extLst>
      <p:ext uri="{BB962C8B-B14F-4D97-AF65-F5344CB8AC3E}">
        <p14:creationId xmlns:p14="http://schemas.microsoft.com/office/powerpoint/2010/main" val="20125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 descr="Uma imagem contendo natureza&#10;&#10;Descrição gerada automaticamente">
            <a:extLst>
              <a:ext uri="{FF2B5EF4-FFF2-40B4-BE49-F238E27FC236}">
                <a16:creationId xmlns:a16="http://schemas.microsoft.com/office/drawing/2014/main" id="{18E7509B-905F-481F-A22A-5CF7A2BC45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000" b="50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0D2FA2-7C02-4545-B079-6F48596DC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No entanto, acrescenta-se que a besta “está para subir do abismo“.</a:t>
            </a:r>
          </a:p>
        </p:txBody>
      </p:sp>
    </p:spTree>
    <p:extLst>
      <p:ext uri="{BB962C8B-B14F-4D97-AF65-F5344CB8AC3E}">
        <p14:creationId xmlns:p14="http://schemas.microsoft.com/office/powerpoint/2010/main" val="27319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nimal, grandes felinos, mamífero, interior&#10;&#10;Descrição gerada automaticamente">
            <a:extLst>
              <a:ext uri="{FF2B5EF4-FFF2-40B4-BE49-F238E27FC236}">
                <a16:creationId xmlns:a16="http://schemas.microsoft.com/office/drawing/2014/main" id="{2A94B6A7-93A4-44BB-A762-1961CC6A27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4" b="1210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3DBB1C-0CF2-4F5D-AE68-B23344077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Levantar-se do abismo significa ressuscitar.</a:t>
            </a:r>
          </a:p>
        </p:txBody>
      </p:sp>
    </p:spTree>
    <p:extLst>
      <p:ext uri="{BB962C8B-B14F-4D97-AF65-F5344CB8AC3E}">
        <p14:creationId xmlns:p14="http://schemas.microsoft.com/office/powerpoint/2010/main" val="21729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DD14C72-20AD-4856-AF20-63D0540F41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C7E843-463C-47C5-8B20-0F13DD3C2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neste caso da sexta, que lida com o julgamento contra Babilônia.</a:t>
            </a:r>
          </a:p>
        </p:txBody>
      </p:sp>
    </p:spTree>
    <p:extLst>
      <p:ext uri="{BB962C8B-B14F-4D97-AF65-F5344CB8AC3E}">
        <p14:creationId xmlns:p14="http://schemas.microsoft.com/office/powerpoint/2010/main" val="35290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objeto ao ar livre, estrela&#10;&#10;Descrição gerada automaticamente">
            <a:extLst>
              <a:ext uri="{FF2B5EF4-FFF2-40B4-BE49-F238E27FC236}">
                <a16:creationId xmlns:a16="http://schemas.microsoft.com/office/drawing/2014/main" id="{F6FE6E1F-476C-4B58-8A7C-2DD877AF85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2E6B05-2794-42E0-8E0A-FC66C7566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Esta besta parodia a Cristo</a:t>
            </a:r>
          </a:p>
        </p:txBody>
      </p:sp>
    </p:spTree>
    <p:extLst>
      <p:ext uri="{BB962C8B-B14F-4D97-AF65-F5344CB8AC3E}">
        <p14:creationId xmlns:p14="http://schemas.microsoft.com/office/powerpoint/2010/main" val="4311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D9A5386-E334-48EC-AB71-8DE34D4F5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“mas essa ferida mortal foi curada; e toda a terra se </a:t>
            </a:r>
            <a:r>
              <a:rPr lang="pt-BR" dirty="0">
                <a:solidFill>
                  <a:srgbClr val="FFFF00"/>
                </a:solidFill>
              </a:rPr>
              <a:t>maravilhou</a:t>
            </a:r>
            <a:r>
              <a:rPr lang="pt-BR" dirty="0"/>
              <a:t>, seguindo a besta;. . . e adorá-la-ão todos os que habitam sobre a terra, aqueles cujos nomes não foram escritos no Livro da Vida do Cordeiro que foi morto desde a fundação do mundo”.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83E1170-A591-456E-9710-E4A445232B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Ap.13:3, 8</a:t>
            </a:r>
          </a:p>
        </p:txBody>
      </p:sp>
    </p:spTree>
    <p:extLst>
      <p:ext uri="{BB962C8B-B14F-4D97-AF65-F5344CB8AC3E}">
        <p14:creationId xmlns:p14="http://schemas.microsoft.com/office/powerpoint/2010/main" val="263507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557E9D-4E7A-47E1-AFC3-667868FE3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Esta ferida começou a sarar nos anos 1990, quando o papado e os Estados Unidos, aliados, derrubaram os regimes ateus da Europa Oriental.</a:t>
            </a:r>
          </a:p>
        </p:txBody>
      </p:sp>
      <p:pic>
        <p:nvPicPr>
          <p:cNvPr id="10" name="Espaço Reservado para Imagem 9" descr="Uma imagem contendo céu, ao ar livre, pessoas, pessoa&#10;&#10;Descrição gerada automaticamente">
            <a:extLst>
              <a:ext uri="{FF2B5EF4-FFF2-40B4-BE49-F238E27FC236}">
                <a16:creationId xmlns:a16="http://schemas.microsoft.com/office/drawing/2014/main" id="{D118D579-5889-4B77-A1C1-49815C34EA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1" b="7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97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interior, vestimenta, mesa&#10;&#10;Descrição gerada automaticamente">
            <a:extLst>
              <a:ext uri="{FF2B5EF4-FFF2-40B4-BE49-F238E27FC236}">
                <a16:creationId xmlns:a16="http://schemas.microsoft.com/office/drawing/2014/main" id="{15008B9B-15C5-40C9-962A-358533EE81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50000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F6B067-D0F5-41FC-AE04-1C4B2DA76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1" y="2023718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Mas ainda não se curou completamente.</a:t>
            </a:r>
          </a:p>
        </p:txBody>
      </p:sp>
    </p:spTree>
    <p:extLst>
      <p:ext uri="{BB962C8B-B14F-4D97-AF65-F5344CB8AC3E}">
        <p14:creationId xmlns:p14="http://schemas.microsoft.com/office/powerpoint/2010/main" val="8262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EC8326F-22EF-42B0-BC94-C6A4638E80D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2D0606-24D3-46F0-94CE-B0F8E690C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330" y="1152939"/>
            <a:ext cx="5181600" cy="500932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Aqueles que se maravilham quando estão totalmente curados são os mesmos que aceitam sua marca, portanto, eles não estarão no livro da vida.</a:t>
            </a:r>
          </a:p>
        </p:txBody>
      </p:sp>
    </p:spTree>
    <p:extLst>
      <p:ext uri="{BB962C8B-B14F-4D97-AF65-F5344CB8AC3E}">
        <p14:creationId xmlns:p14="http://schemas.microsoft.com/office/powerpoint/2010/main" val="42270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>
            <a:extLst>
              <a:ext uri="{FF2B5EF4-FFF2-40B4-BE49-F238E27FC236}">
                <a16:creationId xmlns:a16="http://schemas.microsoft.com/office/drawing/2014/main" id="{AD854FEE-4DBD-46E8-B858-74827AF85A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 b="1279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23757B-2035-462C-A820-3032AC6E3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que representam as sete cabeças da besta? </a:t>
            </a:r>
            <a:br>
              <a:rPr lang="pt-BR" dirty="0"/>
            </a:br>
            <a:r>
              <a:rPr lang="pt-BR" dirty="0"/>
              <a:t>Ap.17: 9-11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CB011AB-A961-47B8-A383-777B0BB919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23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interior, vestindo, vestuário&#10;&#10;Descrição gerada automaticamente">
            <a:extLst>
              <a:ext uri="{FF2B5EF4-FFF2-40B4-BE49-F238E27FC236}">
                <a16:creationId xmlns:a16="http://schemas.microsoft.com/office/drawing/2014/main" id="{CDCC3034-4F31-41B2-A987-8CBC873527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7413F8-AAB0-49E0-9D1C-A27D4001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Além de simbolizar sete montanhas, as sete cabeças também simbolizam sete reis.</a:t>
            </a:r>
          </a:p>
        </p:txBody>
      </p:sp>
    </p:spTree>
    <p:extLst>
      <p:ext uri="{BB962C8B-B14F-4D97-AF65-F5344CB8AC3E}">
        <p14:creationId xmlns:p14="http://schemas.microsoft.com/office/powerpoint/2010/main" val="39081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E7DCE13-0603-43DC-A023-31D3E4ABBB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DCD8E-E71A-4845-A25F-65D67A28D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"reis" nos livros apocalípticos é usada como sinônimo de "reinos"</a:t>
            </a:r>
          </a:p>
        </p:txBody>
      </p:sp>
    </p:spTree>
    <p:extLst>
      <p:ext uri="{BB962C8B-B14F-4D97-AF65-F5344CB8AC3E}">
        <p14:creationId xmlns:p14="http://schemas.microsoft.com/office/powerpoint/2010/main" val="3941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céu, ao ar livre, chão, edifício&#10;&#10;Descrição gerada automaticamente">
            <a:extLst>
              <a:ext uri="{FF2B5EF4-FFF2-40B4-BE49-F238E27FC236}">
                <a16:creationId xmlns:a16="http://schemas.microsoft.com/office/drawing/2014/main" id="{0A5EBE5F-304F-45AD-9367-1B217CA82D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727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C306CB-9195-4CE9-B907-7FB6BD4D8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830416" cy="481440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Estes sete reis ou reinos não são contemporâneos, desde que cinco caíram, um é, e o sétimo ainda não chegou.</a:t>
            </a:r>
          </a:p>
        </p:txBody>
      </p:sp>
    </p:spTree>
    <p:extLst>
      <p:ext uri="{BB962C8B-B14F-4D97-AF65-F5344CB8AC3E}">
        <p14:creationId xmlns:p14="http://schemas.microsoft.com/office/powerpoint/2010/main" val="11060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gua, animal&#10;&#10;Descrição gerada automaticamente">
            <a:extLst>
              <a:ext uri="{FF2B5EF4-FFF2-40B4-BE49-F238E27FC236}">
                <a16:creationId xmlns:a16="http://schemas.microsoft.com/office/drawing/2014/main" id="{5BA446A2-F03B-4563-8BDE-263B036E81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4" b="1658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3EEF2B-0C42-4D72-AA60-C827D8BE6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Esta besta herdou suas características das quatro bestas de Dn.7.</a:t>
            </a:r>
          </a:p>
        </p:txBody>
      </p:sp>
    </p:spTree>
    <p:extLst>
      <p:ext uri="{BB962C8B-B14F-4D97-AF65-F5344CB8AC3E}">
        <p14:creationId xmlns:p14="http://schemas.microsoft.com/office/powerpoint/2010/main" val="1458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vermelho&#10;&#10;Descrição gerada automaticamente">
            <a:extLst>
              <a:ext uri="{FF2B5EF4-FFF2-40B4-BE49-F238E27FC236}">
                <a16:creationId xmlns:a16="http://schemas.microsoft.com/office/drawing/2014/main" id="{C58E9D68-C612-48A9-8B09-E684EA44A9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0" b="29650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58951C8-3B30-46EE-A18C-B92F2F166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De quem se trata esta nova visão? </a:t>
            </a:r>
            <a:r>
              <a:rPr lang="pt-BR" b="1" dirty="0" err="1"/>
              <a:t>Ap</a:t>
            </a:r>
            <a:r>
              <a:rPr lang="pt-BR" b="1" dirty="0"/>
              <a:t> 17: 1-2, 15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DB88FBD-76C2-4EFA-AAAE-97A79E93A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54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dinossauro&#10;&#10;Descrição gerada automaticamente">
            <a:extLst>
              <a:ext uri="{FF2B5EF4-FFF2-40B4-BE49-F238E27FC236}">
                <a16:creationId xmlns:a16="http://schemas.microsoft.com/office/drawing/2014/main" id="{9F6AF9A2-4564-4D15-936A-DDEB8331A9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50F37B-5D44-41B3-B2C7-7A389DA84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0" y="990600"/>
            <a:ext cx="5054600" cy="5092700"/>
          </a:xfrm>
        </p:spPr>
        <p:txBody>
          <a:bodyPr>
            <a:normAutofit/>
          </a:bodyPr>
          <a:lstStyle/>
          <a:p>
            <a:r>
              <a:rPr lang="pt-BR" dirty="0"/>
              <a:t>Mas é identificada com o chifre pequeno.</a:t>
            </a:r>
          </a:p>
        </p:txBody>
      </p:sp>
    </p:spTree>
    <p:extLst>
      <p:ext uri="{BB962C8B-B14F-4D97-AF65-F5344CB8AC3E}">
        <p14:creationId xmlns:p14="http://schemas.microsoft.com/office/powerpoint/2010/main" val="5185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CF7164-3634-47B2-8132-2045A809F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5364" y="177800"/>
            <a:ext cx="5977836" cy="6342269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endParaRPr lang="pt-BR" dirty="0"/>
          </a:p>
          <a:p>
            <a:pPr marL="742950" indent="-742950" algn="l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Babilônia</a:t>
            </a:r>
            <a:r>
              <a:rPr lang="pt-BR" b="0" dirty="0"/>
              <a:t>, caída em 539 </a:t>
            </a:r>
            <a:r>
              <a:rPr lang="pt-BR" b="0" dirty="0" err="1"/>
              <a:t>a.E.C</a:t>
            </a:r>
            <a:r>
              <a:rPr lang="pt-BR" b="0" dirty="0"/>
              <a:t>;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Medo-Pérsia</a:t>
            </a:r>
            <a:r>
              <a:rPr lang="pt-BR" b="0" dirty="0"/>
              <a:t>, caída em 331 </a:t>
            </a:r>
            <a:r>
              <a:rPr lang="pt-BR" b="0" dirty="0" err="1"/>
              <a:t>a.E.C</a:t>
            </a:r>
            <a:r>
              <a:rPr lang="pt-BR" b="0" dirty="0"/>
              <a:t> ;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Greco-Macedônia</a:t>
            </a:r>
            <a:r>
              <a:rPr lang="pt-BR" b="0" dirty="0"/>
              <a:t>, caída em 168 </a:t>
            </a:r>
            <a:r>
              <a:rPr lang="pt-BR" b="0" dirty="0" err="1"/>
              <a:t>a.E.C</a:t>
            </a:r>
            <a:r>
              <a:rPr lang="pt-BR" b="0" dirty="0"/>
              <a:t>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Roma imperial</a:t>
            </a:r>
            <a:r>
              <a:rPr lang="pt-BR" b="0" dirty="0"/>
              <a:t>, caída em 476; </a:t>
            </a:r>
          </a:p>
          <a:p>
            <a:pPr marL="742950" indent="-742950" algn="l">
              <a:buFont typeface="+mj-lt"/>
              <a:buAutoNum type="arabicPeriod"/>
            </a:pPr>
            <a:r>
              <a:rPr lang="pt-BR" dirty="0">
                <a:solidFill>
                  <a:schemeClr val="bg1"/>
                </a:solidFill>
              </a:rPr>
              <a:t>Roma papal</a:t>
            </a:r>
            <a:r>
              <a:rPr lang="pt-BR" b="0" dirty="0"/>
              <a:t>, caída em 1798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23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interior&#10;&#10;Descrição gerada automaticamente">
            <a:extLst>
              <a:ext uri="{FF2B5EF4-FFF2-40B4-BE49-F238E27FC236}">
                <a16:creationId xmlns:a16="http://schemas.microsoft.com/office/drawing/2014/main" id="{FAFCEB2D-15A7-421E-9B54-233BC9B686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" b="2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183516-53FD-4CC9-B9B8-7791200E0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1679161"/>
            <a:ext cx="5029199" cy="4827656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A sexta cabeça "é" na visão atual, de 1798 até ser substituída pela sétima.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FFA9FD-FF12-4DB9-AA53-FF38FBE067E1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brewminate.com/european-influence-of-the-french-revolutionary-and-napoleonic-war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5989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Uma imagem contendo interior, pessoa, pessoas, chão&#10;&#10;Descrição gerada automaticamente">
            <a:extLst>
              <a:ext uri="{FF2B5EF4-FFF2-40B4-BE49-F238E27FC236}">
                <a16:creationId xmlns:a16="http://schemas.microsoft.com/office/drawing/2014/main" id="{5155E0C6-846D-42C4-A025-4D152E53DA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2" b="32"/>
          <a:stretch>
            <a:fillRect/>
          </a:stretch>
        </p:blipFill>
        <p:spPr/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8B906EE-449F-47C2-8318-4E22F36E3DD2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brewminate.com/the-french-revolution-the-king-must-die-so-that-the-country-can-live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9ED9AF-782F-43E2-AD0F-407DEDF0C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3392" y="1215335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a cabeça que "é" tem que ser antagônica ao papado.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1AC653-5049-4934-B220-D26FC7839E5A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5" tooltip="http://brewminate.com/the-french-revolution-a-basic-history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47761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, ao ar livre, pessoas, grupo&#10;&#10;Descrição gerada automaticamente">
            <a:extLst>
              <a:ext uri="{FF2B5EF4-FFF2-40B4-BE49-F238E27FC236}">
                <a16:creationId xmlns:a16="http://schemas.microsoft.com/office/drawing/2014/main" id="{18E70937-E9AB-4620-8638-471C29DDF6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63" r="496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2563C6-860A-45E6-8725-EB6036C9C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Portanto, a sexta cabeça é a França ateísta e as nações que seguiram sua ideologia.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2EAB205-1FDB-4AD5-8710-D327979CB71A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French_Revolution_of_1848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3038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&#10;&#10;Descrição gerada automaticamente">
            <a:extLst>
              <a:ext uri="{FF2B5EF4-FFF2-40B4-BE49-F238E27FC236}">
                <a16:creationId xmlns:a16="http://schemas.microsoft.com/office/drawing/2014/main" id="{C83845EB-939C-4D4E-ACED-073B9BDE18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41" b="18336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C5CCB8-1C6F-43A1-9BB5-38168A8A6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A sétima cabeça "ainda não chegou", esta cabeça é a besta da terra. Os Estados Unidos.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BCF98A5-84E5-4AC2-A54F-305822629268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fallout.gamepedia.com/American_Revolutionary_War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2154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esquiando&#10;&#10;Descrição gerada automaticamente">
            <a:extLst>
              <a:ext uri="{FF2B5EF4-FFF2-40B4-BE49-F238E27FC236}">
                <a16:creationId xmlns:a16="http://schemas.microsoft.com/office/drawing/2014/main" id="{0FF2748B-140A-4F17-BF28-5DB9DAA8EB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843" r="384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D61B4B-585D-4DFD-8B97-3C63A593B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1" y="1824935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Esta é a nação mais jovem dos mencionados, e só no presente se pode dizer que é uma cabeça imperial, que pode influenciar as nações da terra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D7A4002-7F3D-429A-87B5-A86EB338CE4A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dmethods.com/dbq/american-revolution-dbq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2121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céu, edifício, edifício governamental&#10;&#10;Descrição gerada automaticamente">
            <a:extLst>
              <a:ext uri="{FF2B5EF4-FFF2-40B4-BE49-F238E27FC236}">
                <a16:creationId xmlns:a16="http://schemas.microsoft.com/office/drawing/2014/main" id="{B39F03CC-1736-426C-AF1A-46C02D6FE0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2" b="781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C4F0363-F682-4B0C-93AD-64F8F561E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a besta não é uma oitava cabeça, mas um oitavo reino. Ela agirá em conjunto com a sétima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03DCE4-FF86-4225-815A-E40161018496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Capitolio_full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7736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interior, vermelho, vestuário&#10;&#10;Descrição gerada automaticamente">
            <a:extLst>
              <a:ext uri="{FF2B5EF4-FFF2-40B4-BE49-F238E27FC236}">
                <a16:creationId xmlns:a16="http://schemas.microsoft.com/office/drawing/2014/main" id="{D55AC264-D542-4C44-8189-E47211DF9B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19" b="241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1C6BBD-B4B3-4430-8D73-586A660B7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 Estados Unidos que ajudará a besta do mar a ser curada de sua ferida mortal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5F1BC5-61F0-42EF-A7DE-49DF78C5EE9F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hinca.net/labels/chicago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nc-sa/3.0/"/>
              </a:rPr>
              <a:t>CC BY-SA-NC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9963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0E7DC14-B907-45B1-8E88-21A9021AE5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AD2C8F-AE70-4E32-B066-5372E5567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200" y="1196560"/>
            <a:ext cx="4965700" cy="4912140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Esta Nova Ordem Mundial que formará esses dois poderes será breve, pois será interrompida pelo reino eterno de Cristo </a:t>
            </a:r>
          </a:p>
        </p:txBody>
      </p:sp>
    </p:spTree>
    <p:extLst>
      <p:ext uri="{BB962C8B-B14F-4D97-AF65-F5344CB8AC3E}">
        <p14:creationId xmlns:p14="http://schemas.microsoft.com/office/powerpoint/2010/main" val="28104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ao ar livre, chão&#10;&#10;Descrição gerada automaticamente">
            <a:extLst>
              <a:ext uri="{FF2B5EF4-FFF2-40B4-BE49-F238E27FC236}">
                <a16:creationId xmlns:a16="http://schemas.microsoft.com/office/drawing/2014/main" id="{80E4B9F4-13E7-4E1E-BDB7-E54FA5E9CE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DE9063-3F33-4476-82ED-187090386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3824" y="1651370"/>
            <a:ext cx="4867275" cy="4975960"/>
          </a:xfrm>
        </p:spPr>
        <p:txBody>
          <a:bodyPr>
            <a:normAutofit/>
          </a:bodyPr>
          <a:lstStyle/>
          <a:p>
            <a:r>
              <a:rPr lang="pt-BR" dirty="0"/>
              <a:t>"o julgamento contra a grande prostituta“.</a:t>
            </a:r>
          </a:p>
        </p:txBody>
      </p:sp>
    </p:spTree>
    <p:extLst>
      <p:ext uri="{BB962C8B-B14F-4D97-AF65-F5344CB8AC3E}">
        <p14:creationId xmlns:p14="http://schemas.microsoft.com/office/powerpoint/2010/main" val="13441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objeto ao ar livre, estrela&#10;&#10;Descrição gerada automaticamente">
            <a:extLst>
              <a:ext uri="{FF2B5EF4-FFF2-40B4-BE49-F238E27FC236}">
                <a16:creationId xmlns:a16="http://schemas.microsoft.com/office/drawing/2014/main" id="{7988F4EA-8F7C-4E76-823E-603EB6C749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55F6F1-4FC7-4324-B866-806C2EA43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oitava é o símbolo de um novo começo do reino de Deus.</a:t>
            </a:r>
          </a:p>
        </p:txBody>
      </p:sp>
    </p:spTree>
    <p:extLst>
      <p:ext uri="{BB962C8B-B14F-4D97-AF65-F5344CB8AC3E}">
        <p14:creationId xmlns:p14="http://schemas.microsoft.com/office/powerpoint/2010/main" val="41949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parede, interior&#10;&#10;Descrição gerada automaticamente">
            <a:extLst>
              <a:ext uri="{FF2B5EF4-FFF2-40B4-BE49-F238E27FC236}">
                <a16:creationId xmlns:a16="http://schemas.microsoft.com/office/drawing/2014/main" id="{F6D03A31-B942-4136-8180-F3FEC474FF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DA3632-0EAD-4449-9F71-9DE88BAC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696" y="1480379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A besta anticristo, manifestando-se como o oitavo, tentará imitar a segunda vinda de Cristo em seu reino</a:t>
            </a:r>
          </a:p>
        </p:txBody>
      </p:sp>
    </p:spTree>
    <p:extLst>
      <p:ext uri="{BB962C8B-B14F-4D97-AF65-F5344CB8AC3E}">
        <p14:creationId xmlns:p14="http://schemas.microsoft.com/office/powerpoint/2010/main" val="26823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Imagem 2" descr="Uma imagem contendo joias da coroa, acessório, superior, mesa&#10;&#10;Descrição gerada automaticamente">
            <a:extLst>
              <a:ext uri="{FF2B5EF4-FFF2-40B4-BE49-F238E27FC236}">
                <a16:creationId xmlns:a16="http://schemas.microsoft.com/office/drawing/2014/main" id="{252843DB-B7A8-4D82-AB25-B3B90644B2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44" b="794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2EAA00D-2A21-4EAA-9AA9-528B64508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6852" y="0"/>
            <a:ext cx="7966139" cy="6858000"/>
          </a:xfrm>
        </p:spPr>
        <p:txBody>
          <a:bodyPr/>
          <a:lstStyle/>
          <a:p>
            <a:r>
              <a:rPr lang="pt-BR" dirty="0"/>
              <a:t>O que representam os 10 chifres da besta? </a:t>
            </a:r>
            <a:br>
              <a:rPr lang="pt-BR" dirty="0"/>
            </a:br>
            <a:r>
              <a:rPr lang="pt-BR" b="1" dirty="0"/>
              <a:t>Ap. 17:12-14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5E16C3E-8E88-4585-B076-A6C894A99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FB9FD0-EA28-410D-B6DF-A332C71786C6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://commons.wikimedia.org/wiki/File:Crown_Kings_Bavaria_Munich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5283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céu, chão, ao ar livre, edifício&#10;&#10;Descrição gerada automaticamente">
            <a:extLst>
              <a:ext uri="{FF2B5EF4-FFF2-40B4-BE49-F238E27FC236}">
                <a16:creationId xmlns:a16="http://schemas.microsoft.com/office/drawing/2014/main" id="{95457214-77D5-4C09-85BC-2D9BF1AB84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224DB86-FF6E-46C0-B2DD-1A9834C3AFA2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sl.wikipedia.org/wiki/Dubaj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A5A85-2A9D-458B-AFE9-54B03D03E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5722" y="2036969"/>
            <a:ext cx="4339388" cy="4182624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Os dez chifres simbolizam dez reinos, não sucessivos ou com poder mundial como cabeças, mas contemporâneos.</a:t>
            </a:r>
          </a:p>
        </p:txBody>
      </p:sp>
    </p:spTree>
    <p:extLst>
      <p:ext uri="{BB962C8B-B14F-4D97-AF65-F5344CB8AC3E}">
        <p14:creationId xmlns:p14="http://schemas.microsoft.com/office/powerpoint/2010/main" val="301666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, olhando, cobertura para cabeça, vestindo&#10;&#10;Descrição gerada automaticamente">
            <a:extLst>
              <a:ext uri="{FF2B5EF4-FFF2-40B4-BE49-F238E27FC236}">
                <a16:creationId xmlns:a16="http://schemas.microsoft.com/office/drawing/2014/main" id="{11AAFBA4-B15D-458C-9E93-D6BF1A749D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75B69F-A7A2-4314-BB71-41DE35D53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184" y="671996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Os dez chifres em </a:t>
            </a:r>
            <a:r>
              <a:rPr lang="pt-BR" dirty="0" err="1"/>
              <a:t>Dn</a:t>
            </a:r>
            <a:r>
              <a:rPr lang="pt-BR" dirty="0"/>
              <a:t>. 7</a:t>
            </a:r>
          </a:p>
          <a:p>
            <a:r>
              <a:rPr lang="pt-BR" dirty="0"/>
              <a:t> são as tribos germânicas das quais as nações europeias derivaram.</a:t>
            </a:r>
          </a:p>
        </p:txBody>
      </p:sp>
    </p:spTree>
    <p:extLst>
      <p:ext uri="{BB962C8B-B14F-4D97-AF65-F5344CB8AC3E}">
        <p14:creationId xmlns:p14="http://schemas.microsoft.com/office/powerpoint/2010/main" val="4439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mantendo&#10;&#10;Descrição gerada automaticamente">
            <a:extLst>
              <a:ext uri="{FF2B5EF4-FFF2-40B4-BE49-F238E27FC236}">
                <a16:creationId xmlns:a16="http://schemas.microsoft.com/office/drawing/2014/main" id="{1E11A19F-B36E-4924-8021-763C0906C7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952" b="6952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AB25B3-EB87-42D6-854F-E42031EF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Esses dez reinos são todos os reis da terra no tempo do fim.</a:t>
            </a:r>
          </a:p>
        </p:txBody>
      </p:sp>
    </p:spTree>
    <p:extLst>
      <p:ext uri="{BB962C8B-B14F-4D97-AF65-F5344CB8AC3E}">
        <p14:creationId xmlns:p14="http://schemas.microsoft.com/office/powerpoint/2010/main" val="39383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ao ar livre, pessoa, uniforme militar, vestuário&#10;&#10;Descrição gerada automaticamente">
            <a:extLst>
              <a:ext uri="{FF2B5EF4-FFF2-40B4-BE49-F238E27FC236}">
                <a16:creationId xmlns:a16="http://schemas.microsoft.com/office/drawing/2014/main" id="{35A97C42-79C2-49C8-8223-40AA3705DD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275" b="1327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E04EA8-B638-4C10-998D-07DD7FF01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42314" y="844274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Quando esses reinos recuperarem seu poder, eles lutarão contra o Cordeiro e contra os 144.000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77735D-3919-4254-851F-EB1F0303790C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.wikipedia.org/wiki/Iraq_War_order_of_battle_2009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8180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 descr="Uma imagem contendo edifício, ao ar livre, céu, grande&#10;&#10;Descrição gerada automaticamente">
            <a:extLst>
              <a:ext uri="{FF2B5EF4-FFF2-40B4-BE49-F238E27FC236}">
                <a16:creationId xmlns:a16="http://schemas.microsoft.com/office/drawing/2014/main" id="{1A6A7A69-AFAF-412E-84AB-02C9EC2241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03C027-97AF-49CD-9E37-6011A8D19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a Babilônia será finalmente destruída e por quem? </a:t>
            </a:r>
            <a:r>
              <a:rPr lang="pt-BR" b="1" dirty="0"/>
              <a:t>Ap.17: 16-17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3EB790-D321-4E03-8BD5-10D244653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252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homem, pessoa, vestindo, vestuário&#10;&#10;Descrição gerada automaticamente">
            <a:extLst>
              <a:ext uri="{FF2B5EF4-FFF2-40B4-BE49-F238E27FC236}">
                <a16:creationId xmlns:a16="http://schemas.microsoft.com/office/drawing/2014/main" id="{EE048FDB-E8F4-4C36-9199-FB67CABCC3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61F6A2-0B8E-4408-AEB7-97AE8465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Finalmente, os dez chifres e a besta se revoltarão contra a prostituta</a:t>
            </a:r>
          </a:p>
        </p:txBody>
      </p:sp>
    </p:spTree>
    <p:extLst>
      <p:ext uri="{BB962C8B-B14F-4D97-AF65-F5344CB8AC3E}">
        <p14:creationId xmlns:p14="http://schemas.microsoft.com/office/powerpoint/2010/main" val="17536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vestuário, interior, escuro&#10;&#10;Descrição gerada automaticamente">
            <a:extLst>
              <a:ext uri="{FF2B5EF4-FFF2-40B4-BE49-F238E27FC236}">
                <a16:creationId xmlns:a16="http://schemas.microsoft.com/office/drawing/2014/main" id="{8B13EA34-8D61-4C15-A37F-77B887BBF4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2981D6-95B7-4CC3-A18F-1BF48A9A3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Portanto, os inimigos que Cristo enfrentará em sua segunda vinda serão a besta e o falso profeta, com o apoio dos reis da terra.	</a:t>
            </a:r>
          </a:p>
        </p:txBody>
      </p:sp>
    </p:spTree>
    <p:extLst>
      <p:ext uri="{BB962C8B-B14F-4D97-AF65-F5344CB8AC3E}">
        <p14:creationId xmlns:p14="http://schemas.microsoft.com/office/powerpoint/2010/main" val="225051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, cobertura de cabeça, parede, echarpe&#10;&#10;Descrição gerada automaticamente">
            <a:extLst>
              <a:ext uri="{FF2B5EF4-FFF2-40B4-BE49-F238E27FC236}">
                <a16:creationId xmlns:a16="http://schemas.microsoft.com/office/drawing/2014/main" id="{9BCE5E31-54A4-4633-8243-7DF57CFA66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7CA211-9FE2-4937-8630-3E1FD244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80" y="679701"/>
            <a:ext cx="4339388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Uma mulher simboliza uma igreja</a:t>
            </a:r>
          </a:p>
        </p:txBody>
      </p:sp>
    </p:spTree>
    <p:extLst>
      <p:ext uri="{BB962C8B-B14F-4D97-AF65-F5344CB8AC3E}">
        <p14:creationId xmlns:p14="http://schemas.microsoft.com/office/powerpoint/2010/main" val="12709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edifício&#10;&#10;Descrição gerada automaticamente">
            <a:extLst>
              <a:ext uri="{FF2B5EF4-FFF2-40B4-BE49-F238E27FC236}">
                <a16:creationId xmlns:a16="http://schemas.microsoft.com/office/drawing/2014/main" id="{DFBA315E-7B41-418D-BC0B-F461792700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8AED7E-FC49-4439-B0AE-B5458AEFA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7913" y="159026"/>
            <a:ext cx="6520070" cy="6467061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Esta besta e o falso profeta são a coalizão da sétima cabeça mais a besta ressuscitada como o oitavo rei</a:t>
            </a:r>
          </a:p>
        </p:txBody>
      </p:sp>
    </p:spTree>
    <p:extLst>
      <p:ext uri="{BB962C8B-B14F-4D97-AF65-F5344CB8AC3E}">
        <p14:creationId xmlns:p14="http://schemas.microsoft.com/office/powerpoint/2010/main" val="32339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Uma imagem contendo pessoa, parede, interior, mulher&#10;&#10;Descrição gerada automaticamente">
            <a:extLst>
              <a:ext uri="{FF2B5EF4-FFF2-40B4-BE49-F238E27FC236}">
                <a16:creationId xmlns:a16="http://schemas.microsoft.com/office/drawing/2014/main" id="{F427630D-082D-44DE-A42E-B720669DBA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9123C7-DAA4-4060-AF49-BCA8395A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54418" y="1480379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Cristo virá quando as duas potências mundiais forem a besta e seu falso profeta.</a:t>
            </a:r>
          </a:p>
        </p:txBody>
      </p:sp>
    </p:spTree>
    <p:extLst>
      <p:ext uri="{BB962C8B-B14F-4D97-AF65-F5344CB8AC3E}">
        <p14:creationId xmlns:p14="http://schemas.microsoft.com/office/powerpoint/2010/main" val="9085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relógio, objeto&#10;&#10;Descrição gerada automaticamente">
            <a:extLst>
              <a:ext uri="{FF2B5EF4-FFF2-40B4-BE49-F238E27FC236}">
                <a16:creationId xmlns:a16="http://schemas.microsoft.com/office/drawing/2014/main" id="{0690F7D9-0A60-4CC5-826C-BD4FCD5584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F6E378-1B9F-48F6-BEAF-E2051C82E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4905" y="1506883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estamos no tempo de transição entre a sexta cabeça e a sétima, que durará “pouco tempo”</a:t>
            </a:r>
          </a:p>
        </p:txBody>
      </p:sp>
    </p:spTree>
    <p:extLst>
      <p:ext uri="{BB962C8B-B14F-4D97-AF65-F5344CB8AC3E}">
        <p14:creationId xmlns:p14="http://schemas.microsoft.com/office/powerpoint/2010/main" val="18854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stuário, mulher&#10;&#10;Descrição gerada automaticamente">
            <a:extLst>
              <a:ext uri="{FF2B5EF4-FFF2-40B4-BE49-F238E27FC236}">
                <a16:creationId xmlns:a16="http://schemas.microsoft.com/office/drawing/2014/main" id="{1BD65940-5F7A-4FA0-94E4-63C040F23E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3481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8C28A6-7B5B-412D-8E17-13EB3CCA2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Você quer se preparar para estar com Cristo por toda a eternidade?</a:t>
            </a:r>
          </a:p>
        </p:txBody>
      </p:sp>
    </p:spTree>
    <p:extLst>
      <p:ext uri="{BB962C8B-B14F-4D97-AF65-F5344CB8AC3E}">
        <p14:creationId xmlns:p14="http://schemas.microsoft.com/office/powerpoint/2010/main" val="11992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vermelho&#10;&#10;Descrição gerada automaticamente">
            <a:extLst>
              <a:ext uri="{FF2B5EF4-FFF2-40B4-BE49-F238E27FC236}">
                <a16:creationId xmlns:a16="http://schemas.microsoft.com/office/drawing/2014/main" id="{7A5375C2-6985-4671-BB1C-7BB1F6B860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53881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269B1A-5B08-426D-BBCB-ACB5A6CB9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 prostituta é mostrada antes deste julgamento</a:t>
            </a:r>
          </a:p>
        </p:txBody>
      </p:sp>
    </p:spTree>
    <p:extLst>
      <p:ext uri="{BB962C8B-B14F-4D97-AF65-F5344CB8AC3E}">
        <p14:creationId xmlns:p14="http://schemas.microsoft.com/office/powerpoint/2010/main" val="23988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água, céu, pessoa&#10;&#10;Descrição gerada automaticamente">
            <a:extLst>
              <a:ext uri="{FF2B5EF4-FFF2-40B4-BE49-F238E27FC236}">
                <a16:creationId xmlns:a16="http://schemas.microsoft.com/office/drawing/2014/main" id="{871BD316-CE7D-4824-9337-AE6A08388F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b="75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CCB139-5A0B-48E2-817C-494E3E3BC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/>
              <a:t>ela é mostrada sentada em muitas águas, isto é, antes que eles estejam secos na sexta taça.</a:t>
            </a:r>
          </a:p>
        </p:txBody>
      </p:sp>
    </p:spTree>
    <p:extLst>
      <p:ext uri="{BB962C8B-B14F-4D97-AF65-F5344CB8AC3E}">
        <p14:creationId xmlns:p14="http://schemas.microsoft.com/office/powerpoint/2010/main" val="2356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6833</TotalTime>
  <Words>1396</Words>
  <Application>Microsoft Office PowerPoint</Application>
  <PresentationFormat>Widescreen</PresentationFormat>
  <Paragraphs>106</Paragraphs>
  <Slides>74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79" baseType="lpstr">
      <vt:lpstr>Century Gothic</vt:lpstr>
      <vt:lpstr>Calibri</vt:lpstr>
      <vt:lpstr>Arial</vt:lpstr>
      <vt:lpstr>Georgia</vt:lpstr>
      <vt:lpstr>de2018</vt:lpstr>
      <vt:lpstr>Apresentação do PowerPoint</vt:lpstr>
      <vt:lpstr>17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2019-05-29T01:00:01Z</dcterms:modified>
</cp:coreProperties>
</file>