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9" r:id="rId1"/>
  </p:sldMasterIdLst>
  <p:notesMasterIdLst>
    <p:notesMasterId r:id="rId46"/>
  </p:notesMasterIdLst>
  <p:sldIdLst>
    <p:sldId id="256" r:id="rId2"/>
    <p:sldId id="25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9" r:id="rId24"/>
    <p:sldId id="320" r:id="rId25"/>
    <p:sldId id="321" r:id="rId26"/>
    <p:sldId id="322" r:id="rId27"/>
    <p:sldId id="323" r:id="rId28"/>
    <p:sldId id="325" r:id="rId29"/>
    <p:sldId id="326" r:id="rId30"/>
    <p:sldId id="327" r:id="rId31"/>
    <p:sldId id="328" r:id="rId32"/>
    <p:sldId id="329" r:id="rId33"/>
    <p:sldId id="330" r:id="rId34"/>
    <p:sldId id="331" r:id="rId35"/>
    <p:sldId id="332" r:id="rId36"/>
    <p:sldId id="333" r:id="rId37"/>
    <p:sldId id="334" r:id="rId38"/>
    <p:sldId id="335" r:id="rId39"/>
    <p:sldId id="336" r:id="rId40"/>
    <p:sldId id="337" r:id="rId41"/>
    <p:sldId id="338" r:id="rId42"/>
    <p:sldId id="339" r:id="rId43"/>
    <p:sldId id="340" r:id="rId44"/>
    <p:sldId id="297" r:id="rId45"/>
  </p:sldIdLst>
  <p:sldSz cx="12192000" cy="6858000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entury Gothic" panose="020B0502020202020204" pitchFamily="34" charset="0"/>
      <p:regular r:id="rId51"/>
      <p:bold r:id="rId52"/>
      <p:italic r:id="rId53"/>
      <p:boldItalic r:id="rId54"/>
    </p:embeddedFont>
    <p:embeddedFont>
      <p:font typeface="Georgia" panose="02040502050405020303" pitchFamily="18" charset="0"/>
      <p:regular r:id="rId55"/>
      <p:bold r:id="rId56"/>
      <p:italic r:id="rId57"/>
      <p:boldItalic r:id="rId5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000818"/>
    <a:srgbClr val="00040C"/>
    <a:srgbClr val="000000"/>
    <a:srgbClr val="033F5D"/>
    <a:srgbClr val="FF6600"/>
    <a:srgbClr val="9A0000"/>
    <a:srgbClr val="6C2E6D"/>
    <a:srgbClr val="450F39"/>
    <a:srgbClr val="1339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62495F-ADDE-43C9-8AAC-E3103EABC4C3}" v="195" dt="2019-04-10T03:59:20.4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 autoAdjust="0"/>
    <p:restoredTop sz="88654" autoAdjust="0"/>
  </p:normalViewPr>
  <p:slideViewPr>
    <p:cSldViewPr snapToGrid="0">
      <p:cViewPr varScale="1">
        <p:scale>
          <a:sx n="60" d="100"/>
          <a:sy n="60" d="100"/>
        </p:scale>
        <p:origin x="9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BB5827CA-A945-4750-8B5B-F29A9F7D4EFA}"/>
    <pc:docChg chg="custSel delSld modSld">
      <pc:chgData name="marcos aurelio gularte de castro" userId="67f50566e2aee3b4" providerId="LiveId" clId="{BB5827CA-A945-4750-8B5B-F29A9F7D4EFA}" dt="2019-04-08T20:34:07.698" v="57" actId="478"/>
      <pc:docMkLst>
        <pc:docMk/>
      </pc:docMkLst>
      <pc:sldChg chg="modSp">
        <pc:chgData name="marcos aurelio gularte de castro" userId="67f50566e2aee3b4" providerId="LiveId" clId="{BB5827CA-A945-4750-8B5B-F29A9F7D4EFA}" dt="2019-04-08T20:33:52.189" v="0" actId="20577"/>
        <pc:sldMkLst>
          <pc:docMk/>
          <pc:sldMk cId="288318809" sldId="257"/>
        </pc:sldMkLst>
        <pc:spChg chg="mod">
          <ac:chgData name="marcos aurelio gularte de castro" userId="67f50566e2aee3b4" providerId="LiveId" clId="{BB5827CA-A945-4750-8B5B-F29A9F7D4EFA}" dt="2019-04-08T20:33:52.189" v="0" actId="20577"/>
          <ac:spMkLst>
            <pc:docMk/>
            <pc:sldMk cId="288318809" sldId="257"/>
            <ac:spMk id="4" creationId="{B85B2C8B-7E47-4854-8E65-997B50025415}"/>
          </ac:spMkLst>
        </pc:spChg>
      </pc:sldChg>
      <pc:sldChg chg="addSp delSp modSp">
        <pc:chgData name="marcos aurelio gularte de castro" userId="67f50566e2aee3b4" providerId="LiveId" clId="{BB5827CA-A945-4750-8B5B-F29A9F7D4EFA}" dt="2019-04-08T20:34:07.698" v="57" actId="478"/>
        <pc:sldMkLst>
          <pc:docMk/>
          <pc:sldMk cId="3211248723" sldId="298"/>
        </pc:sldMkLst>
        <pc:spChg chg="del">
          <ac:chgData name="marcos aurelio gularte de castro" userId="67f50566e2aee3b4" providerId="LiveId" clId="{BB5827CA-A945-4750-8B5B-F29A9F7D4EFA}" dt="2019-04-08T20:34:05.942" v="56" actId="478"/>
          <ac:spMkLst>
            <pc:docMk/>
            <pc:sldMk cId="3211248723" sldId="298"/>
            <ac:spMk id="11" creationId="{A70342A5-49DF-47B5-96CF-4A74474BCAC8}"/>
          </ac:spMkLst>
        </pc:spChg>
        <pc:spChg chg="add mod">
          <ac:chgData name="marcos aurelio gularte de castro" userId="67f50566e2aee3b4" providerId="LiveId" clId="{BB5827CA-A945-4750-8B5B-F29A9F7D4EFA}" dt="2019-04-08T20:34:05.942" v="56" actId="478"/>
          <ac:spMkLst>
            <pc:docMk/>
            <pc:sldMk cId="3211248723" sldId="298"/>
            <ac:spMk id="19" creationId="{9788EA44-8FD7-4509-B608-DDE14031C99E}"/>
          </ac:spMkLst>
        </pc:spChg>
        <pc:spChg chg="add mod">
          <ac:chgData name="marcos aurelio gularte de castro" userId="67f50566e2aee3b4" providerId="LiveId" clId="{BB5827CA-A945-4750-8B5B-F29A9F7D4EFA}" dt="2019-04-08T20:34:07.698" v="57" actId="478"/>
          <ac:spMkLst>
            <pc:docMk/>
            <pc:sldMk cId="3211248723" sldId="298"/>
            <ac:spMk id="21" creationId="{0EA15263-862F-4B58-AEC3-61BD88E3395D}"/>
          </ac:spMkLst>
        </pc:spChg>
        <pc:picChg chg="del">
          <ac:chgData name="marcos aurelio gularte de castro" userId="67f50566e2aee3b4" providerId="LiveId" clId="{BB5827CA-A945-4750-8B5B-F29A9F7D4EFA}" dt="2019-04-08T20:34:07.698" v="57" actId="478"/>
          <ac:picMkLst>
            <pc:docMk/>
            <pc:sldMk cId="3211248723" sldId="298"/>
            <ac:picMk id="17" creationId="{7D7C55D5-E0A5-4755-AEA1-A89D315D06E4}"/>
          </ac:picMkLst>
        </pc:picChg>
      </pc:sldChg>
    </pc:docChg>
  </pc:docChgLst>
  <pc:docChgLst>
    <pc:chgData name="marcos aurelio gularte de castro" userId="67f50566e2aee3b4" providerId="LiveId" clId="{6E62495F-ADDE-43C9-8AAC-E3103EABC4C3}"/>
    <pc:docChg chg="undo custSel addSld delSld modSld">
      <pc:chgData name="marcos aurelio gularte de castro" userId="67f50566e2aee3b4" providerId="LiveId" clId="{6E62495F-ADDE-43C9-8AAC-E3103EABC4C3}" dt="2019-04-10T03:59:20.474" v="589" actId="931"/>
      <pc:docMkLst>
        <pc:docMk/>
      </pc:docMkLst>
      <pc:sldChg chg="modTransition">
        <pc:chgData name="marcos aurelio gularte de castro" userId="67f50566e2aee3b4" providerId="LiveId" clId="{6E62495F-ADDE-43C9-8AAC-E3103EABC4C3}" dt="2019-04-09T14:33:19.906" v="458"/>
        <pc:sldMkLst>
          <pc:docMk/>
          <pc:sldMk cId="166350700" sldId="256"/>
        </pc:sldMkLst>
      </pc:sldChg>
      <pc:sldChg chg="addSp delSp modSp modTransition">
        <pc:chgData name="marcos aurelio gularte de castro" userId="67f50566e2aee3b4" providerId="LiveId" clId="{6E62495F-ADDE-43C9-8AAC-E3103EABC4C3}" dt="2019-04-10T03:02:10.581" v="463" actId="20577"/>
        <pc:sldMkLst>
          <pc:docMk/>
          <pc:sldMk cId="288318809" sldId="257"/>
        </pc:sldMkLst>
        <pc:spChg chg="add del mod">
          <ac:chgData name="marcos aurelio gularte de castro" userId="67f50566e2aee3b4" providerId="LiveId" clId="{6E62495F-ADDE-43C9-8AAC-E3103EABC4C3}" dt="2019-04-10T03:02:04.329" v="461"/>
          <ac:spMkLst>
            <pc:docMk/>
            <pc:sldMk cId="288318809" sldId="257"/>
            <ac:spMk id="2" creationId="{7D80F6A1-BC32-4C57-9347-4D3278CF8C7E}"/>
          </ac:spMkLst>
        </pc:spChg>
        <pc:spChg chg="mod">
          <ac:chgData name="marcos aurelio gularte de castro" userId="67f50566e2aee3b4" providerId="LiveId" clId="{6E62495F-ADDE-43C9-8AAC-E3103EABC4C3}" dt="2019-04-10T03:02:10.581" v="463" actId="20577"/>
          <ac:spMkLst>
            <pc:docMk/>
            <pc:sldMk cId="288318809" sldId="257"/>
            <ac:spMk id="3" creationId="{88D7D317-E047-4CE6-8798-4D1347DECA19}"/>
          </ac:spMkLst>
        </pc:spChg>
        <pc:spChg chg="add del mod">
          <ac:chgData name="marcos aurelio gularte de castro" userId="67f50566e2aee3b4" providerId="LiveId" clId="{6E62495F-ADDE-43C9-8AAC-E3103EABC4C3}" dt="2019-04-10T03:02:04.329" v="461"/>
          <ac:spMkLst>
            <pc:docMk/>
            <pc:sldMk cId="288318809" sldId="257"/>
            <ac:spMk id="5" creationId="{FA160E1D-5B4D-48F1-9B8C-1651C9131590}"/>
          </ac:spMkLst>
        </pc:spChg>
      </pc:sldChg>
      <pc:sldChg chg="modTransition">
        <pc:chgData name="marcos aurelio gularte de castro" userId="67f50566e2aee3b4" providerId="LiveId" clId="{6E62495F-ADDE-43C9-8AAC-E3103EABC4C3}" dt="2019-04-09T14:33:19.906" v="458"/>
        <pc:sldMkLst>
          <pc:docMk/>
          <pc:sldMk cId="578974007" sldId="297"/>
        </pc:sldMkLst>
      </pc:sldChg>
      <pc:sldChg chg="addSp delSp modSp modTransition modAnim">
        <pc:chgData name="marcos aurelio gularte de castro" userId="67f50566e2aee3b4" providerId="LiveId" clId="{6E62495F-ADDE-43C9-8AAC-E3103EABC4C3}" dt="2019-04-09T14:33:19.906" v="458"/>
        <pc:sldMkLst>
          <pc:docMk/>
          <pc:sldMk cId="3211248723" sldId="298"/>
        </pc:sldMkLst>
        <pc:spChg chg="add del mod">
          <ac:chgData name="marcos aurelio gularte de castro" userId="67f50566e2aee3b4" providerId="LiveId" clId="{6E62495F-ADDE-43C9-8AAC-E3103EABC4C3}" dt="2019-04-09T00:21:26.118" v="126" actId="1076"/>
          <ac:spMkLst>
            <pc:docMk/>
            <pc:sldMk cId="3211248723" sldId="298"/>
            <ac:spMk id="2" creationId="{C2721E3C-78EF-486B-BAD3-C53CF614E109}"/>
          </ac:spMkLst>
        </pc:spChg>
        <pc:spChg chg="add del mod">
          <ac:chgData name="marcos aurelio gularte de castro" userId="67f50566e2aee3b4" providerId="LiveId" clId="{6E62495F-ADDE-43C9-8AAC-E3103EABC4C3}" dt="2019-04-09T00:16:15.583" v="28" actId="767"/>
          <ac:spMkLst>
            <pc:docMk/>
            <pc:sldMk cId="3211248723" sldId="298"/>
            <ac:spMk id="3" creationId="{8C7A250F-528E-4DA1-BD2F-341332EBF911}"/>
          </ac:spMkLst>
        </pc:spChg>
        <pc:spChg chg="add mod">
          <ac:chgData name="marcos aurelio gularte de castro" userId="67f50566e2aee3b4" providerId="LiveId" clId="{6E62495F-ADDE-43C9-8AAC-E3103EABC4C3}" dt="2019-04-09T00:28:27.881" v="162" actId="1076"/>
          <ac:spMkLst>
            <pc:docMk/>
            <pc:sldMk cId="3211248723" sldId="298"/>
            <ac:spMk id="10" creationId="{FCABC683-9846-404D-B612-02ABEC7D986C}"/>
          </ac:spMkLst>
        </pc:spChg>
        <pc:spChg chg="add mod">
          <ac:chgData name="marcos aurelio gularte de castro" userId="67f50566e2aee3b4" providerId="LiveId" clId="{6E62495F-ADDE-43C9-8AAC-E3103EABC4C3}" dt="2019-04-09T00:21:26.118" v="126" actId="1076"/>
          <ac:spMkLst>
            <pc:docMk/>
            <pc:sldMk cId="3211248723" sldId="298"/>
            <ac:spMk id="12" creationId="{14F2A735-B755-4988-9552-488BD3AAE260}"/>
          </ac:spMkLst>
        </pc:spChg>
        <pc:spChg chg="add mod">
          <ac:chgData name="marcos aurelio gularte de castro" userId="67f50566e2aee3b4" providerId="LiveId" clId="{6E62495F-ADDE-43C9-8AAC-E3103EABC4C3}" dt="2019-04-09T00:21:26.118" v="126" actId="1076"/>
          <ac:spMkLst>
            <pc:docMk/>
            <pc:sldMk cId="3211248723" sldId="298"/>
            <ac:spMk id="13" creationId="{A7C86974-3157-4DE2-8432-DC17DB85278A}"/>
          </ac:spMkLst>
        </pc:spChg>
        <pc:spChg chg="add mod">
          <ac:chgData name="marcos aurelio gularte de castro" userId="67f50566e2aee3b4" providerId="LiveId" clId="{6E62495F-ADDE-43C9-8AAC-E3103EABC4C3}" dt="2019-04-09T00:21:26.118" v="126" actId="1076"/>
          <ac:spMkLst>
            <pc:docMk/>
            <pc:sldMk cId="3211248723" sldId="298"/>
            <ac:spMk id="14" creationId="{AB69A795-D9CD-471E-9046-5E69377F4336}"/>
          </ac:spMkLst>
        </pc:spChg>
        <pc:spChg chg="add mod">
          <ac:chgData name="marcos aurelio gularte de castro" userId="67f50566e2aee3b4" providerId="LiveId" clId="{6E62495F-ADDE-43C9-8AAC-E3103EABC4C3}" dt="2019-04-09T00:22:11.920" v="135" actId="20577"/>
          <ac:spMkLst>
            <pc:docMk/>
            <pc:sldMk cId="3211248723" sldId="298"/>
            <ac:spMk id="15" creationId="{BF11D1E3-E8C6-4715-8856-995F9729348A}"/>
          </ac:spMkLst>
        </pc:spChg>
        <pc:spChg chg="add mod">
          <ac:chgData name="marcos aurelio gularte de castro" userId="67f50566e2aee3b4" providerId="LiveId" clId="{6E62495F-ADDE-43C9-8AAC-E3103EABC4C3}" dt="2019-04-09T00:21:50.356" v="129" actId="20577"/>
          <ac:spMkLst>
            <pc:docMk/>
            <pc:sldMk cId="3211248723" sldId="298"/>
            <ac:spMk id="16" creationId="{FEE59EF2-4FE8-4394-BB6E-C126B46E2D0D}"/>
          </ac:spMkLst>
        </pc:spChg>
        <pc:spChg chg="del">
          <ac:chgData name="marcos aurelio gularte de castro" userId="67f50566e2aee3b4" providerId="LiveId" clId="{6E62495F-ADDE-43C9-8AAC-E3103EABC4C3}" dt="2019-04-09T00:12:53.718" v="1"/>
          <ac:spMkLst>
            <pc:docMk/>
            <pc:sldMk cId="3211248723" sldId="298"/>
            <ac:spMk id="19" creationId="{9788EA44-8FD7-4509-B608-DDE14031C99E}"/>
          </ac:spMkLst>
        </pc:spChg>
        <pc:spChg chg="del">
          <ac:chgData name="marcos aurelio gularte de castro" userId="67f50566e2aee3b4" providerId="LiveId" clId="{6E62495F-ADDE-43C9-8AAC-E3103EABC4C3}" dt="2019-04-09T00:12:53.718" v="1"/>
          <ac:spMkLst>
            <pc:docMk/>
            <pc:sldMk cId="3211248723" sldId="298"/>
            <ac:spMk id="21" creationId="{0EA15263-862F-4B58-AEC3-61BD88E3395D}"/>
          </ac:spMkLst>
        </pc:spChg>
        <pc:picChg chg="add del mod">
          <ac:chgData name="marcos aurelio gularte de castro" userId="67f50566e2aee3b4" providerId="LiveId" clId="{6E62495F-ADDE-43C9-8AAC-E3103EABC4C3}" dt="2019-04-09T00:14:18.291" v="15" actId="478"/>
          <ac:picMkLst>
            <pc:docMk/>
            <pc:sldMk cId="3211248723" sldId="298"/>
            <ac:picMk id="4" creationId="{EFD30673-5F7A-43E2-9DEC-9479377F583F}"/>
          </ac:picMkLst>
        </pc:picChg>
        <pc:picChg chg="add del mod">
          <ac:chgData name="marcos aurelio gularte de castro" userId="67f50566e2aee3b4" providerId="LiveId" clId="{6E62495F-ADDE-43C9-8AAC-E3103EABC4C3}" dt="2019-04-09T00:14:18.291" v="15" actId="478"/>
          <ac:picMkLst>
            <pc:docMk/>
            <pc:sldMk cId="3211248723" sldId="298"/>
            <ac:picMk id="5" creationId="{344251D2-E560-4886-8D80-F5CC94C94AB1}"/>
          </ac:picMkLst>
        </pc:picChg>
        <pc:picChg chg="add del mod">
          <ac:chgData name="marcos aurelio gularte de castro" userId="67f50566e2aee3b4" providerId="LiveId" clId="{6E62495F-ADDE-43C9-8AAC-E3103EABC4C3}" dt="2019-04-09T00:14:18.291" v="15" actId="478"/>
          <ac:picMkLst>
            <pc:docMk/>
            <pc:sldMk cId="3211248723" sldId="298"/>
            <ac:picMk id="6" creationId="{7B9ED1BB-B653-4E0B-A425-83CBF46FC7BE}"/>
          </ac:picMkLst>
        </pc:picChg>
        <pc:picChg chg="add del mod">
          <ac:chgData name="marcos aurelio gularte de castro" userId="67f50566e2aee3b4" providerId="LiveId" clId="{6E62495F-ADDE-43C9-8AAC-E3103EABC4C3}" dt="2019-04-09T00:14:18.291" v="15" actId="478"/>
          <ac:picMkLst>
            <pc:docMk/>
            <pc:sldMk cId="3211248723" sldId="298"/>
            <ac:picMk id="7" creationId="{2EC9636D-8679-4A9E-AEA7-4C4C8B99208B}"/>
          </ac:picMkLst>
        </pc:picChg>
        <pc:picChg chg="add del mod">
          <ac:chgData name="marcos aurelio gularte de castro" userId="67f50566e2aee3b4" providerId="LiveId" clId="{6E62495F-ADDE-43C9-8AAC-E3103EABC4C3}" dt="2019-04-09T00:14:18.291" v="15" actId="478"/>
          <ac:picMkLst>
            <pc:docMk/>
            <pc:sldMk cId="3211248723" sldId="298"/>
            <ac:picMk id="8" creationId="{FC410773-27E3-4607-89DC-1D87A47181A9}"/>
          </ac:picMkLst>
        </pc:picChg>
        <pc:picChg chg="add del mod">
          <ac:chgData name="marcos aurelio gularte de castro" userId="67f50566e2aee3b4" providerId="LiveId" clId="{6E62495F-ADDE-43C9-8AAC-E3103EABC4C3}" dt="2019-04-09T00:14:18.291" v="15" actId="478"/>
          <ac:picMkLst>
            <pc:docMk/>
            <pc:sldMk cId="3211248723" sldId="298"/>
            <ac:picMk id="9" creationId="{3EED2AA1-0B64-4E7A-832C-8B86761BF557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06:33.907" v="464" actId="931"/>
        <pc:sldMkLst>
          <pc:docMk/>
          <pc:sldMk cId="1783207972" sldId="299"/>
        </pc:sldMkLst>
        <pc:spChg chg="del">
          <ac:chgData name="marcos aurelio gularte de castro" userId="67f50566e2aee3b4" providerId="LiveId" clId="{6E62495F-ADDE-43C9-8AAC-E3103EABC4C3}" dt="2019-04-10T03:06:33.907" v="464" actId="931"/>
          <ac:spMkLst>
            <pc:docMk/>
            <pc:sldMk cId="1783207972" sldId="299"/>
            <ac:spMk id="2" creationId="{991717AB-BA2E-4832-9C01-E3DBBAD39E7A}"/>
          </ac:spMkLst>
        </pc:spChg>
        <pc:spChg chg="mod">
          <ac:chgData name="marcos aurelio gularte de castro" userId="67f50566e2aee3b4" providerId="LiveId" clId="{6E62495F-ADDE-43C9-8AAC-E3103EABC4C3}" dt="2019-04-09T00:28:41.511" v="163"/>
          <ac:spMkLst>
            <pc:docMk/>
            <pc:sldMk cId="1783207972" sldId="299"/>
            <ac:spMk id="3" creationId="{29AB88B8-1B15-4A9F-9119-70F3AEE62027}"/>
          </ac:spMkLst>
        </pc:spChg>
        <pc:picChg chg="add mod">
          <ac:chgData name="marcos aurelio gularte de castro" userId="67f50566e2aee3b4" providerId="LiveId" clId="{6E62495F-ADDE-43C9-8AAC-E3103EABC4C3}" dt="2019-04-10T03:06:33.907" v="464" actId="931"/>
          <ac:picMkLst>
            <pc:docMk/>
            <pc:sldMk cId="1783207972" sldId="299"/>
            <ac:picMk id="5" creationId="{8ABE752F-4B0A-41C4-9592-556869A1F019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07:00.430" v="466" actId="931"/>
        <pc:sldMkLst>
          <pc:docMk/>
          <pc:sldMk cId="2716132889" sldId="300"/>
        </pc:sldMkLst>
        <pc:spChg chg="del">
          <ac:chgData name="marcos aurelio gularte de castro" userId="67f50566e2aee3b4" providerId="LiveId" clId="{6E62495F-ADDE-43C9-8AAC-E3103EABC4C3}" dt="2019-04-09T00:39:33.852" v="172"/>
          <ac:spMkLst>
            <pc:docMk/>
            <pc:sldMk cId="2716132889" sldId="300"/>
            <ac:spMk id="2" creationId="{9EACFF66-49F0-40B4-8E73-A0A59BE191EB}"/>
          </ac:spMkLst>
        </pc:spChg>
        <pc:spChg chg="del">
          <ac:chgData name="marcos aurelio gularte de castro" userId="67f50566e2aee3b4" providerId="LiveId" clId="{6E62495F-ADDE-43C9-8AAC-E3103EABC4C3}" dt="2019-04-09T00:39:33.852" v="172"/>
          <ac:spMkLst>
            <pc:docMk/>
            <pc:sldMk cId="2716132889" sldId="300"/>
            <ac:spMk id="3" creationId="{D44D59DE-B45C-416A-AFAB-E6A648767BB3}"/>
          </ac:spMkLst>
        </pc:spChg>
        <pc:spChg chg="add del mod">
          <ac:chgData name="marcos aurelio gularte de castro" userId="67f50566e2aee3b4" providerId="LiveId" clId="{6E62495F-ADDE-43C9-8AAC-E3103EABC4C3}" dt="2019-04-10T03:07:00.430" v="466" actId="931"/>
          <ac:spMkLst>
            <pc:docMk/>
            <pc:sldMk cId="2716132889" sldId="300"/>
            <ac:spMk id="4" creationId="{699537B0-EC6A-4B63-831D-C48951A7B7F0}"/>
          </ac:spMkLst>
        </pc:spChg>
        <pc:spChg chg="add mod">
          <ac:chgData name="marcos aurelio gularte de castro" userId="67f50566e2aee3b4" providerId="LiveId" clId="{6E62495F-ADDE-43C9-8AAC-E3103EABC4C3}" dt="2019-04-10T03:06:44.284" v="465" actId="20577"/>
          <ac:spMkLst>
            <pc:docMk/>
            <pc:sldMk cId="2716132889" sldId="300"/>
            <ac:spMk id="5" creationId="{A388C65B-32E9-4BEC-B3B1-F62F4A8C769E}"/>
          </ac:spMkLst>
        </pc:spChg>
        <pc:spChg chg="add mod">
          <ac:chgData name="marcos aurelio gularte de castro" userId="67f50566e2aee3b4" providerId="LiveId" clId="{6E62495F-ADDE-43C9-8AAC-E3103EABC4C3}" dt="2019-04-09T00:39:35.843" v="173" actId="20577"/>
          <ac:spMkLst>
            <pc:docMk/>
            <pc:sldMk cId="2716132889" sldId="300"/>
            <ac:spMk id="6" creationId="{56BE5B2B-18D2-49BB-97F4-28B3767B0114}"/>
          </ac:spMkLst>
        </pc:spChg>
        <pc:picChg chg="add mod">
          <ac:chgData name="marcos aurelio gularte de castro" userId="67f50566e2aee3b4" providerId="LiveId" clId="{6E62495F-ADDE-43C9-8AAC-E3103EABC4C3}" dt="2019-04-10T03:07:00.430" v="466" actId="931"/>
          <ac:picMkLst>
            <pc:docMk/>
            <pc:sldMk cId="2716132889" sldId="300"/>
            <ac:picMk id="3" creationId="{D74957F2-D603-4AAC-993F-15EB5B90F8DB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07:21.349" v="467" actId="931"/>
        <pc:sldMkLst>
          <pc:docMk/>
          <pc:sldMk cId="2981675037" sldId="301"/>
        </pc:sldMkLst>
        <pc:spChg chg="del">
          <ac:chgData name="marcos aurelio gularte de castro" userId="67f50566e2aee3b4" providerId="LiveId" clId="{6E62495F-ADDE-43C9-8AAC-E3103EABC4C3}" dt="2019-04-10T03:07:21.349" v="467" actId="931"/>
          <ac:spMkLst>
            <pc:docMk/>
            <pc:sldMk cId="2981675037" sldId="301"/>
            <ac:spMk id="2" creationId="{8D557BC3-AB78-4A4D-8965-F63F51AD5D5C}"/>
          </ac:spMkLst>
        </pc:spChg>
        <pc:spChg chg="mod">
          <ac:chgData name="marcos aurelio gularte de castro" userId="67f50566e2aee3b4" providerId="LiveId" clId="{6E62495F-ADDE-43C9-8AAC-E3103EABC4C3}" dt="2019-04-09T00:44:20.318" v="178" actId="27636"/>
          <ac:spMkLst>
            <pc:docMk/>
            <pc:sldMk cId="2981675037" sldId="301"/>
            <ac:spMk id="3" creationId="{DB8647D7-6D9F-4175-8BF8-53B054BA3A83}"/>
          </ac:spMkLst>
        </pc:spChg>
        <pc:picChg chg="add mod">
          <ac:chgData name="marcos aurelio gularte de castro" userId="67f50566e2aee3b4" providerId="LiveId" clId="{6E62495F-ADDE-43C9-8AAC-E3103EABC4C3}" dt="2019-04-10T03:07:21.349" v="467" actId="931"/>
          <ac:picMkLst>
            <pc:docMk/>
            <pc:sldMk cId="2981675037" sldId="301"/>
            <ac:picMk id="5" creationId="{AB2907EC-ACF4-49A2-B007-7C4EF1A0ECA6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13:55.140" v="474" actId="14100"/>
        <pc:sldMkLst>
          <pc:docMk/>
          <pc:sldMk cId="2309294833" sldId="302"/>
        </pc:sldMkLst>
        <pc:spChg chg="del">
          <ac:chgData name="marcos aurelio gularte de castro" userId="67f50566e2aee3b4" providerId="LiveId" clId="{6E62495F-ADDE-43C9-8AAC-E3103EABC4C3}" dt="2019-04-10T03:07:53.967" v="470" actId="931"/>
          <ac:spMkLst>
            <pc:docMk/>
            <pc:sldMk cId="2309294833" sldId="302"/>
            <ac:spMk id="2" creationId="{3712076F-CE33-45F2-9B35-03E1A65852B0}"/>
          </ac:spMkLst>
        </pc:spChg>
        <pc:spChg chg="mod">
          <ac:chgData name="marcos aurelio gularte de castro" userId="67f50566e2aee3b4" providerId="LiveId" clId="{6E62495F-ADDE-43C9-8AAC-E3103EABC4C3}" dt="2019-04-10T03:13:55.140" v="474" actId="14100"/>
          <ac:spMkLst>
            <pc:docMk/>
            <pc:sldMk cId="2309294833" sldId="302"/>
            <ac:spMk id="3" creationId="{D3373227-2434-4079-A5B0-0B80FCBF7150}"/>
          </ac:spMkLst>
        </pc:spChg>
        <pc:picChg chg="add mod">
          <ac:chgData name="marcos aurelio gularte de castro" userId="67f50566e2aee3b4" providerId="LiveId" clId="{6E62495F-ADDE-43C9-8AAC-E3103EABC4C3}" dt="2019-04-10T03:07:53.967" v="470" actId="931"/>
          <ac:picMkLst>
            <pc:docMk/>
            <pc:sldMk cId="2309294833" sldId="302"/>
            <ac:picMk id="5" creationId="{2EC586E3-EA34-4136-BEE1-4D4F79D78EA6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15:03.568" v="475" actId="931"/>
        <pc:sldMkLst>
          <pc:docMk/>
          <pc:sldMk cId="2504821799" sldId="303"/>
        </pc:sldMkLst>
        <pc:spChg chg="del">
          <ac:chgData name="marcos aurelio gularte de castro" userId="67f50566e2aee3b4" providerId="LiveId" clId="{6E62495F-ADDE-43C9-8AAC-E3103EABC4C3}" dt="2019-04-10T03:15:03.568" v="475" actId="931"/>
          <ac:spMkLst>
            <pc:docMk/>
            <pc:sldMk cId="2504821799" sldId="303"/>
            <ac:spMk id="2" creationId="{7C0A1477-93B9-48D4-A344-98FFD30F20BC}"/>
          </ac:spMkLst>
        </pc:spChg>
        <pc:spChg chg="mod">
          <ac:chgData name="marcos aurelio gularte de castro" userId="67f50566e2aee3b4" providerId="LiveId" clId="{6E62495F-ADDE-43C9-8AAC-E3103EABC4C3}" dt="2019-04-09T00:50:35.662" v="195" actId="20577"/>
          <ac:spMkLst>
            <pc:docMk/>
            <pc:sldMk cId="2504821799" sldId="303"/>
            <ac:spMk id="3" creationId="{A8323851-13B0-4A15-ADC9-22C8C2EE813B}"/>
          </ac:spMkLst>
        </pc:spChg>
        <pc:picChg chg="add mod">
          <ac:chgData name="marcos aurelio gularte de castro" userId="67f50566e2aee3b4" providerId="LiveId" clId="{6E62495F-ADDE-43C9-8AAC-E3103EABC4C3}" dt="2019-04-10T03:15:03.568" v="475" actId="931"/>
          <ac:picMkLst>
            <pc:docMk/>
            <pc:sldMk cId="2504821799" sldId="303"/>
            <ac:picMk id="5" creationId="{FAFCF7E3-652B-4A7A-A407-3CB6F9734961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50:31.601" v="566" actId="171"/>
        <pc:sldMkLst>
          <pc:docMk/>
          <pc:sldMk cId="1053165381" sldId="304"/>
        </pc:sldMkLst>
        <pc:spChg chg="del">
          <ac:chgData name="marcos aurelio gularte de castro" userId="67f50566e2aee3b4" providerId="LiveId" clId="{6E62495F-ADDE-43C9-8AAC-E3103EABC4C3}" dt="2019-04-10T03:15:46.127" v="476" actId="931"/>
          <ac:spMkLst>
            <pc:docMk/>
            <pc:sldMk cId="1053165381" sldId="304"/>
            <ac:spMk id="2" creationId="{AC0CDEAA-4ADE-4DE8-A9E3-7E3F564E645F}"/>
          </ac:spMkLst>
        </pc:spChg>
        <pc:spChg chg="mod">
          <ac:chgData name="marcos aurelio gularte de castro" userId="67f50566e2aee3b4" providerId="LiveId" clId="{6E62495F-ADDE-43C9-8AAC-E3103EABC4C3}" dt="2019-04-10T03:15:52.187" v="477" actId="1076"/>
          <ac:spMkLst>
            <pc:docMk/>
            <pc:sldMk cId="1053165381" sldId="304"/>
            <ac:spMk id="3" creationId="{14904156-138E-4F61-AE86-6099BE1DD1B9}"/>
          </ac:spMkLst>
        </pc:spChg>
        <pc:spChg chg="add del mod">
          <ac:chgData name="marcos aurelio gularte de castro" userId="67f50566e2aee3b4" providerId="LiveId" clId="{6E62495F-ADDE-43C9-8AAC-E3103EABC4C3}" dt="2019-04-10T03:20:25.312" v="479" actId="931"/>
          <ac:spMkLst>
            <pc:docMk/>
            <pc:sldMk cId="1053165381" sldId="304"/>
            <ac:spMk id="7" creationId="{D98074E2-DEC4-43D9-85E0-1F72E8A82081}"/>
          </ac:spMkLst>
        </pc:spChg>
        <pc:spChg chg="add del mod">
          <ac:chgData name="marcos aurelio gularte de castro" userId="67f50566e2aee3b4" providerId="LiveId" clId="{6E62495F-ADDE-43C9-8AAC-E3103EABC4C3}" dt="2019-04-10T03:21:25.026" v="481" actId="931"/>
          <ac:spMkLst>
            <pc:docMk/>
            <pc:sldMk cId="1053165381" sldId="304"/>
            <ac:spMk id="11" creationId="{8089BDCB-3449-46C8-96E8-E71D4A5AB991}"/>
          </ac:spMkLst>
        </pc:spChg>
        <pc:spChg chg="add del mod">
          <ac:chgData name="marcos aurelio gularte de castro" userId="67f50566e2aee3b4" providerId="LiveId" clId="{6E62495F-ADDE-43C9-8AAC-E3103EABC4C3}" dt="2019-04-10T03:50:26.520" v="565" actId="931"/>
          <ac:spMkLst>
            <pc:docMk/>
            <pc:sldMk cId="1053165381" sldId="304"/>
            <ac:spMk id="15" creationId="{0DAB5F10-C900-46ED-AA49-8057C8647904}"/>
          </ac:spMkLst>
        </pc:spChg>
        <pc:picChg chg="add del mod">
          <ac:chgData name="marcos aurelio gularte de castro" userId="67f50566e2aee3b4" providerId="LiveId" clId="{6E62495F-ADDE-43C9-8AAC-E3103EABC4C3}" dt="2019-04-10T03:15:53.686" v="478" actId="478"/>
          <ac:picMkLst>
            <pc:docMk/>
            <pc:sldMk cId="1053165381" sldId="304"/>
            <ac:picMk id="5" creationId="{ACAB260A-3EB7-4FEA-A892-5DCF90991C61}"/>
          </ac:picMkLst>
        </pc:picChg>
        <pc:picChg chg="add del mod">
          <ac:chgData name="marcos aurelio gularte de castro" userId="67f50566e2aee3b4" providerId="LiveId" clId="{6E62495F-ADDE-43C9-8AAC-E3103EABC4C3}" dt="2019-04-10T03:20:27.724" v="480" actId="478"/>
          <ac:picMkLst>
            <pc:docMk/>
            <pc:sldMk cId="1053165381" sldId="304"/>
            <ac:picMk id="9" creationId="{6BAEEA11-2659-4034-A2C5-830B648019C1}"/>
          </ac:picMkLst>
        </pc:picChg>
        <pc:picChg chg="add del mod ord modCrop">
          <ac:chgData name="marcos aurelio gularte de castro" userId="67f50566e2aee3b4" providerId="LiveId" clId="{6E62495F-ADDE-43C9-8AAC-E3103EABC4C3}" dt="2019-04-10T03:50:12.569" v="564" actId="478"/>
          <ac:picMkLst>
            <pc:docMk/>
            <pc:sldMk cId="1053165381" sldId="304"/>
            <ac:picMk id="13" creationId="{397330BA-500E-42B6-98F7-3F01B3585A06}"/>
          </ac:picMkLst>
        </pc:picChg>
        <pc:picChg chg="add mod ord">
          <ac:chgData name="marcos aurelio gularte de castro" userId="67f50566e2aee3b4" providerId="LiveId" clId="{6E62495F-ADDE-43C9-8AAC-E3103EABC4C3}" dt="2019-04-10T03:50:31.601" v="566" actId="171"/>
          <ac:picMkLst>
            <pc:docMk/>
            <pc:sldMk cId="1053165381" sldId="304"/>
            <ac:picMk id="17" creationId="{FBCF8348-2909-4987-8A8C-84C70DA11631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22:19.803" v="485" actId="931"/>
        <pc:sldMkLst>
          <pc:docMk/>
          <pc:sldMk cId="2691514700" sldId="305"/>
        </pc:sldMkLst>
        <pc:spChg chg="del">
          <ac:chgData name="marcos aurelio gularte de castro" userId="67f50566e2aee3b4" providerId="LiveId" clId="{6E62495F-ADDE-43C9-8AAC-E3103EABC4C3}" dt="2019-04-10T03:22:19.803" v="485" actId="931"/>
          <ac:spMkLst>
            <pc:docMk/>
            <pc:sldMk cId="2691514700" sldId="305"/>
            <ac:spMk id="2" creationId="{3EF829C4-8E3C-4125-AE6A-1523CA973B42}"/>
          </ac:spMkLst>
        </pc:spChg>
        <pc:spChg chg="mod">
          <ac:chgData name="marcos aurelio gularte de castro" userId="67f50566e2aee3b4" providerId="LiveId" clId="{6E62495F-ADDE-43C9-8AAC-E3103EABC4C3}" dt="2019-04-09T00:54:22.422" v="217" actId="20577"/>
          <ac:spMkLst>
            <pc:docMk/>
            <pc:sldMk cId="2691514700" sldId="305"/>
            <ac:spMk id="3" creationId="{F3A93EC5-DEDC-42E2-B6F2-2781269A4F76}"/>
          </ac:spMkLst>
        </pc:spChg>
        <pc:picChg chg="add mod">
          <ac:chgData name="marcos aurelio gularte de castro" userId="67f50566e2aee3b4" providerId="LiveId" clId="{6E62495F-ADDE-43C9-8AAC-E3103EABC4C3}" dt="2019-04-10T03:22:19.803" v="485" actId="931"/>
          <ac:picMkLst>
            <pc:docMk/>
            <pc:sldMk cId="2691514700" sldId="305"/>
            <ac:picMk id="5" creationId="{0EE0D1D1-1875-4B3E-9603-3C072252BB2B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25:07.277" v="488" actId="1076"/>
        <pc:sldMkLst>
          <pc:docMk/>
          <pc:sldMk cId="47431429" sldId="306"/>
        </pc:sldMkLst>
        <pc:spChg chg="del">
          <ac:chgData name="marcos aurelio gularte de castro" userId="67f50566e2aee3b4" providerId="LiveId" clId="{6E62495F-ADDE-43C9-8AAC-E3103EABC4C3}" dt="2019-04-09T00:55:02.760" v="221"/>
          <ac:spMkLst>
            <pc:docMk/>
            <pc:sldMk cId="47431429" sldId="306"/>
            <ac:spMk id="2" creationId="{742CF953-65AD-4D8D-AD41-15E6B46CFC9B}"/>
          </ac:spMkLst>
        </pc:spChg>
        <pc:spChg chg="mod">
          <ac:chgData name="marcos aurelio gularte de castro" userId="67f50566e2aee3b4" providerId="LiveId" clId="{6E62495F-ADDE-43C9-8AAC-E3103EABC4C3}" dt="2019-04-10T03:25:07.277" v="488" actId="1076"/>
          <ac:spMkLst>
            <pc:docMk/>
            <pc:sldMk cId="47431429" sldId="306"/>
            <ac:spMk id="3" creationId="{7D3D1309-497F-4C1E-926F-54DFA934D652}"/>
          </ac:spMkLst>
        </pc:spChg>
        <pc:spChg chg="add del mod">
          <ac:chgData name="marcos aurelio gularte de castro" userId="67f50566e2aee3b4" providerId="LiveId" clId="{6E62495F-ADDE-43C9-8AAC-E3103EABC4C3}" dt="2019-04-10T03:25:01.278" v="486" actId="931"/>
          <ac:spMkLst>
            <pc:docMk/>
            <pc:sldMk cId="47431429" sldId="306"/>
            <ac:spMk id="4" creationId="{00A0D435-AB32-45C9-89D9-D95D6E424330}"/>
          </ac:spMkLst>
        </pc:spChg>
        <pc:spChg chg="add mod">
          <ac:chgData name="marcos aurelio gularte de castro" userId="67f50566e2aee3b4" providerId="LiveId" clId="{6E62495F-ADDE-43C9-8AAC-E3103EABC4C3}" dt="2019-04-09T00:55:04.656" v="223" actId="20577"/>
          <ac:spMkLst>
            <pc:docMk/>
            <pc:sldMk cId="47431429" sldId="306"/>
            <ac:spMk id="5" creationId="{668B9944-1034-4509-B7C4-1DB082FB5161}"/>
          </ac:spMkLst>
        </pc:spChg>
        <pc:picChg chg="add mod">
          <ac:chgData name="marcos aurelio gularte de castro" userId="67f50566e2aee3b4" providerId="LiveId" clId="{6E62495F-ADDE-43C9-8AAC-E3103EABC4C3}" dt="2019-04-10T03:25:01.278" v="486" actId="931"/>
          <ac:picMkLst>
            <pc:docMk/>
            <pc:sldMk cId="47431429" sldId="306"/>
            <ac:picMk id="6" creationId="{A896BD2B-0702-4061-8CBD-2E784DD4C623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26:10.197" v="489" actId="931"/>
        <pc:sldMkLst>
          <pc:docMk/>
          <pc:sldMk cId="1985441206" sldId="307"/>
        </pc:sldMkLst>
        <pc:spChg chg="del">
          <ac:chgData name="marcos aurelio gularte de castro" userId="67f50566e2aee3b4" providerId="LiveId" clId="{6E62495F-ADDE-43C9-8AAC-E3103EABC4C3}" dt="2019-04-10T03:26:10.197" v="489" actId="931"/>
          <ac:spMkLst>
            <pc:docMk/>
            <pc:sldMk cId="1985441206" sldId="307"/>
            <ac:spMk id="2" creationId="{E76F7830-DF51-4698-95EB-7D2C1880B931}"/>
          </ac:spMkLst>
        </pc:spChg>
        <pc:spChg chg="mod">
          <ac:chgData name="marcos aurelio gularte de castro" userId="67f50566e2aee3b4" providerId="LiveId" clId="{6E62495F-ADDE-43C9-8AAC-E3103EABC4C3}" dt="2019-04-09T00:56:16.074" v="227" actId="20577"/>
          <ac:spMkLst>
            <pc:docMk/>
            <pc:sldMk cId="1985441206" sldId="307"/>
            <ac:spMk id="3" creationId="{9764D33C-747B-4B56-A1C9-AAB98CDB5E60}"/>
          </ac:spMkLst>
        </pc:spChg>
        <pc:picChg chg="add mod">
          <ac:chgData name="marcos aurelio gularte de castro" userId="67f50566e2aee3b4" providerId="LiveId" clId="{6E62495F-ADDE-43C9-8AAC-E3103EABC4C3}" dt="2019-04-10T03:26:10.197" v="489" actId="931"/>
          <ac:picMkLst>
            <pc:docMk/>
            <pc:sldMk cId="1985441206" sldId="307"/>
            <ac:picMk id="5" creationId="{896AE255-4E9D-484C-BE51-8A8BC623F5C0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26:50.104" v="492" actId="931"/>
        <pc:sldMkLst>
          <pc:docMk/>
          <pc:sldMk cId="3799966727" sldId="308"/>
        </pc:sldMkLst>
        <pc:spChg chg="del">
          <ac:chgData name="marcos aurelio gularte de castro" userId="67f50566e2aee3b4" providerId="LiveId" clId="{6E62495F-ADDE-43C9-8AAC-E3103EABC4C3}" dt="2019-04-10T03:26:50.104" v="492" actId="931"/>
          <ac:spMkLst>
            <pc:docMk/>
            <pc:sldMk cId="3799966727" sldId="308"/>
            <ac:spMk id="2" creationId="{777B8F4A-8C6C-4081-B111-B96EC21DD06E}"/>
          </ac:spMkLst>
        </pc:spChg>
        <pc:spChg chg="mod">
          <ac:chgData name="marcos aurelio gularte de castro" userId="67f50566e2aee3b4" providerId="LiveId" clId="{6E62495F-ADDE-43C9-8AAC-E3103EABC4C3}" dt="2019-04-10T03:26:28.086" v="491" actId="27636"/>
          <ac:spMkLst>
            <pc:docMk/>
            <pc:sldMk cId="3799966727" sldId="308"/>
            <ac:spMk id="3" creationId="{37D2B3DB-772E-464C-B31A-69BE767689D4}"/>
          </ac:spMkLst>
        </pc:spChg>
        <pc:picChg chg="add mod">
          <ac:chgData name="marcos aurelio gularte de castro" userId="67f50566e2aee3b4" providerId="LiveId" clId="{6E62495F-ADDE-43C9-8AAC-E3103EABC4C3}" dt="2019-04-10T03:26:50.104" v="492" actId="931"/>
          <ac:picMkLst>
            <pc:docMk/>
            <pc:sldMk cId="3799966727" sldId="308"/>
            <ac:picMk id="5" creationId="{34CAC615-4FD5-43DE-9BEA-A4CF01F14DCC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28:40.719" v="515" actId="1076"/>
        <pc:sldMkLst>
          <pc:docMk/>
          <pc:sldMk cId="3103125928" sldId="309"/>
        </pc:sldMkLst>
        <pc:spChg chg="del">
          <ac:chgData name="marcos aurelio gularte de castro" userId="67f50566e2aee3b4" providerId="LiveId" clId="{6E62495F-ADDE-43C9-8AAC-E3103EABC4C3}" dt="2019-04-10T03:28:06.181" v="503" actId="931"/>
          <ac:spMkLst>
            <pc:docMk/>
            <pc:sldMk cId="3103125928" sldId="309"/>
            <ac:spMk id="2" creationId="{12A31DDA-A30C-41DE-89C1-B6BAE91C61BE}"/>
          </ac:spMkLst>
        </pc:spChg>
        <pc:spChg chg="mod">
          <ac:chgData name="marcos aurelio gularte de castro" userId="67f50566e2aee3b4" providerId="LiveId" clId="{6E62495F-ADDE-43C9-8AAC-E3103EABC4C3}" dt="2019-04-10T03:28:40.719" v="515" actId="1076"/>
          <ac:spMkLst>
            <pc:docMk/>
            <pc:sldMk cId="3103125928" sldId="309"/>
            <ac:spMk id="3" creationId="{A6242496-22FD-4551-B3A0-639A7C1753D2}"/>
          </ac:spMkLst>
        </pc:spChg>
        <pc:picChg chg="add mod">
          <ac:chgData name="marcos aurelio gularte de castro" userId="67f50566e2aee3b4" providerId="LiveId" clId="{6E62495F-ADDE-43C9-8AAC-E3103EABC4C3}" dt="2019-04-10T03:28:32.040" v="512" actId="1076"/>
          <ac:picMkLst>
            <pc:docMk/>
            <pc:sldMk cId="3103125928" sldId="309"/>
            <ac:picMk id="5" creationId="{DB6EE138-B770-4299-8B3B-6F5018D23A54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29:23.605" v="518" actId="1076"/>
        <pc:sldMkLst>
          <pc:docMk/>
          <pc:sldMk cId="1678817218" sldId="310"/>
        </pc:sldMkLst>
        <pc:spChg chg="del">
          <ac:chgData name="marcos aurelio gularte de castro" userId="67f50566e2aee3b4" providerId="LiveId" clId="{6E62495F-ADDE-43C9-8AAC-E3103EABC4C3}" dt="2019-04-10T03:29:16.721" v="516" actId="931"/>
          <ac:spMkLst>
            <pc:docMk/>
            <pc:sldMk cId="1678817218" sldId="310"/>
            <ac:spMk id="2" creationId="{F41011E8-49B0-481F-8FB2-1E96427C376D}"/>
          </ac:spMkLst>
        </pc:spChg>
        <pc:spChg chg="mod">
          <ac:chgData name="marcos aurelio gularte de castro" userId="67f50566e2aee3b4" providerId="LiveId" clId="{6E62495F-ADDE-43C9-8AAC-E3103EABC4C3}" dt="2019-04-10T03:29:23.605" v="518" actId="1076"/>
          <ac:spMkLst>
            <pc:docMk/>
            <pc:sldMk cId="1678817218" sldId="310"/>
            <ac:spMk id="3" creationId="{12DE2F18-B04B-4144-9D5A-C2E0DA46A07D}"/>
          </ac:spMkLst>
        </pc:spChg>
        <pc:picChg chg="add mod">
          <ac:chgData name="marcos aurelio gularte de castro" userId="67f50566e2aee3b4" providerId="LiveId" clId="{6E62495F-ADDE-43C9-8AAC-E3103EABC4C3}" dt="2019-04-10T03:29:16.721" v="516" actId="931"/>
          <ac:picMkLst>
            <pc:docMk/>
            <pc:sldMk cId="1678817218" sldId="310"/>
            <ac:picMk id="5" creationId="{07EBB6DC-C104-45FD-8C3F-3D1761DF2876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09T14:33:19.906" v="458"/>
        <pc:sldMkLst>
          <pc:docMk/>
          <pc:sldMk cId="2268535219" sldId="311"/>
        </pc:sldMkLst>
        <pc:spChg chg="del">
          <ac:chgData name="marcos aurelio gularte de castro" userId="67f50566e2aee3b4" providerId="LiveId" clId="{6E62495F-ADDE-43C9-8AAC-E3103EABC4C3}" dt="2019-04-09T01:01:34.043" v="245"/>
          <ac:spMkLst>
            <pc:docMk/>
            <pc:sldMk cId="2268535219" sldId="311"/>
            <ac:spMk id="2" creationId="{A08B45CB-8560-44D1-875F-802DD0AEFC61}"/>
          </ac:spMkLst>
        </pc:spChg>
        <pc:spChg chg="del">
          <ac:chgData name="marcos aurelio gularte de castro" userId="67f50566e2aee3b4" providerId="LiveId" clId="{6E62495F-ADDE-43C9-8AAC-E3103EABC4C3}" dt="2019-04-09T01:01:34.043" v="245"/>
          <ac:spMkLst>
            <pc:docMk/>
            <pc:sldMk cId="2268535219" sldId="311"/>
            <ac:spMk id="3" creationId="{7F663D32-4876-4289-B600-D203FFE4AE72}"/>
          </ac:spMkLst>
        </pc:spChg>
        <pc:spChg chg="add mod">
          <ac:chgData name="marcos aurelio gularte de castro" userId="67f50566e2aee3b4" providerId="LiveId" clId="{6E62495F-ADDE-43C9-8AAC-E3103EABC4C3}" dt="2019-04-09T01:01:43.589" v="248" actId="20577"/>
          <ac:spMkLst>
            <pc:docMk/>
            <pc:sldMk cId="2268535219" sldId="311"/>
            <ac:spMk id="4" creationId="{66747DA2-8E5D-4F66-995B-09727AE24F06}"/>
          </ac:spMkLst>
        </pc:spChg>
        <pc:spChg chg="add mod">
          <ac:chgData name="marcos aurelio gularte de castro" userId="67f50566e2aee3b4" providerId="LiveId" clId="{6E62495F-ADDE-43C9-8AAC-E3103EABC4C3}" dt="2019-04-09T01:01:47.954" v="252" actId="20577"/>
          <ac:spMkLst>
            <pc:docMk/>
            <pc:sldMk cId="2268535219" sldId="311"/>
            <ac:spMk id="5" creationId="{080BC857-13C0-45AD-89BF-FD1AE2113665}"/>
          </ac:spMkLst>
        </pc:spChg>
      </pc:sldChg>
      <pc:sldChg chg="addSp delSp modSp add modTransition">
        <pc:chgData name="marcos aurelio gularte de castro" userId="67f50566e2aee3b4" providerId="LiveId" clId="{6E62495F-ADDE-43C9-8AAC-E3103EABC4C3}" dt="2019-04-10T03:29:54.760" v="520" actId="1076"/>
        <pc:sldMkLst>
          <pc:docMk/>
          <pc:sldMk cId="2884966243" sldId="312"/>
        </pc:sldMkLst>
        <pc:spChg chg="del">
          <ac:chgData name="marcos aurelio gularte de castro" userId="67f50566e2aee3b4" providerId="LiveId" clId="{6E62495F-ADDE-43C9-8AAC-E3103EABC4C3}" dt="2019-04-10T03:29:43.285" v="519" actId="931"/>
          <ac:spMkLst>
            <pc:docMk/>
            <pc:sldMk cId="2884966243" sldId="312"/>
            <ac:spMk id="2" creationId="{7826DE2A-E866-4639-AD54-E5B64718E991}"/>
          </ac:spMkLst>
        </pc:spChg>
        <pc:spChg chg="mod">
          <ac:chgData name="marcos aurelio gularte de castro" userId="67f50566e2aee3b4" providerId="LiveId" clId="{6E62495F-ADDE-43C9-8AAC-E3103EABC4C3}" dt="2019-04-10T03:29:54.760" v="520" actId="1076"/>
          <ac:spMkLst>
            <pc:docMk/>
            <pc:sldMk cId="2884966243" sldId="312"/>
            <ac:spMk id="3" creationId="{32BBCB72-FA7A-4827-B8A2-8BA3E7390D9E}"/>
          </ac:spMkLst>
        </pc:spChg>
        <pc:picChg chg="add mod">
          <ac:chgData name="marcos aurelio gularte de castro" userId="67f50566e2aee3b4" providerId="LiveId" clId="{6E62495F-ADDE-43C9-8AAC-E3103EABC4C3}" dt="2019-04-10T03:29:43.285" v="519" actId="931"/>
          <ac:picMkLst>
            <pc:docMk/>
            <pc:sldMk cId="2884966243" sldId="312"/>
            <ac:picMk id="5" creationId="{29F4E744-D2F8-4887-9B4F-009DF630F1DE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30:58.344" v="526" actId="1076"/>
        <pc:sldMkLst>
          <pc:docMk/>
          <pc:sldMk cId="1779758485" sldId="313"/>
        </pc:sldMkLst>
        <pc:spChg chg="del">
          <ac:chgData name="marcos aurelio gularte de castro" userId="67f50566e2aee3b4" providerId="LiveId" clId="{6E62495F-ADDE-43C9-8AAC-E3103EABC4C3}" dt="2019-04-09T01:06:12.268" v="262"/>
          <ac:spMkLst>
            <pc:docMk/>
            <pc:sldMk cId="1779758485" sldId="313"/>
            <ac:spMk id="2" creationId="{C6125DF2-33DF-4FF4-87C9-B2943FE402C1}"/>
          </ac:spMkLst>
        </pc:spChg>
        <pc:spChg chg="mod">
          <ac:chgData name="marcos aurelio gularte de castro" userId="67f50566e2aee3b4" providerId="LiveId" clId="{6E62495F-ADDE-43C9-8AAC-E3103EABC4C3}" dt="2019-04-10T03:30:58.344" v="526" actId="1076"/>
          <ac:spMkLst>
            <pc:docMk/>
            <pc:sldMk cId="1779758485" sldId="313"/>
            <ac:spMk id="3" creationId="{F3AB8223-5942-4B1F-8425-796542B29EA0}"/>
          </ac:spMkLst>
        </pc:spChg>
        <pc:spChg chg="add del mod">
          <ac:chgData name="marcos aurelio gularte de castro" userId="67f50566e2aee3b4" providerId="LiveId" clId="{6E62495F-ADDE-43C9-8AAC-E3103EABC4C3}" dt="2019-04-10T03:30:22.150" v="521" actId="931"/>
          <ac:spMkLst>
            <pc:docMk/>
            <pc:sldMk cId="1779758485" sldId="313"/>
            <ac:spMk id="4" creationId="{D4726E7A-D596-4794-8C61-744020125528}"/>
          </ac:spMkLst>
        </pc:spChg>
        <pc:spChg chg="add mod">
          <ac:chgData name="marcos aurelio gularte de castro" userId="67f50566e2aee3b4" providerId="LiveId" clId="{6E62495F-ADDE-43C9-8AAC-E3103EABC4C3}" dt="2019-04-09T01:06:15.127" v="264" actId="20577"/>
          <ac:spMkLst>
            <pc:docMk/>
            <pc:sldMk cId="1779758485" sldId="313"/>
            <ac:spMk id="5" creationId="{20B3ED4A-5F2F-41BE-B9AC-89B83BB6C2F4}"/>
          </ac:spMkLst>
        </pc:spChg>
        <pc:spChg chg="add del mod">
          <ac:chgData name="marcos aurelio gularte de castro" userId="67f50566e2aee3b4" providerId="LiveId" clId="{6E62495F-ADDE-43C9-8AAC-E3103EABC4C3}" dt="2019-04-10T03:30:52.043" v="523" actId="931"/>
          <ac:spMkLst>
            <pc:docMk/>
            <pc:sldMk cId="1779758485" sldId="313"/>
            <ac:spMk id="8" creationId="{DBA07F4C-F3AE-43DE-9D1E-555E3F26775C}"/>
          </ac:spMkLst>
        </pc:spChg>
        <pc:picChg chg="add del mod">
          <ac:chgData name="marcos aurelio gularte de castro" userId="67f50566e2aee3b4" providerId="LiveId" clId="{6E62495F-ADDE-43C9-8AAC-E3103EABC4C3}" dt="2019-04-10T03:30:26.073" v="522" actId="478"/>
          <ac:picMkLst>
            <pc:docMk/>
            <pc:sldMk cId="1779758485" sldId="313"/>
            <ac:picMk id="6" creationId="{A82C6BB6-1949-4C8A-A143-9E6536E96170}"/>
          </ac:picMkLst>
        </pc:picChg>
        <pc:picChg chg="add mod ord">
          <ac:chgData name="marcos aurelio gularte de castro" userId="67f50566e2aee3b4" providerId="LiveId" clId="{6E62495F-ADDE-43C9-8AAC-E3103EABC4C3}" dt="2019-04-10T03:30:55.282" v="525" actId="171"/>
          <ac:picMkLst>
            <pc:docMk/>
            <pc:sldMk cId="1779758485" sldId="313"/>
            <ac:picMk id="10" creationId="{91D34FC1-4316-4D52-A5C9-A776DF30AE43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31:29.716" v="528" actId="1076"/>
        <pc:sldMkLst>
          <pc:docMk/>
          <pc:sldMk cId="3989945525" sldId="314"/>
        </pc:sldMkLst>
        <pc:spChg chg="del">
          <ac:chgData name="marcos aurelio gularte de castro" userId="67f50566e2aee3b4" providerId="LiveId" clId="{6E62495F-ADDE-43C9-8AAC-E3103EABC4C3}" dt="2019-04-10T03:31:26.100" v="527" actId="931"/>
          <ac:spMkLst>
            <pc:docMk/>
            <pc:sldMk cId="3989945525" sldId="314"/>
            <ac:spMk id="2" creationId="{4CF8EBA1-7E7C-408E-96E4-74DBE921F091}"/>
          </ac:spMkLst>
        </pc:spChg>
        <pc:spChg chg="mod">
          <ac:chgData name="marcos aurelio gularte de castro" userId="67f50566e2aee3b4" providerId="LiveId" clId="{6E62495F-ADDE-43C9-8AAC-E3103EABC4C3}" dt="2019-04-10T03:31:29.716" v="528" actId="1076"/>
          <ac:spMkLst>
            <pc:docMk/>
            <pc:sldMk cId="3989945525" sldId="314"/>
            <ac:spMk id="3" creationId="{E03ADEF2-766E-421B-8910-DE88F340524B}"/>
          </ac:spMkLst>
        </pc:spChg>
        <pc:picChg chg="add mod">
          <ac:chgData name="marcos aurelio gularte de castro" userId="67f50566e2aee3b4" providerId="LiveId" clId="{6E62495F-ADDE-43C9-8AAC-E3103EABC4C3}" dt="2019-04-10T03:31:26.100" v="527" actId="931"/>
          <ac:picMkLst>
            <pc:docMk/>
            <pc:sldMk cId="3989945525" sldId="314"/>
            <ac:picMk id="5" creationId="{2F6E2D90-B049-42DE-B2F6-38AB50F8D82A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33:27.478" v="531" actId="18131"/>
        <pc:sldMkLst>
          <pc:docMk/>
          <pc:sldMk cId="3761776735" sldId="315"/>
        </pc:sldMkLst>
        <pc:spChg chg="del">
          <ac:chgData name="marcos aurelio gularte de castro" userId="67f50566e2aee3b4" providerId="LiveId" clId="{6E62495F-ADDE-43C9-8AAC-E3103EABC4C3}" dt="2019-04-10T03:33:18.772" v="529" actId="931"/>
          <ac:spMkLst>
            <pc:docMk/>
            <pc:sldMk cId="3761776735" sldId="315"/>
            <ac:spMk id="2" creationId="{12225543-7007-42C5-A330-F4BF46896A87}"/>
          </ac:spMkLst>
        </pc:spChg>
        <pc:spChg chg="mod">
          <ac:chgData name="marcos aurelio gularte de castro" userId="67f50566e2aee3b4" providerId="LiveId" clId="{6E62495F-ADDE-43C9-8AAC-E3103EABC4C3}" dt="2019-04-09T13:22:10.865" v="268" actId="27636"/>
          <ac:spMkLst>
            <pc:docMk/>
            <pc:sldMk cId="3761776735" sldId="315"/>
            <ac:spMk id="3" creationId="{F6D9DEBA-A0DB-493F-B372-5A6410BC12C8}"/>
          </ac:spMkLst>
        </pc:spChg>
        <pc:picChg chg="add mod modCrop">
          <ac:chgData name="marcos aurelio gularte de castro" userId="67f50566e2aee3b4" providerId="LiveId" clId="{6E62495F-ADDE-43C9-8AAC-E3103EABC4C3}" dt="2019-04-10T03:33:27.478" v="531" actId="18131"/>
          <ac:picMkLst>
            <pc:docMk/>
            <pc:sldMk cId="3761776735" sldId="315"/>
            <ac:picMk id="5" creationId="{5F9D2DD2-1AC5-4979-BA2E-172D4C6B97C6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36:46.550" v="537" actId="1076"/>
        <pc:sldMkLst>
          <pc:docMk/>
          <pc:sldMk cId="2108019704" sldId="316"/>
        </pc:sldMkLst>
        <pc:spChg chg="del">
          <ac:chgData name="marcos aurelio gularte de castro" userId="67f50566e2aee3b4" providerId="LiveId" clId="{6E62495F-ADDE-43C9-8AAC-E3103EABC4C3}" dt="2019-04-10T03:35:49.965" v="532" actId="931"/>
          <ac:spMkLst>
            <pc:docMk/>
            <pc:sldMk cId="2108019704" sldId="316"/>
            <ac:spMk id="2" creationId="{3D4BEEAF-7C7B-4B28-BEF6-5AE726FBBBE8}"/>
          </ac:spMkLst>
        </pc:spChg>
        <pc:spChg chg="mod">
          <ac:chgData name="marcos aurelio gularte de castro" userId="67f50566e2aee3b4" providerId="LiveId" clId="{6E62495F-ADDE-43C9-8AAC-E3103EABC4C3}" dt="2019-04-10T03:36:46.550" v="537" actId="1076"/>
          <ac:spMkLst>
            <pc:docMk/>
            <pc:sldMk cId="2108019704" sldId="316"/>
            <ac:spMk id="3" creationId="{06914FFF-750C-4109-B81A-F82D206E20C4}"/>
          </ac:spMkLst>
        </pc:spChg>
        <pc:spChg chg="add del mod">
          <ac:chgData name="marcos aurelio gularte de castro" userId="67f50566e2aee3b4" providerId="LiveId" clId="{6E62495F-ADDE-43C9-8AAC-E3103EABC4C3}" dt="2019-04-10T03:36:27.087" v="534" actId="931"/>
          <ac:spMkLst>
            <pc:docMk/>
            <pc:sldMk cId="2108019704" sldId="316"/>
            <ac:spMk id="7" creationId="{C6616C0E-CF44-4C4A-9AE2-91BA1EEDCBE6}"/>
          </ac:spMkLst>
        </pc:spChg>
        <pc:picChg chg="add del mod">
          <ac:chgData name="marcos aurelio gularte de castro" userId="67f50566e2aee3b4" providerId="LiveId" clId="{6E62495F-ADDE-43C9-8AAC-E3103EABC4C3}" dt="2019-04-10T03:35:54.980" v="533" actId="478"/>
          <ac:picMkLst>
            <pc:docMk/>
            <pc:sldMk cId="2108019704" sldId="316"/>
            <ac:picMk id="5" creationId="{F8D74EEF-CB20-46D3-A715-F6D462B58421}"/>
          </ac:picMkLst>
        </pc:picChg>
        <pc:picChg chg="add mod ord modCrop">
          <ac:chgData name="marcos aurelio gularte de castro" userId="67f50566e2aee3b4" providerId="LiveId" clId="{6E62495F-ADDE-43C9-8AAC-E3103EABC4C3}" dt="2019-04-10T03:36:40.585" v="536" actId="171"/>
          <ac:picMkLst>
            <pc:docMk/>
            <pc:sldMk cId="2108019704" sldId="316"/>
            <ac:picMk id="9" creationId="{8830FD8F-9E12-4082-8C93-BC823BB9F9AD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37:27.931" v="539" actId="1076"/>
        <pc:sldMkLst>
          <pc:docMk/>
          <pc:sldMk cId="1992720330" sldId="317"/>
        </pc:sldMkLst>
        <pc:spChg chg="del">
          <ac:chgData name="marcos aurelio gularte de castro" userId="67f50566e2aee3b4" providerId="LiveId" clId="{6E62495F-ADDE-43C9-8AAC-E3103EABC4C3}" dt="2019-04-10T03:37:23.061" v="538" actId="931"/>
          <ac:spMkLst>
            <pc:docMk/>
            <pc:sldMk cId="1992720330" sldId="317"/>
            <ac:spMk id="2" creationId="{5F17D5CC-23C6-4220-BA7C-23D1A1367867}"/>
          </ac:spMkLst>
        </pc:spChg>
        <pc:spChg chg="mod">
          <ac:chgData name="marcos aurelio gularte de castro" userId="67f50566e2aee3b4" providerId="LiveId" clId="{6E62495F-ADDE-43C9-8AAC-E3103EABC4C3}" dt="2019-04-10T03:37:27.931" v="539" actId="1076"/>
          <ac:spMkLst>
            <pc:docMk/>
            <pc:sldMk cId="1992720330" sldId="317"/>
            <ac:spMk id="3" creationId="{6941FB75-4C42-4AC3-9047-80129DD29AF0}"/>
          </ac:spMkLst>
        </pc:spChg>
        <pc:picChg chg="add mod">
          <ac:chgData name="marcos aurelio gularte de castro" userId="67f50566e2aee3b4" providerId="LiveId" clId="{6E62495F-ADDE-43C9-8AAC-E3103EABC4C3}" dt="2019-04-10T03:37:23.061" v="538" actId="931"/>
          <ac:picMkLst>
            <pc:docMk/>
            <pc:sldMk cId="1992720330" sldId="317"/>
            <ac:picMk id="5" creationId="{A10B6916-4D71-409D-BB2B-777123F8A7FF}"/>
          </ac:picMkLst>
        </pc:picChg>
      </pc:sldChg>
      <pc:sldChg chg="modSp add del modTransition">
        <pc:chgData name="marcos aurelio gularte de castro" userId="67f50566e2aee3b4" providerId="LiveId" clId="{6E62495F-ADDE-43C9-8AAC-E3103EABC4C3}" dt="2019-04-10T03:37:44.253" v="540" actId="2696"/>
        <pc:sldMkLst>
          <pc:docMk/>
          <pc:sldMk cId="3242633746" sldId="318"/>
        </pc:sldMkLst>
        <pc:spChg chg="mod">
          <ac:chgData name="marcos aurelio gularte de castro" userId="67f50566e2aee3b4" providerId="LiveId" clId="{6E62495F-ADDE-43C9-8AAC-E3103EABC4C3}" dt="2019-04-09T13:23:38.845" v="283" actId="27636"/>
          <ac:spMkLst>
            <pc:docMk/>
            <pc:sldMk cId="3242633746" sldId="318"/>
            <ac:spMk id="3" creationId="{A0945144-2BCF-468D-8714-10EC4AD8D8F4}"/>
          </ac:spMkLst>
        </pc:spChg>
      </pc:sldChg>
      <pc:sldChg chg="addSp delSp modSp add modTransition">
        <pc:chgData name="marcos aurelio gularte de castro" userId="67f50566e2aee3b4" providerId="LiveId" clId="{6E62495F-ADDE-43C9-8AAC-E3103EABC4C3}" dt="2019-04-10T03:38:24.669" v="541" actId="931"/>
        <pc:sldMkLst>
          <pc:docMk/>
          <pc:sldMk cId="763786477" sldId="319"/>
        </pc:sldMkLst>
        <pc:spChg chg="del">
          <ac:chgData name="marcos aurelio gularte de castro" userId="67f50566e2aee3b4" providerId="LiveId" clId="{6E62495F-ADDE-43C9-8AAC-E3103EABC4C3}" dt="2019-04-09T13:24:07.470" v="287"/>
          <ac:spMkLst>
            <pc:docMk/>
            <pc:sldMk cId="763786477" sldId="319"/>
            <ac:spMk id="2" creationId="{F0B1FEF6-24F4-4D96-9837-2BC29672BA96}"/>
          </ac:spMkLst>
        </pc:spChg>
        <pc:spChg chg="mod">
          <ac:chgData name="marcos aurelio gularte de castro" userId="67f50566e2aee3b4" providerId="LiveId" clId="{6E62495F-ADDE-43C9-8AAC-E3103EABC4C3}" dt="2019-04-09T13:24:21.910" v="291" actId="20577"/>
          <ac:spMkLst>
            <pc:docMk/>
            <pc:sldMk cId="763786477" sldId="319"/>
            <ac:spMk id="3" creationId="{2BEE95A9-DFDA-4C15-9527-B0C1FDAE2CE6}"/>
          </ac:spMkLst>
        </pc:spChg>
        <pc:spChg chg="add del mod">
          <ac:chgData name="marcos aurelio gularte de castro" userId="67f50566e2aee3b4" providerId="LiveId" clId="{6E62495F-ADDE-43C9-8AAC-E3103EABC4C3}" dt="2019-04-10T03:38:24.669" v="541" actId="931"/>
          <ac:spMkLst>
            <pc:docMk/>
            <pc:sldMk cId="763786477" sldId="319"/>
            <ac:spMk id="4" creationId="{3766EC8B-07A3-47B7-A1DC-F05C6DF83B23}"/>
          </ac:spMkLst>
        </pc:spChg>
        <pc:spChg chg="add mod">
          <ac:chgData name="marcos aurelio gularte de castro" userId="67f50566e2aee3b4" providerId="LiveId" clId="{6E62495F-ADDE-43C9-8AAC-E3103EABC4C3}" dt="2019-04-09T13:24:11.901" v="289" actId="20577"/>
          <ac:spMkLst>
            <pc:docMk/>
            <pc:sldMk cId="763786477" sldId="319"/>
            <ac:spMk id="5" creationId="{05F5DF70-9AC4-4971-BA0E-993674F00497}"/>
          </ac:spMkLst>
        </pc:spChg>
        <pc:picChg chg="add mod">
          <ac:chgData name="marcos aurelio gularte de castro" userId="67f50566e2aee3b4" providerId="LiveId" clId="{6E62495F-ADDE-43C9-8AAC-E3103EABC4C3}" dt="2019-04-10T03:38:24.669" v="541" actId="931"/>
          <ac:picMkLst>
            <pc:docMk/>
            <pc:sldMk cId="763786477" sldId="319"/>
            <ac:picMk id="6" creationId="{D6EEF8CD-81BF-43A9-A9AF-97B49BF4894C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39:28.341" v="543" actId="931"/>
        <pc:sldMkLst>
          <pc:docMk/>
          <pc:sldMk cId="143930820" sldId="320"/>
        </pc:sldMkLst>
        <pc:spChg chg="del">
          <ac:chgData name="marcos aurelio gularte de castro" userId="67f50566e2aee3b4" providerId="LiveId" clId="{6E62495F-ADDE-43C9-8AAC-E3103EABC4C3}" dt="2019-04-10T03:39:28.341" v="543" actId="931"/>
          <ac:spMkLst>
            <pc:docMk/>
            <pc:sldMk cId="143930820" sldId="320"/>
            <ac:spMk id="2" creationId="{5FDFF187-ECA7-4EF9-8E7C-CAC31CCDEB42}"/>
          </ac:spMkLst>
        </pc:spChg>
        <pc:spChg chg="mod">
          <ac:chgData name="marcos aurelio gularte de castro" userId="67f50566e2aee3b4" providerId="LiveId" clId="{6E62495F-ADDE-43C9-8AAC-E3103EABC4C3}" dt="2019-04-10T03:38:35.556" v="542" actId="14100"/>
          <ac:spMkLst>
            <pc:docMk/>
            <pc:sldMk cId="143930820" sldId="320"/>
            <ac:spMk id="3" creationId="{9B9AD733-7AF7-4924-9033-450F88BFF42E}"/>
          </ac:spMkLst>
        </pc:spChg>
        <pc:picChg chg="add mod">
          <ac:chgData name="marcos aurelio gularte de castro" userId="67f50566e2aee3b4" providerId="LiveId" clId="{6E62495F-ADDE-43C9-8AAC-E3103EABC4C3}" dt="2019-04-10T03:39:28.341" v="543" actId="931"/>
          <ac:picMkLst>
            <pc:docMk/>
            <pc:sldMk cId="143930820" sldId="320"/>
            <ac:picMk id="5" creationId="{FCC5A735-3738-4142-9170-AE70D59F5C6F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39:48.918" v="544" actId="931"/>
        <pc:sldMkLst>
          <pc:docMk/>
          <pc:sldMk cId="2891635948" sldId="321"/>
        </pc:sldMkLst>
        <pc:spChg chg="del">
          <ac:chgData name="marcos aurelio gularte de castro" userId="67f50566e2aee3b4" providerId="LiveId" clId="{6E62495F-ADDE-43C9-8AAC-E3103EABC4C3}" dt="2019-04-10T03:39:48.918" v="544" actId="931"/>
          <ac:spMkLst>
            <pc:docMk/>
            <pc:sldMk cId="2891635948" sldId="321"/>
            <ac:spMk id="2" creationId="{7AB21DE2-F42B-4A04-9171-1CCD28097E15}"/>
          </ac:spMkLst>
        </pc:spChg>
        <pc:spChg chg="mod">
          <ac:chgData name="marcos aurelio gularte de castro" userId="67f50566e2aee3b4" providerId="LiveId" clId="{6E62495F-ADDE-43C9-8AAC-E3103EABC4C3}" dt="2019-04-09T13:25:20.058" v="295" actId="27636"/>
          <ac:spMkLst>
            <pc:docMk/>
            <pc:sldMk cId="2891635948" sldId="321"/>
            <ac:spMk id="3" creationId="{B8EF7A17-2A0F-4BB1-962C-8A57E1BD43DC}"/>
          </ac:spMkLst>
        </pc:spChg>
        <pc:picChg chg="add mod">
          <ac:chgData name="marcos aurelio gularte de castro" userId="67f50566e2aee3b4" providerId="LiveId" clId="{6E62495F-ADDE-43C9-8AAC-E3103EABC4C3}" dt="2019-04-10T03:39:48.918" v="544" actId="931"/>
          <ac:picMkLst>
            <pc:docMk/>
            <pc:sldMk cId="2891635948" sldId="321"/>
            <ac:picMk id="5" creationId="{88E7AE03-296E-44CF-B2F0-4A648F07ECF3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40:12.431" v="545" actId="931"/>
        <pc:sldMkLst>
          <pc:docMk/>
          <pc:sldMk cId="2135355559" sldId="322"/>
        </pc:sldMkLst>
        <pc:spChg chg="del">
          <ac:chgData name="marcos aurelio gularte de castro" userId="67f50566e2aee3b4" providerId="LiveId" clId="{6E62495F-ADDE-43C9-8AAC-E3103EABC4C3}" dt="2019-04-10T03:40:12.431" v="545" actId="931"/>
          <ac:spMkLst>
            <pc:docMk/>
            <pc:sldMk cId="2135355559" sldId="322"/>
            <ac:spMk id="2" creationId="{622AF37A-F772-4400-8527-D6A2AD3C755F}"/>
          </ac:spMkLst>
        </pc:spChg>
        <pc:spChg chg="mod">
          <ac:chgData name="marcos aurelio gularte de castro" userId="67f50566e2aee3b4" providerId="LiveId" clId="{6E62495F-ADDE-43C9-8AAC-E3103EABC4C3}" dt="2019-04-09T13:25:34.157" v="297" actId="27636"/>
          <ac:spMkLst>
            <pc:docMk/>
            <pc:sldMk cId="2135355559" sldId="322"/>
            <ac:spMk id="3" creationId="{CADDC075-4A38-4E82-A110-BD88571B3C82}"/>
          </ac:spMkLst>
        </pc:spChg>
        <pc:picChg chg="add mod">
          <ac:chgData name="marcos aurelio gularte de castro" userId="67f50566e2aee3b4" providerId="LiveId" clId="{6E62495F-ADDE-43C9-8AAC-E3103EABC4C3}" dt="2019-04-10T03:40:12.431" v="545" actId="931"/>
          <ac:picMkLst>
            <pc:docMk/>
            <pc:sldMk cId="2135355559" sldId="322"/>
            <ac:picMk id="5" creationId="{1473074E-9C67-4D96-A4B5-746DF9BB349D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42:32.399" v="546" actId="931"/>
        <pc:sldMkLst>
          <pc:docMk/>
          <pc:sldMk cId="3680146523" sldId="323"/>
        </pc:sldMkLst>
        <pc:spChg chg="del">
          <ac:chgData name="marcos aurelio gularte de castro" userId="67f50566e2aee3b4" providerId="LiveId" clId="{6E62495F-ADDE-43C9-8AAC-E3103EABC4C3}" dt="2019-04-10T03:42:32.399" v="546" actId="931"/>
          <ac:spMkLst>
            <pc:docMk/>
            <pc:sldMk cId="3680146523" sldId="323"/>
            <ac:spMk id="2" creationId="{2ED06699-6A57-4BC3-A93E-768500CF4CD6}"/>
          </ac:spMkLst>
        </pc:spChg>
        <pc:spChg chg="mod">
          <ac:chgData name="marcos aurelio gularte de castro" userId="67f50566e2aee3b4" providerId="LiveId" clId="{6E62495F-ADDE-43C9-8AAC-E3103EABC4C3}" dt="2019-04-09T13:25:54.784" v="301" actId="27636"/>
          <ac:spMkLst>
            <pc:docMk/>
            <pc:sldMk cId="3680146523" sldId="323"/>
            <ac:spMk id="3" creationId="{EE3039E1-E1DC-4489-BF74-7D97324B7E4C}"/>
          </ac:spMkLst>
        </pc:spChg>
        <pc:spChg chg="add mod">
          <ac:chgData name="marcos aurelio gularte de castro" userId="67f50566e2aee3b4" providerId="LiveId" clId="{6E62495F-ADDE-43C9-8AAC-E3103EABC4C3}" dt="2019-04-10T03:42:32.399" v="546" actId="931"/>
          <ac:spMkLst>
            <pc:docMk/>
            <pc:sldMk cId="3680146523" sldId="323"/>
            <ac:spMk id="6" creationId="{D98A1EF4-A364-422C-A60C-7C19D994C0D0}"/>
          </ac:spMkLst>
        </pc:spChg>
        <pc:picChg chg="add mod">
          <ac:chgData name="marcos aurelio gularte de castro" userId="67f50566e2aee3b4" providerId="LiveId" clId="{6E62495F-ADDE-43C9-8AAC-E3103EABC4C3}" dt="2019-04-10T03:42:32.399" v="546" actId="931"/>
          <ac:picMkLst>
            <pc:docMk/>
            <pc:sldMk cId="3680146523" sldId="323"/>
            <ac:picMk id="5" creationId="{3597BC75-9B36-45EE-B24E-41DC8CE6CDDD}"/>
          </ac:picMkLst>
        </pc:picChg>
      </pc:sldChg>
      <pc:sldChg chg="modSp add del modTransition">
        <pc:chgData name="marcos aurelio gularte de castro" userId="67f50566e2aee3b4" providerId="LiveId" clId="{6E62495F-ADDE-43C9-8AAC-E3103EABC4C3}" dt="2019-04-10T03:42:55.008" v="547" actId="2696"/>
        <pc:sldMkLst>
          <pc:docMk/>
          <pc:sldMk cId="982214653" sldId="324"/>
        </pc:sldMkLst>
        <pc:spChg chg="mod">
          <ac:chgData name="marcos aurelio gularte de castro" userId="67f50566e2aee3b4" providerId="LiveId" clId="{6E62495F-ADDE-43C9-8AAC-E3103EABC4C3}" dt="2019-04-09T13:27:12.745" v="304" actId="20577"/>
          <ac:spMkLst>
            <pc:docMk/>
            <pc:sldMk cId="982214653" sldId="324"/>
            <ac:spMk id="3" creationId="{2E5E0695-AE22-4B50-96A8-AF014D8B49B8}"/>
          </ac:spMkLst>
        </pc:spChg>
      </pc:sldChg>
      <pc:sldChg chg="addSp delSp modSp add modTransition">
        <pc:chgData name="marcos aurelio gularte de castro" userId="67f50566e2aee3b4" providerId="LiveId" clId="{6E62495F-ADDE-43C9-8AAC-E3103EABC4C3}" dt="2019-04-10T03:45:28.714" v="548" actId="931"/>
        <pc:sldMkLst>
          <pc:docMk/>
          <pc:sldMk cId="1344539275" sldId="325"/>
        </pc:sldMkLst>
        <pc:spChg chg="del">
          <ac:chgData name="marcos aurelio gularte de castro" userId="67f50566e2aee3b4" providerId="LiveId" clId="{6E62495F-ADDE-43C9-8AAC-E3103EABC4C3}" dt="2019-04-09T13:27:43.663" v="308"/>
          <ac:spMkLst>
            <pc:docMk/>
            <pc:sldMk cId="1344539275" sldId="325"/>
            <ac:spMk id="2" creationId="{D06DACC4-5585-44B0-843D-610203A2F96A}"/>
          </ac:spMkLst>
        </pc:spChg>
        <pc:spChg chg="mod">
          <ac:chgData name="marcos aurelio gularte de castro" userId="67f50566e2aee3b4" providerId="LiveId" clId="{6E62495F-ADDE-43C9-8AAC-E3103EABC4C3}" dt="2019-04-09T13:27:48.994" v="310" actId="14100"/>
          <ac:spMkLst>
            <pc:docMk/>
            <pc:sldMk cId="1344539275" sldId="325"/>
            <ac:spMk id="3" creationId="{B05FA2FE-289C-41C8-B71F-06B6721840C5}"/>
          </ac:spMkLst>
        </pc:spChg>
        <pc:spChg chg="add del mod">
          <ac:chgData name="marcos aurelio gularte de castro" userId="67f50566e2aee3b4" providerId="LiveId" clId="{6E62495F-ADDE-43C9-8AAC-E3103EABC4C3}" dt="2019-04-10T03:45:28.714" v="548" actId="931"/>
          <ac:spMkLst>
            <pc:docMk/>
            <pc:sldMk cId="1344539275" sldId="325"/>
            <ac:spMk id="4" creationId="{EE5EC905-6192-42F7-83AD-A6C55C9860E8}"/>
          </ac:spMkLst>
        </pc:spChg>
        <pc:spChg chg="add mod">
          <ac:chgData name="marcos aurelio gularte de castro" userId="67f50566e2aee3b4" providerId="LiveId" clId="{6E62495F-ADDE-43C9-8AAC-E3103EABC4C3}" dt="2019-04-09T13:27:52.322" v="311" actId="20577"/>
          <ac:spMkLst>
            <pc:docMk/>
            <pc:sldMk cId="1344539275" sldId="325"/>
            <ac:spMk id="5" creationId="{0C8A5711-B808-4BEF-A67F-3BD052FA6957}"/>
          </ac:spMkLst>
        </pc:spChg>
        <pc:picChg chg="add mod">
          <ac:chgData name="marcos aurelio gularte de castro" userId="67f50566e2aee3b4" providerId="LiveId" clId="{6E62495F-ADDE-43C9-8AAC-E3103EABC4C3}" dt="2019-04-10T03:45:28.714" v="548" actId="931"/>
          <ac:picMkLst>
            <pc:docMk/>
            <pc:sldMk cId="1344539275" sldId="325"/>
            <ac:picMk id="6" creationId="{17C1D36D-22DF-4C14-A955-8E90FBC1706A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46:01.284" v="549" actId="931"/>
        <pc:sldMkLst>
          <pc:docMk/>
          <pc:sldMk cId="4012795866" sldId="326"/>
        </pc:sldMkLst>
        <pc:spChg chg="del">
          <ac:chgData name="marcos aurelio gularte de castro" userId="67f50566e2aee3b4" providerId="LiveId" clId="{6E62495F-ADDE-43C9-8AAC-E3103EABC4C3}" dt="2019-04-09T13:30:45.162" v="313"/>
          <ac:spMkLst>
            <pc:docMk/>
            <pc:sldMk cId="4012795866" sldId="326"/>
            <ac:spMk id="2" creationId="{7ABC56FA-8125-48D7-8866-C582B4AAD1AA}"/>
          </ac:spMkLst>
        </pc:spChg>
        <pc:spChg chg="del">
          <ac:chgData name="marcos aurelio gularte de castro" userId="67f50566e2aee3b4" providerId="LiveId" clId="{6E62495F-ADDE-43C9-8AAC-E3103EABC4C3}" dt="2019-04-09T13:30:45.162" v="313"/>
          <ac:spMkLst>
            <pc:docMk/>
            <pc:sldMk cId="4012795866" sldId="326"/>
            <ac:spMk id="3" creationId="{9C2D158D-099F-4C76-AF3A-C5C8EAE816D7}"/>
          </ac:spMkLst>
        </pc:spChg>
        <pc:spChg chg="del">
          <ac:chgData name="marcos aurelio gularte de castro" userId="67f50566e2aee3b4" providerId="LiveId" clId="{6E62495F-ADDE-43C9-8AAC-E3103EABC4C3}" dt="2019-04-09T13:30:45.162" v="313"/>
          <ac:spMkLst>
            <pc:docMk/>
            <pc:sldMk cId="4012795866" sldId="326"/>
            <ac:spMk id="4" creationId="{9225CC0A-77A9-412F-8133-E89F85B5F8A9}"/>
          </ac:spMkLst>
        </pc:spChg>
        <pc:spChg chg="add del mod">
          <ac:chgData name="marcos aurelio gularte de castro" userId="67f50566e2aee3b4" providerId="LiveId" clId="{6E62495F-ADDE-43C9-8AAC-E3103EABC4C3}" dt="2019-04-10T03:46:01.284" v="549" actId="931"/>
          <ac:spMkLst>
            <pc:docMk/>
            <pc:sldMk cId="4012795866" sldId="326"/>
            <ac:spMk id="5" creationId="{9E754831-460A-4EB7-B20C-75BD5F0B57AA}"/>
          </ac:spMkLst>
        </pc:spChg>
        <pc:spChg chg="add mod">
          <ac:chgData name="marcos aurelio gularte de castro" userId="67f50566e2aee3b4" providerId="LiveId" clId="{6E62495F-ADDE-43C9-8AAC-E3103EABC4C3}" dt="2019-04-09T14:17:59.935" v="318" actId="20577"/>
          <ac:spMkLst>
            <pc:docMk/>
            <pc:sldMk cId="4012795866" sldId="326"/>
            <ac:spMk id="6" creationId="{F29C88F0-8BDE-4A92-85BB-EC329E688832}"/>
          </ac:spMkLst>
        </pc:spChg>
        <pc:picChg chg="add mod">
          <ac:chgData name="marcos aurelio gularte de castro" userId="67f50566e2aee3b4" providerId="LiveId" clId="{6E62495F-ADDE-43C9-8AAC-E3103EABC4C3}" dt="2019-04-10T03:46:01.284" v="549" actId="931"/>
          <ac:picMkLst>
            <pc:docMk/>
            <pc:sldMk cId="4012795866" sldId="326"/>
            <ac:picMk id="3" creationId="{9013E32F-A213-43E6-800A-C39BE803F401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47:09.928" v="556" actId="931"/>
        <pc:sldMkLst>
          <pc:docMk/>
          <pc:sldMk cId="344130376" sldId="327"/>
        </pc:sldMkLst>
        <pc:spChg chg="del">
          <ac:chgData name="marcos aurelio gularte de castro" userId="67f50566e2aee3b4" providerId="LiveId" clId="{6E62495F-ADDE-43C9-8AAC-E3103EABC4C3}" dt="2019-04-10T03:47:09.928" v="556" actId="931"/>
          <ac:spMkLst>
            <pc:docMk/>
            <pc:sldMk cId="344130376" sldId="327"/>
            <ac:spMk id="2" creationId="{0AAC880C-E569-43B8-8DC0-C2AA25D2BA1E}"/>
          </ac:spMkLst>
        </pc:spChg>
        <pc:spChg chg="mod">
          <ac:chgData name="marcos aurelio gularte de castro" userId="67f50566e2aee3b4" providerId="LiveId" clId="{6E62495F-ADDE-43C9-8AAC-E3103EABC4C3}" dt="2019-04-10T03:46:35.258" v="555" actId="1076"/>
          <ac:spMkLst>
            <pc:docMk/>
            <pc:sldMk cId="344130376" sldId="327"/>
            <ac:spMk id="3" creationId="{E15CF0B0-36D5-4947-98E0-A6AAAB3B939F}"/>
          </ac:spMkLst>
        </pc:spChg>
        <pc:picChg chg="add mod">
          <ac:chgData name="marcos aurelio gularte de castro" userId="67f50566e2aee3b4" providerId="LiveId" clId="{6E62495F-ADDE-43C9-8AAC-E3103EABC4C3}" dt="2019-04-10T03:47:09.928" v="556" actId="931"/>
          <ac:picMkLst>
            <pc:docMk/>
            <pc:sldMk cId="344130376" sldId="327"/>
            <ac:picMk id="5" creationId="{31A9A4A7-1BD1-4A1E-BF23-50F158C7CF9B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47:32.081" v="558" actId="1076"/>
        <pc:sldMkLst>
          <pc:docMk/>
          <pc:sldMk cId="3066490316" sldId="328"/>
        </pc:sldMkLst>
        <pc:spChg chg="del">
          <ac:chgData name="marcos aurelio gularte de castro" userId="67f50566e2aee3b4" providerId="LiveId" clId="{6E62495F-ADDE-43C9-8AAC-E3103EABC4C3}" dt="2019-04-10T03:47:27.930" v="557" actId="931"/>
          <ac:spMkLst>
            <pc:docMk/>
            <pc:sldMk cId="3066490316" sldId="328"/>
            <ac:spMk id="2" creationId="{0F8780F3-F037-4DA6-B778-2F9456198724}"/>
          </ac:spMkLst>
        </pc:spChg>
        <pc:spChg chg="mod">
          <ac:chgData name="marcos aurelio gularte de castro" userId="67f50566e2aee3b4" providerId="LiveId" clId="{6E62495F-ADDE-43C9-8AAC-E3103EABC4C3}" dt="2019-04-10T03:47:32.081" v="558" actId="1076"/>
          <ac:spMkLst>
            <pc:docMk/>
            <pc:sldMk cId="3066490316" sldId="328"/>
            <ac:spMk id="3" creationId="{010AA608-7116-45CE-9E54-9753A2907BA5}"/>
          </ac:spMkLst>
        </pc:spChg>
        <pc:picChg chg="add mod">
          <ac:chgData name="marcos aurelio gularte de castro" userId="67f50566e2aee3b4" providerId="LiveId" clId="{6E62495F-ADDE-43C9-8AAC-E3103EABC4C3}" dt="2019-04-10T03:47:27.930" v="557" actId="931"/>
          <ac:picMkLst>
            <pc:docMk/>
            <pc:sldMk cId="3066490316" sldId="328"/>
            <ac:picMk id="5" creationId="{33AF55F1-4470-4B09-9C3C-038D79697913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48:47.211" v="560" actId="1076"/>
        <pc:sldMkLst>
          <pc:docMk/>
          <pc:sldMk cId="39293038" sldId="329"/>
        </pc:sldMkLst>
        <pc:spChg chg="del">
          <ac:chgData name="marcos aurelio gularte de castro" userId="67f50566e2aee3b4" providerId="LiveId" clId="{6E62495F-ADDE-43C9-8AAC-E3103EABC4C3}" dt="2019-04-10T03:48:43.216" v="559" actId="931"/>
          <ac:spMkLst>
            <pc:docMk/>
            <pc:sldMk cId="39293038" sldId="329"/>
            <ac:spMk id="2" creationId="{C39898A0-940C-49A5-89D3-F1DCB720602B}"/>
          </ac:spMkLst>
        </pc:spChg>
        <pc:spChg chg="mod">
          <ac:chgData name="marcos aurelio gularte de castro" userId="67f50566e2aee3b4" providerId="LiveId" clId="{6E62495F-ADDE-43C9-8AAC-E3103EABC4C3}" dt="2019-04-10T03:48:47.211" v="560" actId="1076"/>
          <ac:spMkLst>
            <pc:docMk/>
            <pc:sldMk cId="39293038" sldId="329"/>
            <ac:spMk id="3" creationId="{2FA7A545-3191-4FC0-B0F0-70E2EA90AA95}"/>
          </ac:spMkLst>
        </pc:spChg>
        <pc:picChg chg="add mod">
          <ac:chgData name="marcos aurelio gularte de castro" userId="67f50566e2aee3b4" providerId="LiveId" clId="{6E62495F-ADDE-43C9-8AAC-E3103EABC4C3}" dt="2019-04-10T03:48:43.216" v="559" actId="931"/>
          <ac:picMkLst>
            <pc:docMk/>
            <pc:sldMk cId="39293038" sldId="329"/>
            <ac:picMk id="5" creationId="{AB3EE8C9-8E6A-4748-BC12-C6B38B6C63A7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49:26.824" v="561" actId="931"/>
        <pc:sldMkLst>
          <pc:docMk/>
          <pc:sldMk cId="3673812148" sldId="330"/>
        </pc:sldMkLst>
        <pc:spChg chg="del">
          <ac:chgData name="marcos aurelio gularte de castro" userId="67f50566e2aee3b4" providerId="LiveId" clId="{6E62495F-ADDE-43C9-8AAC-E3103EABC4C3}" dt="2019-04-09T14:23:17.313" v="359"/>
          <ac:spMkLst>
            <pc:docMk/>
            <pc:sldMk cId="3673812148" sldId="330"/>
            <ac:spMk id="2" creationId="{FB731D1E-2B3B-4F2A-8FD4-661887AA3208}"/>
          </ac:spMkLst>
        </pc:spChg>
        <pc:spChg chg="del">
          <ac:chgData name="marcos aurelio gularte de castro" userId="67f50566e2aee3b4" providerId="LiveId" clId="{6E62495F-ADDE-43C9-8AAC-E3103EABC4C3}" dt="2019-04-09T14:23:17.313" v="359"/>
          <ac:spMkLst>
            <pc:docMk/>
            <pc:sldMk cId="3673812148" sldId="330"/>
            <ac:spMk id="3" creationId="{A7436E16-EA04-4F6C-874A-EBC1F7C42115}"/>
          </ac:spMkLst>
        </pc:spChg>
        <pc:spChg chg="add del mod">
          <ac:chgData name="marcos aurelio gularte de castro" userId="67f50566e2aee3b4" providerId="LiveId" clId="{6E62495F-ADDE-43C9-8AAC-E3103EABC4C3}" dt="2019-04-10T03:49:26.824" v="561" actId="931"/>
          <ac:spMkLst>
            <pc:docMk/>
            <pc:sldMk cId="3673812148" sldId="330"/>
            <ac:spMk id="4" creationId="{F559B764-B416-426C-9CF7-A77E0601D372}"/>
          </ac:spMkLst>
        </pc:spChg>
        <pc:spChg chg="add mod">
          <ac:chgData name="marcos aurelio gularte de castro" userId="67f50566e2aee3b4" providerId="LiveId" clId="{6E62495F-ADDE-43C9-8AAC-E3103EABC4C3}" dt="2019-04-09T14:23:36.356" v="364" actId="20577"/>
          <ac:spMkLst>
            <pc:docMk/>
            <pc:sldMk cId="3673812148" sldId="330"/>
            <ac:spMk id="5" creationId="{4CE29CE6-FD52-4AFA-93A6-CEEAE3173BEB}"/>
          </ac:spMkLst>
        </pc:spChg>
        <pc:spChg chg="add mod">
          <ac:chgData name="marcos aurelio gularte de castro" userId="67f50566e2aee3b4" providerId="LiveId" clId="{6E62495F-ADDE-43C9-8AAC-E3103EABC4C3}" dt="2019-04-09T14:23:28.263" v="363" actId="20577"/>
          <ac:spMkLst>
            <pc:docMk/>
            <pc:sldMk cId="3673812148" sldId="330"/>
            <ac:spMk id="6" creationId="{FFA59E1B-785F-4193-80B6-355F076D1968}"/>
          </ac:spMkLst>
        </pc:spChg>
        <pc:picChg chg="add mod">
          <ac:chgData name="marcos aurelio gularte de castro" userId="67f50566e2aee3b4" providerId="LiveId" clId="{6E62495F-ADDE-43C9-8AAC-E3103EABC4C3}" dt="2019-04-10T03:49:26.824" v="561" actId="931"/>
          <ac:picMkLst>
            <pc:docMk/>
            <pc:sldMk cId="3673812148" sldId="330"/>
            <ac:picMk id="3" creationId="{A7C41E1C-8299-4241-81C9-D66570444DDE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49:59.931" v="563" actId="18131"/>
        <pc:sldMkLst>
          <pc:docMk/>
          <pc:sldMk cId="3548355459" sldId="331"/>
        </pc:sldMkLst>
        <pc:spChg chg="del">
          <ac:chgData name="marcos aurelio gularte de castro" userId="67f50566e2aee3b4" providerId="LiveId" clId="{6E62495F-ADDE-43C9-8AAC-E3103EABC4C3}" dt="2019-04-10T03:49:52.795" v="562" actId="931"/>
          <ac:spMkLst>
            <pc:docMk/>
            <pc:sldMk cId="3548355459" sldId="331"/>
            <ac:spMk id="2" creationId="{139CB848-5356-475C-942F-F3844CF18F2D}"/>
          </ac:spMkLst>
        </pc:spChg>
        <pc:spChg chg="mod">
          <ac:chgData name="marcos aurelio gularte de castro" userId="67f50566e2aee3b4" providerId="LiveId" clId="{6E62495F-ADDE-43C9-8AAC-E3103EABC4C3}" dt="2019-04-09T14:24:20.679" v="373" actId="20577"/>
          <ac:spMkLst>
            <pc:docMk/>
            <pc:sldMk cId="3548355459" sldId="331"/>
            <ac:spMk id="3" creationId="{E91CC829-AD4B-4959-AEC6-805DA65268D6}"/>
          </ac:spMkLst>
        </pc:spChg>
        <pc:picChg chg="add mod modCrop">
          <ac:chgData name="marcos aurelio gularte de castro" userId="67f50566e2aee3b4" providerId="LiveId" clId="{6E62495F-ADDE-43C9-8AAC-E3103EABC4C3}" dt="2019-04-10T03:49:59.931" v="563" actId="18131"/>
          <ac:picMkLst>
            <pc:docMk/>
            <pc:sldMk cId="3548355459" sldId="331"/>
            <ac:picMk id="5" creationId="{483D4A62-6B86-47E2-8D5D-84FF48AE24AB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52:22.551" v="580" actId="1076"/>
        <pc:sldMkLst>
          <pc:docMk/>
          <pc:sldMk cId="3320529954" sldId="332"/>
        </pc:sldMkLst>
        <pc:spChg chg="del">
          <ac:chgData name="marcos aurelio gularte de castro" userId="67f50566e2aee3b4" providerId="LiveId" clId="{6E62495F-ADDE-43C9-8AAC-E3103EABC4C3}" dt="2019-04-10T03:51:08.015" v="570" actId="931"/>
          <ac:spMkLst>
            <pc:docMk/>
            <pc:sldMk cId="3320529954" sldId="332"/>
            <ac:spMk id="2" creationId="{C76BA078-256B-483E-8762-E962098F6270}"/>
          </ac:spMkLst>
        </pc:spChg>
        <pc:spChg chg="mod">
          <ac:chgData name="marcos aurelio gularte de castro" userId="67f50566e2aee3b4" providerId="LiveId" clId="{6E62495F-ADDE-43C9-8AAC-E3103EABC4C3}" dt="2019-04-10T03:52:22.551" v="580" actId="1076"/>
          <ac:spMkLst>
            <pc:docMk/>
            <pc:sldMk cId="3320529954" sldId="332"/>
            <ac:spMk id="3" creationId="{6431DE1A-FEEB-40D9-95F6-7B93939E7F65}"/>
          </ac:spMkLst>
        </pc:spChg>
        <pc:picChg chg="add mod">
          <ac:chgData name="marcos aurelio gularte de castro" userId="67f50566e2aee3b4" providerId="LiveId" clId="{6E62495F-ADDE-43C9-8AAC-E3103EABC4C3}" dt="2019-04-10T03:51:08.015" v="570" actId="931"/>
          <ac:picMkLst>
            <pc:docMk/>
            <pc:sldMk cId="3320529954" sldId="332"/>
            <ac:picMk id="5" creationId="{0A678014-B160-4FF8-A7A1-34B8FAB71909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09T14:33:19.906" v="458"/>
        <pc:sldMkLst>
          <pc:docMk/>
          <pc:sldMk cId="3368737916" sldId="333"/>
        </pc:sldMkLst>
        <pc:spChg chg="del">
          <ac:chgData name="marcos aurelio gularte de castro" userId="67f50566e2aee3b4" providerId="LiveId" clId="{6E62495F-ADDE-43C9-8AAC-E3103EABC4C3}" dt="2019-04-09T14:25:56.603" v="380"/>
          <ac:spMkLst>
            <pc:docMk/>
            <pc:sldMk cId="3368737916" sldId="333"/>
            <ac:spMk id="2" creationId="{BDBF7303-D900-4D4E-90E0-33811851F86A}"/>
          </ac:spMkLst>
        </pc:spChg>
        <pc:spChg chg="del">
          <ac:chgData name="marcos aurelio gularte de castro" userId="67f50566e2aee3b4" providerId="LiveId" clId="{6E62495F-ADDE-43C9-8AAC-E3103EABC4C3}" dt="2019-04-09T14:25:56.603" v="380"/>
          <ac:spMkLst>
            <pc:docMk/>
            <pc:sldMk cId="3368737916" sldId="333"/>
            <ac:spMk id="3" creationId="{E3900F00-7BCB-4FCB-97C0-9598C0F70B0E}"/>
          </ac:spMkLst>
        </pc:spChg>
        <pc:graphicFrameChg chg="add mod modGraphic">
          <ac:chgData name="marcos aurelio gularte de castro" userId="67f50566e2aee3b4" providerId="LiveId" clId="{6E62495F-ADDE-43C9-8AAC-E3103EABC4C3}" dt="2019-04-09T14:28:25.353" v="411" actId="20577"/>
          <ac:graphicFrameMkLst>
            <pc:docMk/>
            <pc:sldMk cId="3368737916" sldId="333"/>
            <ac:graphicFrameMk id="4" creationId="{0EA1467B-9046-45A7-9DCE-9AD20D05424C}"/>
          </ac:graphicFrameMkLst>
        </pc:graphicFrameChg>
      </pc:sldChg>
      <pc:sldChg chg="addSp delSp modSp add modTransition">
        <pc:chgData name="marcos aurelio gularte de castro" userId="67f50566e2aee3b4" providerId="LiveId" clId="{6E62495F-ADDE-43C9-8AAC-E3103EABC4C3}" dt="2019-04-10T03:52:43.777" v="581" actId="931"/>
        <pc:sldMkLst>
          <pc:docMk/>
          <pc:sldMk cId="1264159881" sldId="334"/>
        </pc:sldMkLst>
        <pc:spChg chg="del">
          <ac:chgData name="marcos aurelio gularte de castro" userId="67f50566e2aee3b4" providerId="LiveId" clId="{6E62495F-ADDE-43C9-8AAC-E3103EABC4C3}" dt="2019-04-09T14:29:54.511" v="412"/>
          <ac:spMkLst>
            <pc:docMk/>
            <pc:sldMk cId="1264159881" sldId="334"/>
            <ac:spMk id="2" creationId="{6AFB1973-A819-4C53-82CD-FA76B0108435}"/>
          </ac:spMkLst>
        </pc:spChg>
        <pc:spChg chg="del">
          <ac:chgData name="marcos aurelio gularte de castro" userId="67f50566e2aee3b4" providerId="LiveId" clId="{6E62495F-ADDE-43C9-8AAC-E3103EABC4C3}" dt="2019-04-09T14:29:54.511" v="412"/>
          <ac:spMkLst>
            <pc:docMk/>
            <pc:sldMk cId="1264159881" sldId="334"/>
            <ac:spMk id="3" creationId="{FA603CC1-1540-44A4-9788-008570AF5F88}"/>
          </ac:spMkLst>
        </pc:spChg>
        <pc:spChg chg="add del mod">
          <ac:chgData name="marcos aurelio gularte de castro" userId="67f50566e2aee3b4" providerId="LiveId" clId="{6E62495F-ADDE-43C9-8AAC-E3103EABC4C3}" dt="2019-04-09T14:30:02.421" v="416"/>
          <ac:spMkLst>
            <pc:docMk/>
            <pc:sldMk cId="1264159881" sldId="334"/>
            <ac:spMk id="4" creationId="{4C9E68FB-617F-4051-9007-43B2BEE17587}"/>
          </ac:spMkLst>
        </pc:spChg>
        <pc:spChg chg="add mod">
          <ac:chgData name="marcos aurelio gularte de castro" userId="67f50566e2aee3b4" providerId="LiveId" clId="{6E62495F-ADDE-43C9-8AAC-E3103EABC4C3}" dt="2019-04-09T14:30:22.772" v="422" actId="20577"/>
          <ac:spMkLst>
            <pc:docMk/>
            <pc:sldMk cId="1264159881" sldId="334"/>
            <ac:spMk id="5" creationId="{A6DD1173-8E17-4C6A-A1C9-FAC5DB251069}"/>
          </ac:spMkLst>
        </pc:spChg>
        <pc:spChg chg="add del mod">
          <ac:chgData name="marcos aurelio gularte de castro" userId="67f50566e2aee3b4" providerId="LiveId" clId="{6E62495F-ADDE-43C9-8AAC-E3103EABC4C3}" dt="2019-04-10T03:52:43.777" v="581" actId="931"/>
          <ac:spMkLst>
            <pc:docMk/>
            <pc:sldMk cId="1264159881" sldId="334"/>
            <ac:spMk id="6" creationId="{80F473F3-2899-44D3-8B3B-EA1587CCD4E0}"/>
          </ac:spMkLst>
        </pc:spChg>
        <pc:spChg chg="add mod">
          <ac:chgData name="marcos aurelio gularte de castro" userId="67f50566e2aee3b4" providerId="LiveId" clId="{6E62495F-ADDE-43C9-8AAC-E3103EABC4C3}" dt="2019-04-09T14:30:20.482" v="421" actId="20577"/>
          <ac:spMkLst>
            <pc:docMk/>
            <pc:sldMk cId="1264159881" sldId="334"/>
            <ac:spMk id="7" creationId="{49BA3F11-B436-4BFF-B515-64A0026A9DFB}"/>
          </ac:spMkLst>
        </pc:spChg>
        <pc:picChg chg="add mod">
          <ac:chgData name="marcos aurelio gularte de castro" userId="67f50566e2aee3b4" providerId="LiveId" clId="{6E62495F-ADDE-43C9-8AAC-E3103EABC4C3}" dt="2019-04-10T03:52:43.777" v="581" actId="931"/>
          <ac:picMkLst>
            <pc:docMk/>
            <pc:sldMk cId="1264159881" sldId="334"/>
            <ac:picMk id="3" creationId="{633D85F5-730D-4516-A9E7-FBBB4FC2768C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53:24.695" v="582" actId="931"/>
        <pc:sldMkLst>
          <pc:docMk/>
          <pc:sldMk cId="2112246026" sldId="335"/>
        </pc:sldMkLst>
        <pc:spChg chg="del">
          <ac:chgData name="marcos aurelio gularte de castro" userId="67f50566e2aee3b4" providerId="LiveId" clId="{6E62495F-ADDE-43C9-8AAC-E3103EABC4C3}" dt="2019-04-10T03:53:24.695" v="582" actId="931"/>
          <ac:spMkLst>
            <pc:docMk/>
            <pc:sldMk cId="2112246026" sldId="335"/>
            <ac:spMk id="2" creationId="{78FA3043-77F4-4E0E-968B-9CD1BF504F4F}"/>
          </ac:spMkLst>
        </pc:spChg>
        <pc:spChg chg="mod">
          <ac:chgData name="marcos aurelio gularte de castro" userId="67f50566e2aee3b4" providerId="LiveId" clId="{6E62495F-ADDE-43C9-8AAC-E3103EABC4C3}" dt="2019-04-09T14:30:48.791" v="426" actId="20577"/>
          <ac:spMkLst>
            <pc:docMk/>
            <pc:sldMk cId="2112246026" sldId="335"/>
            <ac:spMk id="3" creationId="{F84738AB-3092-4D4B-8728-65C135614FED}"/>
          </ac:spMkLst>
        </pc:spChg>
        <pc:picChg chg="add mod">
          <ac:chgData name="marcos aurelio gularte de castro" userId="67f50566e2aee3b4" providerId="LiveId" clId="{6E62495F-ADDE-43C9-8AAC-E3103EABC4C3}" dt="2019-04-10T03:53:24.695" v="582" actId="931"/>
          <ac:picMkLst>
            <pc:docMk/>
            <pc:sldMk cId="2112246026" sldId="335"/>
            <ac:picMk id="5" creationId="{0295BC8A-F10A-4234-B6DB-2B3D3F6477D4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54:06.275" v="583" actId="931"/>
        <pc:sldMkLst>
          <pc:docMk/>
          <pc:sldMk cId="2474767655" sldId="336"/>
        </pc:sldMkLst>
        <pc:spChg chg="del">
          <ac:chgData name="marcos aurelio gularte de castro" userId="67f50566e2aee3b4" providerId="LiveId" clId="{6E62495F-ADDE-43C9-8AAC-E3103EABC4C3}" dt="2019-04-10T03:54:06.275" v="583" actId="931"/>
          <ac:spMkLst>
            <pc:docMk/>
            <pc:sldMk cId="2474767655" sldId="336"/>
            <ac:spMk id="2" creationId="{FC5DE4ED-E29D-461C-B05F-FD40189F8150}"/>
          </ac:spMkLst>
        </pc:spChg>
        <pc:spChg chg="mod">
          <ac:chgData name="marcos aurelio gularte de castro" userId="67f50566e2aee3b4" providerId="LiveId" clId="{6E62495F-ADDE-43C9-8AAC-E3103EABC4C3}" dt="2019-04-09T14:31:25.985" v="437" actId="14100"/>
          <ac:spMkLst>
            <pc:docMk/>
            <pc:sldMk cId="2474767655" sldId="336"/>
            <ac:spMk id="3" creationId="{B269D7BF-A871-40BD-97AE-EE0C43D8CB63}"/>
          </ac:spMkLst>
        </pc:spChg>
        <pc:picChg chg="add mod">
          <ac:chgData name="marcos aurelio gularte de castro" userId="67f50566e2aee3b4" providerId="LiveId" clId="{6E62495F-ADDE-43C9-8AAC-E3103EABC4C3}" dt="2019-04-10T03:54:06.275" v="583" actId="931"/>
          <ac:picMkLst>
            <pc:docMk/>
            <pc:sldMk cId="2474767655" sldId="336"/>
            <ac:picMk id="5" creationId="{845BD25E-0213-4148-A805-2CBA629031B5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54:44.090" v="585" actId="1076"/>
        <pc:sldMkLst>
          <pc:docMk/>
          <pc:sldMk cId="401164303" sldId="337"/>
        </pc:sldMkLst>
        <pc:spChg chg="del">
          <ac:chgData name="marcos aurelio gularte de castro" userId="67f50566e2aee3b4" providerId="LiveId" clId="{6E62495F-ADDE-43C9-8AAC-E3103EABC4C3}" dt="2019-04-10T03:54:36.698" v="584" actId="931"/>
          <ac:spMkLst>
            <pc:docMk/>
            <pc:sldMk cId="401164303" sldId="337"/>
            <ac:spMk id="2" creationId="{5CDAA203-E203-4ED2-A276-401A51080CDA}"/>
          </ac:spMkLst>
        </pc:spChg>
        <pc:spChg chg="mod">
          <ac:chgData name="marcos aurelio gularte de castro" userId="67f50566e2aee3b4" providerId="LiveId" clId="{6E62495F-ADDE-43C9-8AAC-E3103EABC4C3}" dt="2019-04-10T03:54:44.090" v="585" actId="1076"/>
          <ac:spMkLst>
            <pc:docMk/>
            <pc:sldMk cId="401164303" sldId="337"/>
            <ac:spMk id="3" creationId="{032E7AED-E347-4524-A35A-D17870D63878}"/>
          </ac:spMkLst>
        </pc:spChg>
        <pc:picChg chg="add mod">
          <ac:chgData name="marcos aurelio gularte de castro" userId="67f50566e2aee3b4" providerId="LiveId" clId="{6E62495F-ADDE-43C9-8AAC-E3103EABC4C3}" dt="2019-04-10T03:54:36.698" v="584" actId="931"/>
          <ac:picMkLst>
            <pc:docMk/>
            <pc:sldMk cId="401164303" sldId="337"/>
            <ac:picMk id="5" creationId="{306A19CC-73B4-4085-B7E8-CD38561EDE9B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55:58.833" v="586" actId="931"/>
        <pc:sldMkLst>
          <pc:docMk/>
          <pc:sldMk cId="3654506723" sldId="338"/>
        </pc:sldMkLst>
        <pc:spChg chg="del">
          <ac:chgData name="marcos aurelio gularte de castro" userId="67f50566e2aee3b4" providerId="LiveId" clId="{6E62495F-ADDE-43C9-8AAC-E3103EABC4C3}" dt="2019-04-10T03:55:58.833" v="586" actId="931"/>
          <ac:spMkLst>
            <pc:docMk/>
            <pc:sldMk cId="3654506723" sldId="338"/>
            <ac:spMk id="2" creationId="{A5BBE820-48C4-4F4D-912C-B63DBC6481EC}"/>
          </ac:spMkLst>
        </pc:spChg>
        <pc:spChg chg="mod">
          <ac:chgData name="marcos aurelio gularte de castro" userId="67f50566e2aee3b4" providerId="LiveId" clId="{6E62495F-ADDE-43C9-8AAC-E3103EABC4C3}" dt="2019-04-09T14:32:12.347" v="448" actId="27636"/>
          <ac:spMkLst>
            <pc:docMk/>
            <pc:sldMk cId="3654506723" sldId="338"/>
            <ac:spMk id="3" creationId="{24CBCD29-F62B-4363-9D03-239E9100D1B3}"/>
          </ac:spMkLst>
        </pc:spChg>
        <pc:spChg chg="add mod">
          <ac:chgData name="marcos aurelio gularte de castro" userId="67f50566e2aee3b4" providerId="LiveId" clId="{6E62495F-ADDE-43C9-8AAC-E3103EABC4C3}" dt="2019-04-10T03:55:58.833" v="586" actId="931"/>
          <ac:spMkLst>
            <pc:docMk/>
            <pc:sldMk cId="3654506723" sldId="338"/>
            <ac:spMk id="6" creationId="{7425736D-22FD-4D67-9993-55D520423801}"/>
          </ac:spMkLst>
        </pc:spChg>
        <pc:picChg chg="add mod">
          <ac:chgData name="marcos aurelio gularte de castro" userId="67f50566e2aee3b4" providerId="LiveId" clId="{6E62495F-ADDE-43C9-8AAC-E3103EABC4C3}" dt="2019-04-10T03:55:58.833" v="586" actId="931"/>
          <ac:picMkLst>
            <pc:docMk/>
            <pc:sldMk cId="3654506723" sldId="338"/>
            <ac:picMk id="5" creationId="{1807854A-6E92-4DB6-8480-DE179DBBE540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57:49.555" v="588" actId="1076"/>
        <pc:sldMkLst>
          <pc:docMk/>
          <pc:sldMk cId="2803490308" sldId="339"/>
        </pc:sldMkLst>
        <pc:spChg chg="del">
          <ac:chgData name="marcos aurelio gularte de castro" userId="67f50566e2aee3b4" providerId="LiveId" clId="{6E62495F-ADDE-43C9-8AAC-E3103EABC4C3}" dt="2019-04-10T03:57:42.944" v="587" actId="931"/>
          <ac:spMkLst>
            <pc:docMk/>
            <pc:sldMk cId="2803490308" sldId="339"/>
            <ac:spMk id="2" creationId="{700C6D64-96AA-442E-BF93-F8E3D15E2EE0}"/>
          </ac:spMkLst>
        </pc:spChg>
        <pc:spChg chg="mod">
          <ac:chgData name="marcos aurelio gularte de castro" userId="67f50566e2aee3b4" providerId="LiveId" clId="{6E62495F-ADDE-43C9-8AAC-E3103EABC4C3}" dt="2019-04-10T03:57:49.555" v="588" actId="1076"/>
          <ac:spMkLst>
            <pc:docMk/>
            <pc:sldMk cId="2803490308" sldId="339"/>
            <ac:spMk id="3" creationId="{2B6C6389-CC3B-454C-9C24-E253285FE733}"/>
          </ac:spMkLst>
        </pc:spChg>
        <pc:spChg chg="add mod">
          <ac:chgData name="marcos aurelio gularte de castro" userId="67f50566e2aee3b4" providerId="LiveId" clId="{6E62495F-ADDE-43C9-8AAC-E3103EABC4C3}" dt="2019-04-10T03:57:42.944" v="587" actId="931"/>
          <ac:spMkLst>
            <pc:docMk/>
            <pc:sldMk cId="2803490308" sldId="339"/>
            <ac:spMk id="6" creationId="{A98139A5-673D-464B-99CF-7A583B8942E3}"/>
          </ac:spMkLst>
        </pc:spChg>
        <pc:picChg chg="add mod">
          <ac:chgData name="marcos aurelio gularte de castro" userId="67f50566e2aee3b4" providerId="LiveId" clId="{6E62495F-ADDE-43C9-8AAC-E3103EABC4C3}" dt="2019-04-10T03:57:42.944" v="587" actId="931"/>
          <ac:picMkLst>
            <pc:docMk/>
            <pc:sldMk cId="2803490308" sldId="339"/>
            <ac:picMk id="5" creationId="{87D5C20B-52CE-4C6C-86D4-295FFE5A3BED}"/>
          </ac:picMkLst>
        </pc:picChg>
      </pc:sldChg>
      <pc:sldChg chg="addSp delSp modSp add modTransition">
        <pc:chgData name="marcos aurelio gularte de castro" userId="67f50566e2aee3b4" providerId="LiveId" clId="{6E62495F-ADDE-43C9-8AAC-E3103EABC4C3}" dt="2019-04-10T03:59:20.474" v="589" actId="931"/>
        <pc:sldMkLst>
          <pc:docMk/>
          <pc:sldMk cId="1386387139" sldId="340"/>
        </pc:sldMkLst>
        <pc:spChg chg="del">
          <ac:chgData name="marcos aurelio gularte de castro" userId="67f50566e2aee3b4" providerId="LiveId" clId="{6E62495F-ADDE-43C9-8AAC-E3103EABC4C3}" dt="2019-04-10T03:59:20.474" v="589" actId="931"/>
          <ac:spMkLst>
            <pc:docMk/>
            <pc:sldMk cId="1386387139" sldId="340"/>
            <ac:spMk id="2" creationId="{5A03D2C0-2C2E-4B9B-9FE8-EB0E4C3171CE}"/>
          </ac:spMkLst>
        </pc:spChg>
        <pc:spChg chg="mod">
          <ac:chgData name="marcos aurelio gularte de castro" userId="67f50566e2aee3b4" providerId="LiveId" clId="{6E62495F-ADDE-43C9-8AAC-E3103EABC4C3}" dt="2019-04-09T14:33:09.949" v="457" actId="20577"/>
          <ac:spMkLst>
            <pc:docMk/>
            <pc:sldMk cId="1386387139" sldId="340"/>
            <ac:spMk id="3" creationId="{1D1265FB-4D80-400A-AAE9-F1ED27C3DCF4}"/>
          </ac:spMkLst>
        </pc:spChg>
        <pc:picChg chg="add mod">
          <ac:chgData name="marcos aurelio gularte de castro" userId="67f50566e2aee3b4" providerId="LiveId" clId="{6E62495F-ADDE-43C9-8AAC-E3103EABC4C3}" dt="2019-04-10T03:59:20.474" v="589" actId="931"/>
          <ac:picMkLst>
            <pc:docMk/>
            <pc:sldMk cId="1386387139" sldId="340"/>
            <ac:picMk id="5" creationId="{CB5E673E-7255-466A-84AA-07F1AAAB33C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8A1BB-1B1F-47ED-897E-3B6FCFF2FC02}" type="datetimeFigureOut">
              <a:rPr lang="pt-BR" smtClean="0"/>
              <a:t>10/04/2019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A99E9-EE4E-4283-A6E7-0F410C396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1074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E47F352-7DE1-4677-AFE2-4AD434D90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00571" y="276528"/>
            <a:ext cx="1689908" cy="1263995"/>
          </a:xfrm>
        </p:spPr>
        <p:txBody>
          <a:bodyPr/>
          <a:lstStyle>
            <a:lvl1pPr>
              <a:defRPr sz="8000" b="1" baseline="0">
                <a:solidFill>
                  <a:schemeClr val="bg1"/>
                </a:solidFill>
              </a:defRPr>
            </a:lvl1pPr>
          </a:lstStyle>
          <a:p>
            <a:r>
              <a:rPr lang="pt-BR" dirty="0" err="1"/>
              <a:t>xx</a:t>
            </a:r>
            <a:endParaRPr lang="pt-BR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8EA1C1A7-1AC2-4071-A71A-58BD710FBB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7416" y="1796227"/>
            <a:ext cx="3916218" cy="14047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9723541-7513-437C-883D-9A25CF9B57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2E3591F-F551-49CF-931F-DAB8954CE3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4325" y="3429000"/>
            <a:ext cx="6502400" cy="1136650"/>
          </a:xfrm>
        </p:spPr>
        <p:txBody>
          <a:bodyPr anchor="ctr"/>
          <a:lstStyle>
            <a:lvl1pPr marL="0" indent="0" algn="ctr">
              <a:buNone/>
              <a:defRPr sz="5400" cap="all" baseline="0"/>
            </a:lvl1pPr>
          </a:lstStyle>
          <a:p>
            <a:pPr lvl="0"/>
            <a:r>
              <a:rPr lang="pt-BR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226795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68800" y="163725"/>
            <a:ext cx="6743148" cy="54728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0">
                <a:solidFill>
                  <a:srgbClr val="FFFF00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8800" y="6018661"/>
            <a:ext cx="6743148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85867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5364" y="163724"/>
            <a:ext cx="5456583" cy="635634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199203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21300" y="163724"/>
            <a:ext cx="6579548" cy="58052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21300" y="6147323"/>
            <a:ext cx="6579548" cy="54695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35243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76460" y="0"/>
            <a:ext cx="671553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123F6D-84AC-4FEF-920B-DDA9E66DC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069" y="424355"/>
            <a:ext cx="4635062" cy="1421524"/>
          </a:xfrm>
          <a:custGeom>
            <a:avLst/>
            <a:gdLst>
              <a:gd name="connsiteX0" fmla="*/ 0 w 3932237"/>
              <a:gd name="connsiteY0" fmla="*/ 0 h 1600200"/>
              <a:gd name="connsiteX1" fmla="*/ 3932237 w 3932237"/>
              <a:gd name="connsiteY1" fmla="*/ 0 h 1600200"/>
              <a:gd name="connsiteX2" fmla="*/ 3932237 w 3932237"/>
              <a:gd name="connsiteY2" fmla="*/ 1600200 h 1600200"/>
              <a:gd name="connsiteX3" fmla="*/ 0 w 3932237"/>
              <a:gd name="connsiteY3" fmla="*/ 1600200 h 1600200"/>
              <a:gd name="connsiteX4" fmla="*/ 0 w 3932237"/>
              <a:gd name="connsiteY4" fmla="*/ 0 h 1600200"/>
              <a:gd name="connsiteX0" fmla="*/ 0 w 3942747"/>
              <a:gd name="connsiteY0" fmla="*/ 147145 h 1747345"/>
              <a:gd name="connsiteX1" fmla="*/ 3942747 w 3942747"/>
              <a:gd name="connsiteY1" fmla="*/ 0 h 1747345"/>
              <a:gd name="connsiteX2" fmla="*/ 3932237 w 3942747"/>
              <a:gd name="connsiteY2" fmla="*/ 1747345 h 1747345"/>
              <a:gd name="connsiteX3" fmla="*/ 0 w 3942747"/>
              <a:gd name="connsiteY3" fmla="*/ 1747345 h 1747345"/>
              <a:gd name="connsiteX4" fmla="*/ 0 w 3942747"/>
              <a:gd name="connsiteY4" fmla="*/ 147145 h 1747345"/>
              <a:gd name="connsiteX0" fmla="*/ 0 w 3942747"/>
              <a:gd name="connsiteY0" fmla="*/ 147145 h 1894490"/>
              <a:gd name="connsiteX1" fmla="*/ 3942747 w 3942747"/>
              <a:gd name="connsiteY1" fmla="*/ 0 h 1894490"/>
              <a:gd name="connsiteX2" fmla="*/ 3900706 w 3942747"/>
              <a:gd name="connsiteY2" fmla="*/ 1894490 h 1894490"/>
              <a:gd name="connsiteX3" fmla="*/ 0 w 3942747"/>
              <a:gd name="connsiteY3" fmla="*/ 1747345 h 1894490"/>
              <a:gd name="connsiteX4" fmla="*/ 0 w 3942747"/>
              <a:gd name="connsiteY4" fmla="*/ 147145 h 1894490"/>
              <a:gd name="connsiteX0" fmla="*/ 21021 w 3963768"/>
              <a:gd name="connsiteY0" fmla="*/ 147145 h 1894490"/>
              <a:gd name="connsiteX1" fmla="*/ 3963768 w 3963768"/>
              <a:gd name="connsiteY1" fmla="*/ 0 h 1894490"/>
              <a:gd name="connsiteX2" fmla="*/ 3921727 w 3963768"/>
              <a:gd name="connsiteY2" fmla="*/ 1894490 h 1894490"/>
              <a:gd name="connsiteX3" fmla="*/ 0 w 3963768"/>
              <a:gd name="connsiteY3" fmla="*/ 1137745 h 1894490"/>
              <a:gd name="connsiteX4" fmla="*/ 21021 w 3963768"/>
              <a:gd name="connsiteY4" fmla="*/ 147145 h 1894490"/>
              <a:gd name="connsiteX0" fmla="*/ 21021 w 3963768"/>
              <a:gd name="connsiteY0" fmla="*/ 147145 h 1421524"/>
              <a:gd name="connsiteX1" fmla="*/ 3963768 w 3963768"/>
              <a:gd name="connsiteY1" fmla="*/ 0 h 1421524"/>
              <a:gd name="connsiteX2" fmla="*/ 3890195 w 3963768"/>
              <a:gd name="connsiteY2" fmla="*/ 1421524 h 1421524"/>
              <a:gd name="connsiteX3" fmla="*/ 0 w 3963768"/>
              <a:gd name="connsiteY3" fmla="*/ 1137745 h 1421524"/>
              <a:gd name="connsiteX4" fmla="*/ 21021 w 3963768"/>
              <a:gd name="connsiteY4" fmla="*/ 147145 h 1421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3768" h="1421524">
                <a:moveTo>
                  <a:pt x="21021" y="147145"/>
                </a:moveTo>
                <a:lnTo>
                  <a:pt x="3963768" y="0"/>
                </a:lnTo>
                <a:cubicBezTo>
                  <a:pt x="3960265" y="582448"/>
                  <a:pt x="3893698" y="839076"/>
                  <a:pt x="3890195" y="1421524"/>
                </a:cubicBezTo>
                <a:lnTo>
                  <a:pt x="0" y="1137745"/>
                </a:lnTo>
                <a:lnTo>
                  <a:pt x="21021" y="147145"/>
                </a:lnTo>
                <a:close/>
              </a:path>
            </a:pathLst>
          </a:custGeom>
          <a:noFill/>
        </p:spPr>
        <p:txBody>
          <a:bodyPr anchor="ctr">
            <a:normAutofit/>
          </a:bodyPr>
          <a:lstStyle>
            <a:lvl1pPr>
              <a:defRPr sz="4400" b="1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8069" y="2270234"/>
            <a:ext cx="4635061" cy="33751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0490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57190" y="0"/>
            <a:ext cx="683480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4480892"/>
            <a:ext cx="12191999" cy="1214230"/>
          </a:xfrm>
          <a:solidFill>
            <a:srgbClr val="002060">
              <a:alpha val="63000"/>
            </a:srgb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31645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614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339388" cy="4182624"/>
          </a:xfrm>
          <a:prstGeom prst="flowChartConnector">
            <a:avLst/>
          </a:prstGeom>
          <a:solidFill>
            <a:srgbClr val="033F5D">
              <a:alpha val="69804"/>
            </a:srgbClr>
          </a:solidFill>
          <a:ln w="57150">
            <a:solidFill>
              <a:schemeClr val="bg1"/>
            </a:solidFill>
          </a:ln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B75C98D-571B-4632-9BF2-83299C4D85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" y="5976999"/>
            <a:ext cx="1673930" cy="7657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C422DEC-8AFE-4555-9FD2-B9C4E11821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212260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61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339388" cy="4182624"/>
          </a:xfrm>
          <a:prstGeom prst="flowChartConnector">
            <a:avLst/>
          </a:prstGeom>
          <a:noFill/>
          <a:ln w="57150">
            <a:solidFill>
              <a:schemeClr val="tx1"/>
            </a:solidFill>
          </a:ln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 cap="none" baseline="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FA81F6D-5CE0-4C5A-855E-BC9454630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3" y="5976999"/>
            <a:ext cx="1673930" cy="7657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95F2C87-51A3-4331-ACC3-2A31A34AF1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212260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0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453"/>
            </a:avLst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408226" y="0"/>
            <a:ext cx="5704765" cy="6858000"/>
          </a:xfrm>
          <a:prstGeom prst="flowChartInputOutput">
            <a:avLst/>
          </a:prstGeom>
          <a:solidFill>
            <a:schemeClr val="tx1">
              <a:alpha val="72000"/>
            </a:scheme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0" cap="all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 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410CF1D5-9EFA-4689-923A-7363AD9A18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27140" y="0"/>
            <a:ext cx="1499953" cy="1201003"/>
          </a:xfrm>
          <a:prstGeom prst="rect">
            <a:avLst/>
          </a:prstGeom>
          <a:noFill/>
        </p:spPr>
        <p:txBody>
          <a:bodyPr rIns="216000">
            <a:normAutofit/>
          </a:bodyPr>
          <a:lstStyle>
            <a:lvl1pPr marL="0" indent="0" algn="ctr">
              <a:buNone/>
              <a:defRPr sz="7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pt-BR" dirty="0"/>
              <a:t>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BFB25D2-C59A-4745-8D5B-42381FCDF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" y="5976999"/>
            <a:ext cx="1673930" cy="7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9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367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91862" y="5684520"/>
            <a:ext cx="8807669" cy="101441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lang="pt-BR" sz="4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2" name="Triângulo isósceles 1">
            <a:extLst>
              <a:ext uri="{FF2B5EF4-FFF2-40B4-BE49-F238E27FC236}">
                <a16:creationId xmlns:a16="http://schemas.microsoft.com/office/drawing/2014/main" id="{A89A16B1-F386-4EE3-98A9-A10F3E00E1D8}"/>
              </a:ext>
            </a:extLst>
          </p:cNvPr>
          <p:cNvSpPr/>
          <p:nvPr userDrawn="1"/>
        </p:nvSpPr>
        <p:spPr>
          <a:xfrm flipV="1">
            <a:off x="5829300" y="5382554"/>
            <a:ext cx="533400" cy="284469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5F220BC8-6A42-48E6-815A-58FB0C4E55EA}"/>
              </a:ext>
            </a:extLst>
          </p:cNvPr>
          <p:cNvCxnSpPr/>
          <p:nvPr userDrawn="1"/>
        </p:nvCxnSpPr>
        <p:spPr>
          <a:xfrm>
            <a:off x="0" y="538986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24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820" y="1451172"/>
            <a:ext cx="10430359" cy="39556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77143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B6D96-4729-4FBD-8C29-52BA4D0EE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D57B31-48F0-42C3-8B87-143C6222A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B6883E-0629-4406-89EC-C9183ABA6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2DA0F8-FA6D-4414-8A2E-EAD1AF012272}" type="datetimeFigureOut">
              <a:rPr lang="pt-BR" smtClean="0"/>
              <a:t>10/04/2019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071F1C-434E-49FA-A7B1-0B5BEA0AE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BB2B0F-3A24-4B65-9216-5993AD74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73F962-A688-4BF1-B426-363EEC134B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88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955" y="245612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773" y="6100548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698894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5024" y="245612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20432" y="6100548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646551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236" y="245612"/>
            <a:ext cx="11409529" cy="36030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469" y="4039736"/>
            <a:ext cx="11505063" cy="51861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076518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5206" y="163725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6024" y="6018661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196891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786" y="163724"/>
            <a:ext cx="11505062" cy="402613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786" y="4455994"/>
            <a:ext cx="11505062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340391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9401" y="1778001"/>
            <a:ext cx="4800599" cy="4013199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all" baseline="0"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6181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1C308BCE-4A4E-4886-A94C-E3BDE47B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330E84B-EE46-4853-AA6C-B51426FEBC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E5DA664-C495-48AB-8141-E34E53E820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0FA86EB-0BEC-45F4-A2DD-83C4372113D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6129584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55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626" y="0"/>
            <a:ext cx="7232374" cy="685800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anchor="ctr">
            <a:normAutofit/>
          </a:bodyPr>
          <a:lstStyle>
            <a:lvl1pPr>
              <a:defRPr sz="4400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6ECD5DB-B27D-4B09-BCC4-2120D0078E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3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0F47DA-92A3-476D-A4AD-19143B1C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1" y="365125"/>
            <a:ext cx="11270972" cy="1325563"/>
          </a:xfrm>
          <a:noFill/>
        </p:spPr>
        <p:txBody>
          <a:bodyPr/>
          <a:lstStyle>
            <a:lvl1pPr>
              <a:defRPr b="0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725626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520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1133" y="1315844"/>
            <a:ext cx="10789734" cy="4402568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11452" y="6100548"/>
            <a:ext cx="7369097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autor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5723C89C-8964-4DED-8192-A4079628C7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4049" y="340500"/>
            <a:ext cx="650902" cy="650902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976A885A-EDB1-47F0-B3A7-8DBDB2AE4B2F}"/>
              </a:ext>
            </a:extLst>
          </p:cNvPr>
          <p:cNvCxnSpPr/>
          <p:nvPr userDrawn="1"/>
        </p:nvCxnSpPr>
        <p:spPr>
          <a:xfrm>
            <a:off x="770021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B3E9E5D-3901-4D85-AA6D-E8011AEA5609}"/>
              </a:ext>
            </a:extLst>
          </p:cNvPr>
          <p:cNvCxnSpPr/>
          <p:nvPr userDrawn="1"/>
        </p:nvCxnSpPr>
        <p:spPr>
          <a:xfrm>
            <a:off x="6572357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481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BL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F14D23C-2B0A-461D-8ABC-9D04AD1796C0}"/>
              </a:ext>
            </a:extLst>
          </p:cNvPr>
          <p:cNvSpPr/>
          <p:nvPr userDrawn="1"/>
        </p:nvSpPr>
        <p:spPr>
          <a:xfrm>
            <a:off x="0" y="1117600"/>
            <a:ext cx="12192000" cy="4775178"/>
          </a:xfrm>
          <a:prstGeom prst="rect">
            <a:avLst/>
          </a:prstGeom>
          <a:solidFill>
            <a:srgbClr val="00040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5950" y="1260912"/>
            <a:ext cx="10960100" cy="4504622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17045" y="6032500"/>
            <a:ext cx="9403882" cy="5461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AB22C882-8C93-45C6-9901-33159D65A0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4049" y="340500"/>
            <a:ext cx="650902" cy="650902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C739A5DA-2477-4B13-B5B2-2C612809A042}"/>
              </a:ext>
            </a:extLst>
          </p:cNvPr>
          <p:cNvCxnSpPr/>
          <p:nvPr userDrawn="1"/>
        </p:nvCxnSpPr>
        <p:spPr>
          <a:xfrm>
            <a:off x="770021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B7831D7C-123E-4823-B253-9EE73B7F83E9}"/>
              </a:ext>
            </a:extLst>
          </p:cNvPr>
          <p:cNvCxnSpPr/>
          <p:nvPr userDrawn="1"/>
        </p:nvCxnSpPr>
        <p:spPr>
          <a:xfrm>
            <a:off x="6572357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30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4026" y="245612"/>
            <a:ext cx="5926739" cy="5638353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rgbClr val="FFFF00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60495" y="6189454"/>
            <a:ext cx="2697905" cy="42293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826286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B583A42-E6E0-41D4-B393-70FAA105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25"/>
            <a:ext cx="106680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D0E9FB-241F-4C98-A436-7A978A48B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825625"/>
            <a:ext cx="10668000" cy="4058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AC73498-4FD2-4B6D-A36C-6957B1E2E37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F045A26-16E8-4036-8BF8-EB310516B712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6129584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0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7" r:id="rId11"/>
    <p:sldLayoutId id="2147483681" r:id="rId12"/>
    <p:sldLayoutId id="2147483682" r:id="rId13"/>
    <p:sldLayoutId id="2147483683" r:id="rId14"/>
    <p:sldLayoutId id="2147483684" r:id="rId15"/>
    <p:sldLayoutId id="2147483688" r:id="rId16"/>
    <p:sldLayoutId id="2147483685" r:id="rId17"/>
    <p:sldLayoutId id="2147483686" r:id="rId18"/>
    <p:sldLayoutId id="2147483651" r:id="rId19"/>
    <p:sldLayoutId id="2147483664" r:id="rId20"/>
    <p:sldLayoutId id="2147483668" r:id="rId21"/>
    <p:sldLayoutId id="2147483667" r:id="rId22"/>
    <p:sldLayoutId id="2147483665" r:id="rId23"/>
    <p:sldLayoutId id="2147483666" r:id="rId24"/>
    <p:sldLayoutId id="2147483662" r:id="rId2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b="0" kern="1200" cap="all" baseline="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rosengrant/4345500222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nd/3.0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grape-fruits-708777/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229806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eudoxa.mx/2012/07/30/viejas-necesidades-nuevas-costumbres/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nc-sa/3.0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agens.usp.br/?p=15902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nc/3.0/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5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EE0D1D1-1875-4B3E-9603-3C072252BB2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32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3A93EC5-DEDC-42E2-B6F2-2781269A4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Os três anjos que não se curvam diante da imagem da besta</a:t>
            </a:r>
          </a:p>
        </p:txBody>
      </p:sp>
    </p:spTree>
    <p:extLst>
      <p:ext uri="{BB962C8B-B14F-4D97-AF65-F5344CB8AC3E}">
        <p14:creationId xmlns:p14="http://schemas.microsoft.com/office/powerpoint/2010/main" val="26915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A896BD2B-0702-4061-8CBD-2E784DD4C62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D3D1309-497F-4C1E-926F-54DFA934D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30280" y="0"/>
            <a:ext cx="7082712" cy="6858000"/>
          </a:xfrm>
        </p:spPr>
        <p:txBody>
          <a:bodyPr>
            <a:normAutofit/>
          </a:bodyPr>
          <a:lstStyle/>
          <a:p>
            <a:r>
              <a:rPr lang="pt-BR" dirty="0"/>
              <a:t>Quem deve alcançar o evangelho eterno e qual é a mensagem do primeiro anjo? Ap.14: 6-7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68B9944-1034-4509-B7C4-1DB082FB51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743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96AE255-4E9D-484C-BE51-8A8BC623F5C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4" b="18354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764D33C-747B-4B56-A1C9-AAB98CDB5E6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Este evangelho deve ser pregado em todo o mundo</a:t>
            </a:r>
          </a:p>
        </p:txBody>
      </p:sp>
    </p:spTree>
    <p:extLst>
      <p:ext uri="{BB962C8B-B14F-4D97-AF65-F5344CB8AC3E}">
        <p14:creationId xmlns:p14="http://schemas.microsoft.com/office/powerpoint/2010/main" val="198544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4CAC615-4FD5-43DE-9BEA-A4CF01F14DC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7D2B3DB-772E-464C-B31A-69BE76768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1477926"/>
            <a:ext cx="4548165" cy="4383859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O julgamento divino não virá após a segunda vinda, mas "chegou" em 1844. </a:t>
            </a:r>
          </a:p>
        </p:txBody>
      </p:sp>
    </p:spTree>
    <p:extLst>
      <p:ext uri="{BB962C8B-B14F-4D97-AF65-F5344CB8AC3E}">
        <p14:creationId xmlns:p14="http://schemas.microsoft.com/office/powerpoint/2010/main" val="379996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B6EE138-B770-4299-8B3B-6F5018D23A5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6242496-22FD-4551-B3A0-639A7C175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37390" y="4774019"/>
            <a:ext cx="7517219" cy="159813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/>
              <a:t>Os santos que guardam os mandamentos de Deus </a:t>
            </a:r>
          </a:p>
        </p:txBody>
      </p:sp>
    </p:spTree>
    <p:extLst>
      <p:ext uri="{BB962C8B-B14F-4D97-AF65-F5344CB8AC3E}">
        <p14:creationId xmlns:p14="http://schemas.microsoft.com/office/powerpoint/2010/main" val="310312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7EBB6DC-C104-45FD-8C3F-3D1761DF287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0" b="77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2DE2F18-B04B-4144-9D5A-C2E0DA46A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4940" y="1955608"/>
            <a:ext cx="4339388" cy="4182624"/>
          </a:xfrm>
        </p:spPr>
        <p:txBody>
          <a:bodyPr>
            <a:normAutofit fontScale="55000" lnSpcReduction="20000"/>
          </a:bodyPr>
          <a:lstStyle/>
          <a:p>
            <a:r>
              <a:rPr lang="pt-BR" dirty="0"/>
              <a:t>A mensagem do primeiro coloca Deus como soberano no tempo do fim, com seu julgamento, mas também no começo, como criador</a:t>
            </a:r>
          </a:p>
        </p:txBody>
      </p:sp>
    </p:spTree>
    <p:extLst>
      <p:ext uri="{BB962C8B-B14F-4D97-AF65-F5344CB8AC3E}">
        <p14:creationId xmlns:p14="http://schemas.microsoft.com/office/powerpoint/2010/main" val="167881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6747DA2-8E5D-4F66-995B-09727AE24F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“Lembra-te do dia de sábado, para o santificar. . ., porque, em seis dias, fez o SENHOR os céus e a terra, o mar e tudo o que neles há e, ao sétimo dia, descansou; por isso, o SENHOR abençoou o dia de sábado e o santificou”.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80BC857-13C0-45AD-89BF-FD1AE21136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Ex.20:8, 11</a:t>
            </a:r>
          </a:p>
        </p:txBody>
      </p:sp>
    </p:spTree>
    <p:extLst>
      <p:ext uri="{BB962C8B-B14F-4D97-AF65-F5344CB8AC3E}">
        <p14:creationId xmlns:p14="http://schemas.microsoft.com/office/powerpoint/2010/main" val="226853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9F4E744-D2F8-4887-9B4F-009DF630F1D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2BBCB72-FA7A-4827-B8A2-8BA3E7390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26306" y="902985"/>
            <a:ext cx="4339388" cy="4182624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A batalha final e todo o grande conflito é um conflito de adoração.</a:t>
            </a:r>
          </a:p>
        </p:txBody>
      </p:sp>
    </p:spTree>
    <p:extLst>
      <p:ext uri="{BB962C8B-B14F-4D97-AF65-F5344CB8AC3E}">
        <p14:creationId xmlns:p14="http://schemas.microsoft.com/office/powerpoint/2010/main" val="288496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91D34FC1-4316-4D52-A5C9-A776DF30AE4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3AB8223-5942-4B1F-8425-796542B29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21687" y="0"/>
            <a:ext cx="5704765" cy="6858000"/>
          </a:xfrm>
        </p:spPr>
        <p:txBody>
          <a:bodyPr>
            <a:normAutofit/>
          </a:bodyPr>
          <a:lstStyle/>
          <a:p>
            <a:r>
              <a:rPr lang="pt-BR" dirty="0"/>
              <a:t>Que notícias o segundo anjo deve proclamar? Ap.14: 8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0B3ED4A-5F2F-41BE-B9AC-89B83BB6C2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7975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F6E2D90-B049-42DE-B2F6-38AB50F8D82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03ADEF2-766E-421B-8910-DE88F34052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92280" y="2072565"/>
            <a:ext cx="4339388" cy="4182624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O segundo anjo anuncia a queda de Babilônia.</a:t>
            </a:r>
          </a:p>
        </p:txBody>
      </p:sp>
    </p:spTree>
    <p:extLst>
      <p:ext uri="{BB962C8B-B14F-4D97-AF65-F5344CB8AC3E}">
        <p14:creationId xmlns:p14="http://schemas.microsoft.com/office/powerpoint/2010/main" val="398994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85B2C8B-7E47-4854-8E65-997B50025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14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D7D317-E047-4CE6-8798-4D1347DEC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OS SEGUIDORES </a:t>
            </a:r>
            <a:br>
              <a:rPr lang="pt-BR" dirty="0"/>
            </a:br>
            <a:r>
              <a:rPr lang="pt-BR" dirty="0"/>
              <a:t>DO CORDEIRO</a:t>
            </a:r>
          </a:p>
        </p:txBody>
      </p:sp>
    </p:spTree>
    <p:extLst>
      <p:ext uri="{BB962C8B-B14F-4D97-AF65-F5344CB8AC3E}">
        <p14:creationId xmlns:p14="http://schemas.microsoft.com/office/powerpoint/2010/main" val="28831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F9D2DD2-1AC5-4979-BA2E-172D4C6B97C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1" b="50599"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6D9DEBA-A0DB-493F-B372-5A6410BC12C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Babilônia é a mulher ou igreja corrompida que predominou durante os 1260 anos</a:t>
            </a:r>
          </a:p>
        </p:txBody>
      </p:sp>
    </p:spTree>
    <p:extLst>
      <p:ext uri="{BB962C8B-B14F-4D97-AF65-F5344CB8AC3E}">
        <p14:creationId xmlns:p14="http://schemas.microsoft.com/office/powerpoint/2010/main" val="376177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8830FD8F-9E12-4082-8C93-BC823BB9F9A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0" b="39988"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6914FFF-750C-4109-B81A-F82D206E2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58764" y="2008771"/>
            <a:ext cx="4339388" cy="41826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Este poder político e religioso é o poder papal que caiu militarmente em 1798</a:t>
            </a:r>
          </a:p>
        </p:txBody>
      </p:sp>
    </p:spTree>
    <p:extLst>
      <p:ext uri="{BB962C8B-B14F-4D97-AF65-F5344CB8AC3E}">
        <p14:creationId xmlns:p14="http://schemas.microsoft.com/office/powerpoint/2010/main" val="210801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10B6916-4D71-409D-BB2B-777123F8A7F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1" b="11321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941FB75-4C42-4AC3-9047-80129DD29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7331" y="722230"/>
            <a:ext cx="4339388" cy="4182624"/>
          </a:xfrm>
        </p:spPr>
        <p:txBody>
          <a:bodyPr>
            <a:normAutofit fontScale="55000" lnSpcReduction="20000"/>
          </a:bodyPr>
          <a:lstStyle/>
          <a:p>
            <a:r>
              <a:rPr lang="pt-BR" dirty="0"/>
              <a:t>e junto a ele caíram doutrinalmente suas filhas ao rejeitarem a mensagem do primeiro anjo que anunciava o juízo de 1844.</a:t>
            </a:r>
          </a:p>
        </p:txBody>
      </p:sp>
    </p:spTree>
    <p:extLst>
      <p:ext uri="{BB962C8B-B14F-4D97-AF65-F5344CB8AC3E}">
        <p14:creationId xmlns:p14="http://schemas.microsoft.com/office/powerpoint/2010/main" val="199272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D6EEF8CD-81BF-43A9-A9AF-97B49BF4894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6" b="7536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BEE95A9-DFDA-4C15-9527-B0C1FDAE2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83442" y="0"/>
            <a:ext cx="7029549" cy="6858000"/>
          </a:xfrm>
        </p:spPr>
        <p:txBody>
          <a:bodyPr>
            <a:normAutofit/>
          </a:bodyPr>
          <a:lstStyle/>
          <a:p>
            <a:r>
              <a:rPr lang="pt-BR" dirty="0"/>
              <a:t>Quão decisivo é a mensagem do terceiro anjo? </a:t>
            </a:r>
            <a:br>
              <a:rPr lang="pt-BR" dirty="0"/>
            </a:br>
            <a:r>
              <a:rPr lang="pt-BR" dirty="0"/>
              <a:t>Ap. 14:9-11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5F5DF70-9AC4-4971-BA0E-993674F004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6378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CC5A735-3738-4142-9170-AE70D59F5C6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8" b="7818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B9AD733-7AF7-4924-9033-450F88BFF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1679161"/>
            <a:ext cx="4809459" cy="4182624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é uma advertência contra a adoração da besta</a:t>
            </a:r>
          </a:p>
        </p:txBody>
      </p:sp>
    </p:spTree>
    <p:extLst>
      <p:ext uri="{BB962C8B-B14F-4D97-AF65-F5344CB8AC3E}">
        <p14:creationId xmlns:p14="http://schemas.microsoft.com/office/powerpoint/2010/main" val="14393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8E7AE03-296E-44CF-B2F0-4A648F07EC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8" b="7808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8EF7A17-2A0F-4BB1-962C-8A57E1BD43D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é a última mensagem de advertência para o mundo.</a:t>
            </a:r>
          </a:p>
        </p:txBody>
      </p:sp>
    </p:spTree>
    <p:extLst>
      <p:ext uri="{BB962C8B-B14F-4D97-AF65-F5344CB8AC3E}">
        <p14:creationId xmlns:p14="http://schemas.microsoft.com/office/powerpoint/2010/main" val="289163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473074E-9C67-4D96-A4B5-746DF9BB349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2" b="12462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ADDC075-4A38-4E82-A110-BD88571B3C8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/>
              <a:t>Aqueles que aceitarem esta mensagem se unirão ao remanescente final para serem selados em suas testas e fazer parte dos 144.000.</a:t>
            </a:r>
          </a:p>
        </p:txBody>
      </p:sp>
    </p:spTree>
    <p:extLst>
      <p:ext uri="{BB962C8B-B14F-4D97-AF65-F5344CB8AC3E}">
        <p14:creationId xmlns:p14="http://schemas.microsoft.com/office/powerpoint/2010/main" val="213535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597BC75-9B36-45EE-B24E-41DC8CE6CDD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035" r="503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E3039E1-E1DC-4489-BF74-7D97324B7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Aqueles que rejeitam esta mensagem beberão do vinho da ira de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98A1EF4-A364-422C-A60C-7C19D994C0D0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flickr.com/photos/rosengrant/4345500222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d/3.0/"/>
              </a:rPr>
              <a:t>CC BY-ND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68014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17C1D36D-22DF-4C14-A955-8E90FBC1706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05FA2FE-289C-41C8-B71F-06B672184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13860" y="0"/>
            <a:ext cx="8199131" cy="6858000"/>
          </a:xfrm>
        </p:spPr>
        <p:txBody>
          <a:bodyPr>
            <a:normAutofit/>
          </a:bodyPr>
          <a:lstStyle/>
          <a:p>
            <a:r>
              <a:rPr lang="pt-BR" dirty="0"/>
              <a:t>O que é dito do remanescente representado por esses três anjos? Ap.14: 12-13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C8A5711-B808-4BEF-A67F-3BD052FA69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4453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9013E32F-A213-43E6-800A-C39BE803F40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r="411"/>
          <a:stretch>
            <a:fillRect/>
          </a:stretch>
        </p:blipFill>
        <p:spPr/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F29C88F0-8BDE-4A92-85BB-EC329E68883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A mensagem dos três anjos começou a ser pregada a partir de 1844</a:t>
            </a:r>
          </a:p>
        </p:txBody>
      </p:sp>
    </p:spTree>
    <p:extLst>
      <p:ext uri="{BB962C8B-B14F-4D97-AF65-F5344CB8AC3E}">
        <p14:creationId xmlns:p14="http://schemas.microsoft.com/office/powerpoint/2010/main" val="401279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2721E3C-78EF-486B-BAD3-C53CF614E109}"/>
              </a:ext>
            </a:extLst>
          </p:cNvPr>
          <p:cNvSpPr txBox="1"/>
          <p:nvPr/>
        </p:nvSpPr>
        <p:spPr>
          <a:xfrm>
            <a:off x="1095154" y="3994137"/>
            <a:ext cx="2115878" cy="1200329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13:1-5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</a:rPr>
              <a:t>O REINO DO ANTICRISTO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4F2A735-B755-4988-9552-488BD3AAE260}"/>
              </a:ext>
            </a:extLst>
          </p:cNvPr>
          <p:cNvSpPr txBox="1"/>
          <p:nvPr/>
        </p:nvSpPr>
        <p:spPr>
          <a:xfrm>
            <a:off x="1881963" y="2644617"/>
            <a:ext cx="2488018" cy="1200329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13:11-15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</a:rPr>
              <a:t>O PROFETA DO ANTICRISTO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7C86974-3157-4DE2-8432-DC17DB85278A}"/>
              </a:ext>
            </a:extLst>
          </p:cNvPr>
          <p:cNvSpPr txBox="1"/>
          <p:nvPr/>
        </p:nvSpPr>
        <p:spPr>
          <a:xfrm>
            <a:off x="3448494" y="1295096"/>
            <a:ext cx="2488018" cy="1200329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13:16-18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</a:rPr>
              <a:t>OS SÚDITOS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</a:rPr>
              <a:t>DO ANTICRISTO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B69A795-D9CD-471E-9046-5E69377F4336}"/>
              </a:ext>
            </a:extLst>
          </p:cNvPr>
          <p:cNvSpPr txBox="1"/>
          <p:nvPr/>
        </p:nvSpPr>
        <p:spPr>
          <a:xfrm>
            <a:off x="6510670" y="1295096"/>
            <a:ext cx="2488018" cy="1200329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14:1-5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</a:rPr>
              <a:t>OS SÚDITOS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</a:rPr>
              <a:t>DE CRISTO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F11D1E3-E8C6-4715-8856-995F9729348A}"/>
              </a:ext>
            </a:extLst>
          </p:cNvPr>
          <p:cNvSpPr txBox="1"/>
          <p:nvPr/>
        </p:nvSpPr>
        <p:spPr>
          <a:xfrm>
            <a:off x="9397409" y="3994138"/>
            <a:ext cx="2115878" cy="1200329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14:14-21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</a:rPr>
              <a:t>O REINO DE CRISTO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EE59EF2-4FE8-4394-BB6E-C126B46E2D0D}"/>
              </a:ext>
            </a:extLst>
          </p:cNvPr>
          <p:cNvSpPr txBox="1"/>
          <p:nvPr/>
        </p:nvSpPr>
        <p:spPr>
          <a:xfrm>
            <a:off x="7967330" y="2644617"/>
            <a:ext cx="2488018" cy="1200329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14:6-13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</a:rPr>
              <a:t>O PROFETA DE CRISTO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CABC683-9846-404D-B612-02ABEC7D986C}"/>
              </a:ext>
            </a:extLst>
          </p:cNvPr>
          <p:cNvSpPr txBox="1"/>
          <p:nvPr/>
        </p:nvSpPr>
        <p:spPr>
          <a:xfrm>
            <a:off x="4451496" y="2886142"/>
            <a:ext cx="3289007" cy="2308324"/>
          </a:xfrm>
          <a:prstGeom prst="rect">
            <a:avLst/>
          </a:prstGeom>
          <a:solidFill>
            <a:srgbClr val="002060">
              <a:alpha val="5882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Em diferentes imagens simbólicas, Ap.13 apresenta o bando de Satanás e Apocalipse 14 o bando de Cristo</a:t>
            </a:r>
          </a:p>
        </p:txBody>
      </p:sp>
    </p:spTree>
    <p:extLst>
      <p:ext uri="{BB962C8B-B14F-4D97-AF65-F5344CB8AC3E}">
        <p14:creationId xmlns:p14="http://schemas.microsoft.com/office/powerpoint/2010/main" val="321124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1A9A4A7-1BD1-4A1E-BF23-50F158C7CF9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15CF0B0-36D5-4947-98E0-A6AAAB3B93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18660" y="5582093"/>
            <a:ext cx="8307573" cy="8538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/>
              <a:t>A "perseverança dos santos”</a:t>
            </a:r>
          </a:p>
        </p:txBody>
      </p:sp>
    </p:spTree>
    <p:extLst>
      <p:ext uri="{BB962C8B-B14F-4D97-AF65-F5344CB8AC3E}">
        <p14:creationId xmlns:p14="http://schemas.microsoft.com/office/powerpoint/2010/main" val="34413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3AF55F1-4470-4B09-9C3C-038D7969791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8" b="19348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10AA608-7116-45CE-9E54-9753A290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9787" y="1200696"/>
            <a:ext cx="4339388" cy="4182624"/>
          </a:xfrm>
        </p:spPr>
        <p:txBody>
          <a:bodyPr/>
          <a:lstStyle/>
          <a:p>
            <a:r>
              <a:rPr lang="pt-BR" dirty="0"/>
              <a:t>Eles também têm a "fé de Jesus"</a:t>
            </a:r>
          </a:p>
        </p:txBody>
      </p:sp>
    </p:spTree>
    <p:extLst>
      <p:ext uri="{BB962C8B-B14F-4D97-AF65-F5344CB8AC3E}">
        <p14:creationId xmlns:p14="http://schemas.microsoft.com/office/powerpoint/2010/main" val="306649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B3EE8C9-8E6A-4748-BC12-C6B38B6C63A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r="81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FA7A545-3191-4FC0-B0F0-70E2EA90A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77741" y="2019403"/>
            <a:ext cx="4339388" cy="4182624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Uma bem-aventurança sobre os mortos e mártires.</a:t>
            </a:r>
          </a:p>
        </p:txBody>
      </p:sp>
    </p:spTree>
    <p:extLst>
      <p:ext uri="{BB962C8B-B14F-4D97-AF65-F5344CB8AC3E}">
        <p14:creationId xmlns:p14="http://schemas.microsoft.com/office/powerpoint/2010/main" val="3929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A7C41E1C-8299-4241-81C9-D66570444DD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5" b="12045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CE29CE6-FD52-4AFA-93A6-CEEAE3173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22206" y="0"/>
            <a:ext cx="7890786" cy="6858000"/>
          </a:xfrm>
        </p:spPr>
        <p:txBody>
          <a:bodyPr/>
          <a:lstStyle/>
          <a:p>
            <a:r>
              <a:rPr lang="pt-BR" dirty="0"/>
              <a:t>Que evento segue ao final da proclamação do evangelho? Ap.14: 14-16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FFA59E1B-785F-4193-80B6-355F076D19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7381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483D4A62-6B86-47E2-8D5D-84FF48AE24A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0" b="42028"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91CC829-AD4B-4959-AEC6-805DA65268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Jesus está saindo como um legítimo rei e conquistador, para resgatar seus súditos leais da terra.</a:t>
            </a:r>
          </a:p>
        </p:txBody>
      </p:sp>
    </p:spTree>
    <p:extLst>
      <p:ext uri="{BB962C8B-B14F-4D97-AF65-F5344CB8AC3E}">
        <p14:creationId xmlns:p14="http://schemas.microsoft.com/office/powerpoint/2010/main" val="354835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A678014-B160-4FF8-A7A1-34B8FAB719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431DE1A-FEEB-40D9-95F6-7B93939E7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8204" y="4550734"/>
            <a:ext cx="10976343" cy="1746985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pt-BR" dirty="0"/>
              <a:t>o julgamento de Ap.14: 7 é o </a:t>
            </a:r>
          </a:p>
          <a:p>
            <a:r>
              <a:rPr lang="pt-BR" dirty="0" err="1"/>
              <a:t>pré</a:t>
            </a:r>
            <a:r>
              <a:rPr lang="pt-BR" dirty="0"/>
              <a:t>-advento, e é o mesmo julgamento </a:t>
            </a:r>
          </a:p>
          <a:p>
            <a:r>
              <a:rPr lang="pt-BR" dirty="0" err="1"/>
              <a:t>pré</a:t>
            </a:r>
            <a:r>
              <a:rPr lang="pt-BR" dirty="0"/>
              <a:t>-advento de </a:t>
            </a:r>
            <a:r>
              <a:rPr lang="pt-BR" dirty="0" err="1"/>
              <a:t>Dn</a:t>
            </a:r>
            <a:r>
              <a:rPr lang="pt-BR" dirty="0"/>
              <a:t> 7: 9-10.</a:t>
            </a:r>
          </a:p>
        </p:txBody>
      </p:sp>
    </p:spTree>
    <p:extLst>
      <p:ext uri="{BB962C8B-B14F-4D97-AF65-F5344CB8AC3E}">
        <p14:creationId xmlns:p14="http://schemas.microsoft.com/office/powerpoint/2010/main" val="332052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0EA1467B-9046-45A7-9DCE-9AD20D054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104101"/>
              </p:ext>
            </p:extLst>
          </p:nvPr>
        </p:nvGraphicFramePr>
        <p:xfrm>
          <a:off x="583018" y="1478817"/>
          <a:ext cx="10834578" cy="3900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7289">
                  <a:extLst>
                    <a:ext uri="{9D8B030D-6E8A-4147-A177-3AD203B41FA5}">
                      <a16:colId xmlns:a16="http://schemas.microsoft.com/office/drawing/2014/main" val="132582363"/>
                    </a:ext>
                  </a:extLst>
                </a:gridCol>
                <a:gridCol w="5417289">
                  <a:extLst>
                    <a:ext uri="{9D8B030D-6E8A-4147-A177-3AD203B41FA5}">
                      <a16:colId xmlns:a16="http://schemas.microsoft.com/office/drawing/2014/main" val="852937352"/>
                    </a:ext>
                  </a:extLst>
                </a:gridCol>
              </a:tblGrid>
              <a:tr h="379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DANIEL 7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APOCALIPSIS 12-14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5589321"/>
                  </a:ext>
                </a:extLst>
              </a:tr>
              <a:tr h="78012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BR" sz="2000" dirty="0">
                          <a:effectLst/>
                        </a:rPr>
                        <a:t>O reino das bestas (7:1-7, 17-23)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BR" sz="2000" dirty="0">
                          <a:effectLst/>
                        </a:rPr>
                        <a:t>O reino das bestas (12-13:13)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19776053"/>
                  </a:ext>
                </a:extLst>
              </a:tr>
              <a:tr h="1180469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BR" sz="2000" dirty="0">
                          <a:effectLst/>
                        </a:rPr>
                        <a:t>O Anticristo ataca o remanescente e a lei de Deus (7:8, 24-25)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BR" sz="2000" dirty="0">
                          <a:effectLst/>
                        </a:rPr>
                        <a:t>O Anticristo ataca o remanescente e a lei de Deus (13:14-14:5)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2596996"/>
                  </a:ext>
                </a:extLst>
              </a:tr>
              <a:tr h="78012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BR" sz="2000" dirty="0">
                          <a:effectLst/>
                        </a:rPr>
                        <a:t>Julgamento </a:t>
                      </a:r>
                      <a:r>
                        <a:rPr lang="pt-BR" sz="2000" dirty="0" err="1">
                          <a:effectLst/>
                        </a:rPr>
                        <a:t>pré</a:t>
                      </a:r>
                      <a:r>
                        <a:rPr lang="pt-BR" sz="2000" dirty="0">
                          <a:effectLst/>
                        </a:rPr>
                        <a:t>-advento (7:9-10)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BR" sz="2000" dirty="0">
                          <a:effectLst/>
                        </a:rPr>
                        <a:t>Julgamento </a:t>
                      </a:r>
                      <a:r>
                        <a:rPr lang="pt-BR" sz="2000" dirty="0" err="1">
                          <a:effectLst/>
                        </a:rPr>
                        <a:t>pré</a:t>
                      </a:r>
                      <a:r>
                        <a:rPr lang="pt-BR" sz="2000" dirty="0">
                          <a:effectLst/>
                        </a:rPr>
                        <a:t>-advento (14:6-13)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6857551"/>
                  </a:ext>
                </a:extLst>
              </a:tr>
              <a:tr h="780120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BR" sz="2000">
                          <a:effectLst/>
                        </a:rPr>
                        <a:t>4.O reino do filho do homem (7:13-14)</a:t>
                      </a: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BR" sz="2000">
                          <a:effectLst/>
                        </a:rPr>
                        <a:t> 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BR" sz="2000" dirty="0">
                          <a:effectLst/>
                        </a:rPr>
                        <a:t>O reino do filho do homem (14:14-16)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1517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873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633D85F5-730D-4516-A9E7-FBBB4FC2768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6DD1173-8E17-4C6A-A1C9-FAC5DB251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09823" y="0"/>
            <a:ext cx="9570731" cy="6858000"/>
          </a:xfrm>
        </p:spPr>
        <p:txBody>
          <a:bodyPr>
            <a:normAutofit/>
          </a:bodyPr>
          <a:lstStyle/>
          <a:p>
            <a:r>
              <a:rPr lang="pt-BR" dirty="0"/>
              <a:t>O que indica que o julgamento e a recompensa dos ímpios serão posteriores ao julgamento e recompensa dos justos? Ap. 14: 17-20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49BA3F11-B436-4BFF-B515-64A0026A9D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264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295BC8A-F10A-4234-B6DB-2B3D3F6477D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807" b="7807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84738AB-3092-4D4B-8728-65C135614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A colheita das uvas, que representam os ímpios,</a:t>
            </a:r>
          </a:p>
        </p:txBody>
      </p:sp>
    </p:spTree>
    <p:extLst>
      <p:ext uri="{BB962C8B-B14F-4D97-AF65-F5344CB8AC3E}">
        <p14:creationId xmlns:p14="http://schemas.microsoft.com/office/powerpoint/2010/main" val="211224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45BD25E-0213-4148-A805-2CBA629031B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269D7BF-A871-40BD-97AE-EE0C43D8CB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533014" cy="4182624"/>
          </a:xfrm>
        </p:spPr>
        <p:txBody>
          <a:bodyPr>
            <a:normAutofit/>
          </a:bodyPr>
          <a:lstStyle/>
          <a:p>
            <a:r>
              <a:rPr lang="pt-BR" dirty="0"/>
              <a:t>A colheita dos grãos representa</a:t>
            </a:r>
          </a:p>
          <a:p>
            <a:r>
              <a:rPr lang="pt-BR" dirty="0"/>
              <a:t>os justos.</a:t>
            </a:r>
          </a:p>
        </p:txBody>
      </p:sp>
    </p:spTree>
    <p:extLst>
      <p:ext uri="{BB962C8B-B14F-4D97-AF65-F5344CB8AC3E}">
        <p14:creationId xmlns:p14="http://schemas.microsoft.com/office/powerpoint/2010/main" val="247476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ABE752F-4B0A-41C4-9592-556869A1F01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AB88B8-1B15-4A9F-9119-70F3AEE6202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b="1" dirty="0"/>
              <a:t>Os 144.000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320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06A19CC-73B4-4085-B7E8-CD38561EDE9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0" b="288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32E7AED-E347-4524-A35A-D17870D63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34810" y="1583468"/>
            <a:ext cx="4339388" cy="4182624"/>
          </a:xfrm>
        </p:spPr>
        <p:txBody>
          <a:bodyPr/>
          <a:lstStyle/>
          <a:p>
            <a:r>
              <a:rPr lang="pt-BR" dirty="0"/>
              <a:t>Isso será cumprido depois do milênio</a:t>
            </a:r>
          </a:p>
        </p:txBody>
      </p:sp>
    </p:spTree>
    <p:extLst>
      <p:ext uri="{BB962C8B-B14F-4D97-AF65-F5344CB8AC3E}">
        <p14:creationId xmlns:p14="http://schemas.microsoft.com/office/powerpoint/2010/main" val="40116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807854A-6E92-4DB6-8480-DE179DBBE54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225" b="422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CBCD29-F62B-4363-9D03-239E9100D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O pisoteio das uvas indica uma destruição final e total.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425736D-22FD-4D67-9993-55D520423801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eudoxa.mx/2012/07/30/viejas-necesidades-nuevas-costumbres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-sa/3.0/"/>
              </a:rPr>
              <a:t>CC BY-SA-NC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65450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7D5C20B-52CE-4C6C-86D4-295FFE5A3BE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801" b="7801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B6C6389-CC3B-454C-9C24-E253285FE7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1369" y="699479"/>
            <a:ext cx="4339388" cy="4182624"/>
          </a:xfrm>
        </p:spPr>
        <p:txBody>
          <a:bodyPr/>
          <a:lstStyle/>
          <a:p>
            <a:r>
              <a:rPr lang="pt-BR" dirty="0"/>
              <a:t>1.600 estádios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98139A5-673D-464B-99CF-7A583B8942E3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www.imagens.usp.br/?p=15902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/3.0/"/>
              </a:rPr>
              <a:t>CC BY-NC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80349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B5E673E-7255-466A-84AA-07F1AAAB33C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7" b="7537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D1265FB-4D80-400A-AAE9-F1ED27C3DCF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/>
              <a:t>Convido você a fazer parte dos vencedores do conflito cósmico, para ser resgatado na primeira colheita, que é para a vida eterna. </a:t>
            </a:r>
          </a:p>
        </p:txBody>
      </p:sp>
    </p:spTree>
    <p:extLst>
      <p:ext uri="{BB962C8B-B14F-4D97-AF65-F5344CB8AC3E}">
        <p14:creationId xmlns:p14="http://schemas.microsoft.com/office/powerpoint/2010/main" val="138638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97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D74957F2-D603-4AAC-993F-15EB5B90F8D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388C65B-32E9-4BEC-B3B1-F62F4A8C7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Com quem estão os 144.000 e o que eles fazem? </a:t>
            </a:r>
          </a:p>
          <a:p>
            <a:r>
              <a:rPr lang="pt-BR" dirty="0"/>
              <a:t>Ap.14:1-5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6BE5B2B-18D2-49BB-97F4-28B3767B01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1613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B2907EC-ACF4-49A2-B007-7C4EF1A0EC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B8647D7-6D9F-4175-8BF8-53B054BA3A8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Os 144.000 simbolizam a geração final que enfrentará o teste mais difícil para o povo de Deus</a:t>
            </a:r>
          </a:p>
        </p:txBody>
      </p:sp>
    </p:spTree>
    <p:extLst>
      <p:ext uri="{BB962C8B-B14F-4D97-AF65-F5344CB8AC3E}">
        <p14:creationId xmlns:p14="http://schemas.microsoft.com/office/powerpoint/2010/main" val="298167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EC586E3-EA34-4136-BEE1-4D4F79D78E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3373227-2434-4079-A5B0-0B80FCBF7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322" y="925033"/>
            <a:ext cx="5256460" cy="4936752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Eles são apresentados triunfantes, cantando o hino da vitória.</a:t>
            </a:r>
          </a:p>
        </p:txBody>
      </p:sp>
    </p:spTree>
    <p:extLst>
      <p:ext uri="{BB962C8B-B14F-4D97-AF65-F5344CB8AC3E}">
        <p14:creationId xmlns:p14="http://schemas.microsoft.com/office/powerpoint/2010/main" val="23092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AFCF7E3-652B-4A7A-A407-3CB6F973496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" b="4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8323851-13B0-4A15-ADC9-22C8C2EE813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Este grupo são aqueles que estarão vivos quando Cristo vier</a:t>
            </a:r>
          </a:p>
        </p:txBody>
      </p:sp>
    </p:spTree>
    <p:extLst>
      <p:ext uri="{BB962C8B-B14F-4D97-AF65-F5344CB8AC3E}">
        <p14:creationId xmlns:p14="http://schemas.microsoft.com/office/powerpoint/2010/main" val="250482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ço Reservado para Imagem 16">
            <a:extLst>
              <a:ext uri="{FF2B5EF4-FFF2-40B4-BE49-F238E27FC236}">
                <a16:creationId xmlns:a16="http://schemas.microsoft.com/office/drawing/2014/main" id="{FBCF8348-2909-4987-8A8C-84C70DA1163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4904156-138E-4F61-AE86-6099BE1DD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676" y="1041207"/>
            <a:ext cx="4339388" cy="41826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Agora os fiéis são  simbolizados por três anjos que pregam o evangelho eterno</a:t>
            </a:r>
          </a:p>
        </p:txBody>
      </p:sp>
    </p:spTree>
    <p:extLst>
      <p:ext uri="{BB962C8B-B14F-4D97-AF65-F5344CB8AC3E}">
        <p14:creationId xmlns:p14="http://schemas.microsoft.com/office/powerpoint/2010/main" val="105316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2018">
  <a:themeElements>
    <a:clrScheme name="Letreiro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2018" id="{C56DCEEE-35B8-4873-A25E-10174137D3BC}" vid="{96B8C735-AFC0-401B-BD8E-EF8129E52613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7">
    <wetp:webextensionref xmlns:r="http://schemas.openxmlformats.org/officeDocument/2006/relationships" r:id="rId1"/>
  </wetp:taskpane>
  <wetp:taskpane dockstate="right" visibility="0" width="525" row="8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C23D1BC3-2279-4032-8B5F-D705DB497FFC}">
  <we:reference id="wa104178141" version="3.10.0.152" store="pt-BR" storeType="OMEX"/>
  <we:alternateReferences>
    <we:reference id="wa104178141" version="3.10.0.152" store="wa10417814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E750A528-A4C1-42B2-8E75-162D14EAC9DD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de2018</Template>
  <TotalTime>5944</TotalTime>
  <Words>731</Words>
  <Application>Microsoft Office PowerPoint</Application>
  <PresentationFormat>Widescreen</PresentationFormat>
  <Paragraphs>82</Paragraphs>
  <Slides>44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49" baseType="lpstr">
      <vt:lpstr>Georgia</vt:lpstr>
      <vt:lpstr>Century Gothic</vt:lpstr>
      <vt:lpstr>Arial</vt:lpstr>
      <vt:lpstr>Calibri</vt:lpstr>
      <vt:lpstr>de2018</vt:lpstr>
      <vt:lpstr>Apresentação do PowerPoint</vt:lpstr>
      <vt:lpstr>14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74</cp:revision>
  <dcterms:created xsi:type="dcterms:W3CDTF">2018-03-06T19:09:33Z</dcterms:created>
  <dcterms:modified xsi:type="dcterms:W3CDTF">2019-04-10T03:59:29Z</dcterms:modified>
</cp:coreProperties>
</file>