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9" r:id="rId1"/>
  </p:sldMasterIdLst>
  <p:notesMasterIdLst>
    <p:notesMasterId r:id="rId49"/>
  </p:notesMasterIdLst>
  <p:sldIdLst>
    <p:sldId id="256" r:id="rId2"/>
    <p:sldId id="25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297" r:id="rId48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entury Gothic" panose="020B0502020202020204" pitchFamily="34" charset="0"/>
      <p:regular r:id="rId54"/>
      <p:bold r:id="rId55"/>
      <p:italic r:id="rId56"/>
      <p:boldItalic r:id="rId57"/>
    </p:embeddedFont>
    <p:embeddedFont>
      <p:font typeface="Georgia" panose="02040502050405020303" pitchFamily="18" charset="0"/>
      <p:regular r:id="rId58"/>
      <p:bold r:id="rId59"/>
      <p:italic r:id="rId60"/>
      <p:boldItalic r:id="rId6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0C"/>
    <a:srgbClr val="000000"/>
    <a:srgbClr val="033F5D"/>
    <a:srgbClr val="FF6600"/>
    <a:srgbClr val="9A0000"/>
    <a:srgbClr val="6C2E6D"/>
    <a:srgbClr val="450F39"/>
    <a:srgbClr val="133926"/>
    <a:srgbClr val="51C3F9"/>
    <a:srgbClr val="6D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960C7-2AAB-40CE-A75B-E2B9FC6FBA70}" v="86" dt="2019-04-08T02:49:30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88654" autoAdjust="0"/>
  </p:normalViewPr>
  <p:slideViewPr>
    <p:cSldViewPr snapToGrid="0">
      <p:cViewPr varScale="1">
        <p:scale>
          <a:sx n="60" d="100"/>
          <a:sy n="60" d="100"/>
        </p:scale>
        <p:origin x="7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BB5827CA-A945-4750-8B5B-F29A9F7D4EFA}"/>
    <pc:docChg chg="undo custSel addSld delSld modSld">
      <pc:chgData name="marcos aurelio gularte de castro" userId="67f50566e2aee3b4" providerId="LiveId" clId="{BB5827CA-A945-4750-8B5B-F29A9F7D4EFA}" dt="2019-04-08T02:49:30.206" v="313" actId="27636"/>
      <pc:docMkLst>
        <pc:docMk/>
      </pc:docMkLst>
      <pc:sldChg chg="addSp delSp modSp">
        <pc:chgData name="marcos aurelio gularte de castro" userId="67f50566e2aee3b4" providerId="LiveId" clId="{BB5827CA-A945-4750-8B5B-F29A9F7D4EFA}" dt="2019-04-08T02:05:36.272" v="45"/>
        <pc:sldMkLst>
          <pc:docMk/>
          <pc:sldMk cId="288318809" sldId="257"/>
        </pc:sldMkLst>
        <pc:spChg chg="mod">
          <ac:chgData name="marcos aurelio gularte de castro" userId="67f50566e2aee3b4" providerId="LiveId" clId="{BB5827CA-A945-4750-8B5B-F29A9F7D4EFA}" dt="2019-04-08T02:05:31.974" v="44" actId="27636"/>
          <ac:spMkLst>
            <pc:docMk/>
            <pc:sldMk cId="288318809" sldId="257"/>
            <ac:spMk id="3" creationId="{88D7D317-E047-4CE6-8798-4D1347DECA19}"/>
          </ac:spMkLst>
        </pc:spChg>
        <pc:spChg chg="mod">
          <ac:chgData name="marcos aurelio gularte de castro" userId="67f50566e2aee3b4" providerId="LiveId" clId="{BB5827CA-A945-4750-8B5B-F29A9F7D4EFA}" dt="2019-04-08T02:00:38.768" v="40" actId="20577"/>
          <ac:spMkLst>
            <pc:docMk/>
            <pc:sldMk cId="288318809" sldId="257"/>
            <ac:spMk id="4" creationId="{B85B2C8B-7E47-4854-8E65-997B50025415}"/>
          </ac:spMkLst>
        </pc:spChg>
        <pc:spChg chg="add del mod">
          <ac:chgData name="marcos aurelio gularte de castro" userId="67f50566e2aee3b4" providerId="LiveId" clId="{BB5827CA-A945-4750-8B5B-F29A9F7D4EFA}" dt="2019-04-08T02:05:36.272" v="45"/>
          <ac:spMkLst>
            <pc:docMk/>
            <pc:sldMk cId="288318809" sldId="257"/>
            <ac:spMk id="7" creationId="{494ED4F3-DD13-4C3E-B6E7-B148212E1A06}"/>
          </ac:spMkLst>
        </pc:spChg>
        <pc:spChg chg="add del mod">
          <ac:chgData name="marcos aurelio gularte de castro" userId="67f50566e2aee3b4" providerId="LiveId" clId="{BB5827CA-A945-4750-8B5B-F29A9F7D4EFA}" dt="2019-04-08T02:05:36.272" v="45"/>
          <ac:spMkLst>
            <pc:docMk/>
            <pc:sldMk cId="288318809" sldId="257"/>
            <ac:spMk id="8" creationId="{CDCE8D56-1B28-47C4-8D92-BC66CD5E8520}"/>
          </ac:spMkLst>
        </pc:spChg>
        <pc:graphicFrameChg chg="add del mod">
          <ac:chgData name="marcos aurelio gularte de castro" userId="67f50566e2aee3b4" providerId="LiveId" clId="{BB5827CA-A945-4750-8B5B-F29A9F7D4EFA}" dt="2019-04-08T02:05:22.507" v="42"/>
          <ac:graphicFrameMkLst>
            <pc:docMk/>
            <pc:sldMk cId="288318809" sldId="257"/>
            <ac:graphicFrameMk id="6" creationId="{E3CFB107-47EB-4CC7-A4A9-601A2F36C338}"/>
          </ac:graphicFrameMkLst>
        </pc:graphicFrameChg>
      </pc:sldChg>
      <pc:sldChg chg="addSp delSp modSp">
        <pc:chgData name="marcos aurelio gularte de castro" userId="67f50566e2aee3b4" providerId="LiveId" clId="{BB5827CA-A945-4750-8B5B-F29A9F7D4EFA}" dt="2019-04-08T02:08:30.411" v="73" actId="27636"/>
        <pc:sldMkLst>
          <pc:docMk/>
          <pc:sldMk cId="3211248723" sldId="298"/>
        </pc:sldMkLst>
        <pc:spChg chg="del">
          <ac:chgData name="marcos aurelio gularte de castro" userId="67f50566e2aee3b4" providerId="LiveId" clId="{BB5827CA-A945-4750-8B5B-F29A9F7D4EFA}" dt="2019-04-08T01:53:19.424" v="38" actId="478"/>
          <ac:spMkLst>
            <pc:docMk/>
            <pc:sldMk cId="3211248723" sldId="298"/>
            <ac:spMk id="5" creationId="{66398EBA-A9AC-4E54-9644-1564BAF652DC}"/>
          </ac:spMkLst>
        </pc:spChg>
        <pc:spChg chg="add del mod">
          <ac:chgData name="marcos aurelio gularte de castro" userId="67f50566e2aee3b4" providerId="LiveId" clId="{BB5827CA-A945-4750-8B5B-F29A9F7D4EFA}" dt="2019-04-08T01:53:14.714" v="37" actId="478"/>
          <ac:spMkLst>
            <pc:docMk/>
            <pc:sldMk cId="3211248723" sldId="298"/>
            <ac:spMk id="9" creationId="{2EE38337-9F5A-48B6-8FF6-0DA41D3F68A2}"/>
          </ac:spMkLst>
        </pc:spChg>
        <pc:spChg chg="add mod">
          <ac:chgData name="marcos aurelio gularte de castro" userId="67f50566e2aee3b4" providerId="LiveId" clId="{BB5827CA-A945-4750-8B5B-F29A9F7D4EFA}" dt="2019-04-08T02:08:30.411" v="73" actId="27636"/>
          <ac:spMkLst>
            <pc:docMk/>
            <pc:sldMk cId="3211248723" sldId="298"/>
            <ac:spMk id="11" creationId="{A70342A5-49DF-47B5-96CF-4A74474BCAC8}"/>
          </ac:spMkLst>
        </pc:spChg>
        <pc:picChg chg="del">
          <ac:chgData name="marcos aurelio gularte de castro" userId="67f50566e2aee3b4" providerId="LiveId" clId="{BB5827CA-A945-4750-8B5B-F29A9F7D4EFA}" dt="2019-04-08T01:53:10.287" v="35" actId="478"/>
          <ac:picMkLst>
            <pc:docMk/>
            <pc:sldMk cId="3211248723" sldId="298"/>
            <ac:picMk id="7" creationId="{05CCB1A7-50B1-40C3-B272-24BF00D0E25C}"/>
          </ac:picMkLst>
        </pc:picChg>
      </pc:sldChg>
      <pc:sldChg chg="modSp add">
        <pc:chgData name="marcos aurelio gularte de castro" userId="67f50566e2aee3b4" providerId="LiveId" clId="{BB5827CA-A945-4750-8B5B-F29A9F7D4EFA}" dt="2019-04-08T02:08:56.951" v="103" actId="27636"/>
        <pc:sldMkLst>
          <pc:docMk/>
          <pc:sldMk cId="716682205" sldId="299"/>
        </pc:sldMkLst>
        <pc:spChg chg="mod">
          <ac:chgData name="marcos aurelio gularte de castro" userId="67f50566e2aee3b4" providerId="LiveId" clId="{BB5827CA-A945-4750-8B5B-F29A9F7D4EFA}" dt="2019-04-08T02:08:56.951" v="103" actId="27636"/>
          <ac:spMkLst>
            <pc:docMk/>
            <pc:sldMk cId="716682205" sldId="299"/>
            <ac:spMk id="3" creationId="{187BECDA-823F-4B0B-88C2-6023BBF1EF2F}"/>
          </ac:spMkLst>
        </pc:spChg>
      </pc:sldChg>
      <pc:sldChg chg="del">
        <pc:chgData name="marcos aurelio gularte de castro" userId="67f50566e2aee3b4" providerId="LiveId" clId="{BB5827CA-A945-4750-8B5B-F29A9F7D4EFA}" dt="2019-04-08T01:53:05.268" v="0" actId="2696"/>
        <pc:sldMkLst>
          <pc:docMk/>
          <pc:sldMk cId="4082412351" sldId="299"/>
        </pc:sldMkLst>
      </pc:sldChg>
      <pc:sldChg chg="modSp add">
        <pc:chgData name="marcos aurelio gularte de castro" userId="67f50566e2aee3b4" providerId="LiveId" clId="{BB5827CA-A945-4750-8B5B-F29A9F7D4EFA}" dt="2019-04-08T02:09:31.246" v="107" actId="20577"/>
        <pc:sldMkLst>
          <pc:docMk/>
          <pc:sldMk cId="3598696709" sldId="300"/>
        </pc:sldMkLst>
        <pc:spChg chg="mod">
          <ac:chgData name="marcos aurelio gularte de castro" userId="67f50566e2aee3b4" providerId="LiveId" clId="{BB5827CA-A945-4750-8B5B-F29A9F7D4EFA}" dt="2019-04-08T02:09:31.246" v="107" actId="20577"/>
          <ac:spMkLst>
            <pc:docMk/>
            <pc:sldMk cId="3598696709" sldId="300"/>
            <ac:spMk id="3" creationId="{99A51B8D-21B0-4D4C-81BF-823000577E49}"/>
          </ac:spMkLst>
        </pc:spChg>
      </pc:sldChg>
      <pc:sldChg chg="del">
        <pc:chgData name="marcos aurelio gularte de castro" userId="67f50566e2aee3b4" providerId="LiveId" clId="{BB5827CA-A945-4750-8B5B-F29A9F7D4EFA}" dt="2019-04-08T01:53:05.281" v="1" actId="2696"/>
        <pc:sldMkLst>
          <pc:docMk/>
          <pc:sldMk cId="4180258919" sldId="300"/>
        </pc:sldMkLst>
      </pc:sldChg>
      <pc:sldChg chg="modSp add">
        <pc:chgData name="marcos aurelio gularte de castro" userId="67f50566e2aee3b4" providerId="LiveId" clId="{BB5827CA-A945-4750-8B5B-F29A9F7D4EFA}" dt="2019-04-08T02:15:20.419" v="113" actId="20577"/>
        <pc:sldMkLst>
          <pc:docMk/>
          <pc:sldMk cId="592500731" sldId="301"/>
        </pc:sldMkLst>
        <pc:spChg chg="mod">
          <ac:chgData name="marcos aurelio gularte de castro" userId="67f50566e2aee3b4" providerId="LiveId" clId="{BB5827CA-A945-4750-8B5B-F29A9F7D4EFA}" dt="2019-04-08T02:15:20.419" v="113" actId="20577"/>
          <ac:spMkLst>
            <pc:docMk/>
            <pc:sldMk cId="592500731" sldId="301"/>
            <ac:spMk id="3" creationId="{5504AFF1-7D14-4B04-A906-BEF8ED55749A}"/>
          </ac:spMkLst>
        </pc:spChg>
      </pc:sldChg>
      <pc:sldChg chg="del">
        <pc:chgData name="marcos aurelio gularte de castro" userId="67f50566e2aee3b4" providerId="LiveId" clId="{BB5827CA-A945-4750-8B5B-F29A9F7D4EFA}" dt="2019-04-08T01:53:05.300" v="2" actId="2696"/>
        <pc:sldMkLst>
          <pc:docMk/>
          <pc:sldMk cId="1012510618" sldId="301"/>
        </pc:sldMkLst>
      </pc:sldChg>
      <pc:sldChg chg="modSp add">
        <pc:chgData name="marcos aurelio gularte de castro" userId="67f50566e2aee3b4" providerId="LiveId" clId="{BB5827CA-A945-4750-8B5B-F29A9F7D4EFA}" dt="2019-04-08T02:16:00.147" v="115" actId="27636"/>
        <pc:sldMkLst>
          <pc:docMk/>
          <pc:sldMk cId="3314511582" sldId="302"/>
        </pc:sldMkLst>
        <pc:spChg chg="mod">
          <ac:chgData name="marcos aurelio gularte de castro" userId="67f50566e2aee3b4" providerId="LiveId" clId="{BB5827CA-A945-4750-8B5B-F29A9F7D4EFA}" dt="2019-04-08T02:16:00.147" v="115" actId="27636"/>
          <ac:spMkLst>
            <pc:docMk/>
            <pc:sldMk cId="3314511582" sldId="302"/>
            <ac:spMk id="3" creationId="{812CEA27-55B7-4394-B039-5DA8A556FBE1}"/>
          </ac:spMkLst>
        </pc:spChg>
      </pc:sldChg>
      <pc:sldChg chg="del">
        <pc:chgData name="marcos aurelio gularte de castro" userId="67f50566e2aee3b4" providerId="LiveId" clId="{BB5827CA-A945-4750-8B5B-F29A9F7D4EFA}" dt="2019-04-08T01:53:05.323" v="3" actId="2696"/>
        <pc:sldMkLst>
          <pc:docMk/>
          <pc:sldMk cId="3349362135" sldId="302"/>
        </pc:sldMkLst>
      </pc:sldChg>
      <pc:sldChg chg="modSp add">
        <pc:chgData name="marcos aurelio gularte de castro" userId="67f50566e2aee3b4" providerId="LiveId" clId="{BB5827CA-A945-4750-8B5B-F29A9F7D4EFA}" dt="2019-04-08T02:17:48.116" v="123" actId="27636"/>
        <pc:sldMkLst>
          <pc:docMk/>
          <pc:sldMk cId="183968518" sldId="303"/>
        </pc:sldMkLst>
        <pc:spChg chg="mod">
          <ac:chgData name="marcos aurelio gularte de castro" userId="67f50566e2aee3b4" providerId="LiveId" clId="{BB5827CA-A945-4750-8B5B-F29A9F7D4EFA}" dt="2019-04-08T02:17:48.116" v="123" actId="27636"/>
          <ac:spMkLst>
            <pc:docMk/>
            <pc:sldMk cId="183968518" sldId="303"/>
            <ac:spMk id="3" creationId="{AB9F8870-AC0F-4FBF-88E8-1369D1AA9AAF}"/>
          </ac:spMkLst>
        </pc:spChg>
      </pc:sldChg>
      <pc:sldChg chg="del">
        <pc:chgData name="marcos aurelio gularte de castro" userId="67f50566e2aee3b4" providerId="LiveId" clId="{BB5827CA-A945-4750-8B5B-F29A9F7D4EFA}" dt="2019-04-08T01:53:05.340" v="4" actId="2696"/>
        <pc:sldMkLst>
          <pc:docMk/>
          <pc:sldMk cId="1538121535" sldId="303"/>
        </pc:sldMkLst>
      </pc:sldChg>
      <pc:sldChg chg="del">
        <pc:chgData name="marcos aurelio gularte de castro" userId="67f50566e2aee3b4" providerId="LiveId" clId="{BB5827CA-A945-4750-8B5B-F29A9F7D4EFA}" dt="2019-04-08T01:53:05.363" v="5" actId="2696"/>
        <pc:sldMkLst>
          <pc:docMk/>
          <pc:sldMk cId="2956824390" sldId="304"/>
        </pc:sldMkLst>
      </pc:sldChg>
      <pc:sldChg chg="addSp delSp modSp add">
        <pc:chgData name="marcos aurelio gularte de castro" userId="67f50566e2aee3b4" providerId="LiveId" clId="{BB5827CA-A945-4750-8B5B-F29A9F7D4EFA}" dt="2019-04-08T02:18:43.162" v="128" actId="20577"/>
        <pc:sldMkLst>
          <pc:docMk/>
          <pc:sldMk cId="4183490583" sldId="304"/>
        </pc:sldMkLst>
        <pc:spChg chg="del">
          <ac:chgData name="marcos aurelio gularte de castro" userId="67f50566e2aee3b4" providerId="LiveId" clId="{BB5827CA-A945-4750-8B5B-F29A9F7D4EFA}" dt="2019-04-08T02:18:29.572" v="124"/>
          <ac:spMkLst>
            <pc:docMk/>
            <pc:sldMk cId="4183490583" sldId="304"/>
            <ac:spMk id="2" creationId="{21FDD3E1-5265-4EF2-B2C1-563236704151}"/>
          </ac:spMkLst>
        </pc:spChg>
        <pc:spChg chg="del">
          <ac:chgData name="marcos aurelio gularte de castro" userId="67f50566e2aee3b4" providerId="LiveId" clId="{BB5827CA-A945-4750-8B5B-F29A9F7D4EFA}" dt="2019-04-08T02:18:29.572" v="124"/>
          <ac:spMkLst>
            <pc:docMk/>
            <pc:sldMk cId="4183490583" sldId="304"/>
            <ac:spMk id="3" creationId="{1785C85E-605A-4F6B-ACB5-367E85CA1E74}"/>
          </ac:spMkLst>
        </pc:spChg>
        <pc:spChg chg="add mod">
          <ac:chgData name="marcos aurelio gularte de castro" userId="67f50566e2aee3b4" providerId="LiveId" clId="{BB5827CA-A945-4750-8B5B-F29A9F7D4EFA}" dt="2019-04-08T02:18:29.572" v="124"/>
          <ac:spMkLst>
            <pc:docMk/>
            <pc:sldMk cId="4183490583" sldId="304"/>
            <ac:spMk id="4" creationId="{D09FD788-8CD0-419E-9E27-727B42699892}"/>
          </ac:spMkLst>
        </pc:spChg>
        <pc:spChg chg="add mod">
          <ac:chgData name="marcos aurelio gularte de castro" userId="67f50566e2aee3b4" providerId="LiveId" clId="{BB5827CA-A945-4750-8B5B-F29A9F7D4EFA}" dt="2019-04-08T02:18:35.656" v="127" actId="14100"/>
          <ac:spMkLst>
            <pc:docMk/>
            <pc:sldMk cId="4183490583" sldId="304"/>
            <ac:spMk id="5" creationId="{41A4C7C4-3C50-4A49-BEB2-C4AE7E954F62}"/>
          </ac:spMkLst>
        </pc:spChg>
        <pc:spChg chg="add mod">
          <ac:chgData name="marcos aurelio gularte de castro" userId="67f50566e2aee3b4" providerId="LiveId" clId="{BB5827CA-A945-4750-8B5B-F29A9F7D4EFA}" dt="2019-04-08T02:18:43.162" v="128" actId="20577"/>
          <ac:spMkLst>
            <pc:docMk/>
            <pc:sldMk cId="4183490583" sldId="304"/>
            <ac:spMk id="6" creationId="{A8B4CB0B-0431-441B-8408-53E61F2AA700}"/>
          </ac:spMkLst>
        </pc:spChg>
      </pc:sldChg>
      <pc:sldChg chg="del">
        <pc:chgData name="marcos aurelio gularte de castro" userId="67f50566e2aee3b4" providerId="LiveId" clId="{BB5827CA-A945-4750-8B5B-F29A9F7D4EFA}" dt="2019-04-08T01:53:05.380" v="6" actId="2696"/>
        <pc:sldMkLst>
          <pc:docMk/>
          <pc:sldMk cId="179395165" sldId="305"/>
        </pc:sldMkLst>
      </pc:sldChg>
      <pc:sldChg chg="modSp add">
        <pc:chgData name="marcos aurelio gularte de castro" userId="67f50566e2aee3b4" providerId="LiveId" clId="{BB5827CA-A945-4750-8B5B-F29A9F7D4EFA}" dt="2019-04-08T02:19:19.322" v="131" actId="20577"/>
        <pc:sldMkLst>
          <pc:docMk/>
          <pc:sldMk cId="2971790049" sldId="305"/>
        </pc:sldMkLst>
        <pc:spChg chg="mod">
          <ac:chgData name="marcos aurelio gularte de castro" userId="67f50566e2aee3b4" providerId="LiveId" clId="{BB5827CA-A945-4750-8B5B-F29A9F7D4EFA}" dt="2019-04-08T02:19:19.322" v="131" actId="20577"/>
          <ac:spMkLst>
            <pc:docMk/>
            <pc:sldMk cId="2971790049" sldId="305"/>
            <ac:spMk id="3" creationId="{0A4C1DD5-566E-4762-A815-C4B8B577D834}"/>
          </ac:spMkLst>
        </pc:spChg>
      </pc:sldChg>
      <pc:sldChg chg="modSp add">
        <pc:chgData name="marcos aurelio gularte de castro" userId="67f50566e2aee3b4" providerId="LiveId" clId="{BB5827CA-A945-4750-8B5B-F29A9F7D4EFA}" dt="2019-04-08T02:21:12.780" v="149" actId="14100"/>
        <pc:sldMkLst>
          <pc:docMk/>
          <pc:sldMk cId="1914576806" sldId="306"/>
        </pc:sldMkLst>
        <pc:spChg chg="mod">
          <ac:chgData name="marcos aurelio gularte de castro" userId="67f50566e2aee3b4" providerId="LiveId" clId="{BB5827CA-A945-4750-8B5B-F29A9F7D4EFA}" dt="2019-04-08T02:21:12.780" v="149" actId="14100"/>
          <ac:spMkLst>
            <pc:docMk/>
            <pc:sldMk cId="1914576806" sldId="306"/>
            <ac:spMk id="3" creationId="{9117C712-335D-475F-B957-653457B09371}"/>
          </ac:spMkLst>
        </pc:spChg>
      </pc:sldChg>
      <pc:sldChg chg="del">
        <pc:chgData name="marcos aurelio gularte de castro" userId="67f50566e2aee3b4" providerId="LiveId" clId="{BB5827CA-A945-4750-8B5B-F29A9F7D4EFA}" dt="2019-04-08T01:53:05.397" v="7" actId="2696"/>
        <pc:sldMkLst>
          <pc:docMk/>
          <pc:sldMk cId="2378011113" sldId="306"/>
        </pc:sldMkLst>
      </pc:sldChg>
      <pc:sldChg chg="modSp add">
        <pc:chgData name="marcos aurelio gularte de castro" userId="67f50566e2aee3b4" providerId="LiveId" clId="{BB5827CA-A945-4750-8B5B-F29A9F7D4EFA}" dt="2019-04-08T02:22:50.415" v="151" actId="27636"/>
        <pc:sldMkLst>
          <pc:docMk/>
          <pc:sldMk cId="1703851642" sldId="307"/>
        </pc:sldMkLst>
        <pc:spChg chg="mod">
          <ac:chgData name="marcos aurelio gularte de castro" userId="67f50566e2aee3b4" providerId="LiveId" clId="{BB5827CA-A945-4750-8B5B-F29A9F7D4EFA}" dt="2019-04-08T02:22:50.415" v="151" actId="27636"/>
          <ac:spMkLst>
            <pc:docMk/>
            <pc:sldMk cId="1703851642" sldId="307"/>
            <ac:spMk id="3" creationId="{7999F123-B1AA-4FEC-8C98-B5612C89182D}"/>
          </ac:spMkLst>
        </pc:spChg>
      </pc:sldChg>
      <pc:sldChg chg="del">
        <pc:chgData name="marcos aurelio gularte de castro" userId="67f50566e2aee3b4" providerId="LiveId" clId="{BB5827CA-A945-4750-8B5B-F29A9F7D4EFA}" dt="2019-04-08T01:53:05.421" v="8" actId="2696"/>
        <pc:sldMkLst>
          <pc:docMk/>
          <pc:sldMk cId="1196218912" sldId="308"/>
        </pc:sldMkLst>
      </pc:sldChg>
      <pc:sldChg chg="modSp add">
        <pc:chgData name="marcos aurelio gularte de castro" userId="67f50566e2aee3b4" providerId="LiveId" clId="{BB5827CA-A945-4750-8B5B-F29A9F7D4EFA}" dt="2019-04-08T02:23:21.987" v="153" actId="14100"/>
        <pc:sldMkLst>
          <pc:docMk/>
          <pc:sldMk cId="2369722834" sldId="308"/>
        </pc:sldMkLst>
        <pc:spChg chg="mod">
          <ac:chgData name="marcos aurelio gularte de castro" userId="67f50566e2aee3b4" providerId="LiveId" clId="{BB5827CA-A945-4750-8B5B-F29A9F7D4EFA}" dt="2019-04-08T02:23:21.987" v="153" actId="14100"/>
          <ac:spMkLst>
            <pc:docMk/>
            <pc:sldMk cId="2369722834" sldId="308"/>
            <ac:spMk id="3" creationId="{8CE9D0B5-D456-497D-923F-CA8E6512100B}"/>
          </ac:spMkLst>
        </pc:spChg>
      </pc:sldChg>
      <pc:sldChg chg="del">
        <pc:chgData name="marcos aurelio gularte de castro" userId="67f50566e2aee3b4" providerId="LiveId" clId="{BB5827CA-A945-4750-8B5B-F29A9F7D4EFA}" dt="2019-04-08T01:53:05.439" v="9" actId="2696"/>
        <pc:sldMkLst>
          <pc:docMk/>
          <pc:sldMk cId="967933644" sldId="309"/>
        </pc:sldMkLst>
      </pc:sldChg>
      <pc:sldChg chg="modSp add">
        <pc:chgData name="marcos aurelio gularte de castro" userId="67f50566e2aee3b4" providerId="LiveId" clId="{BB5827CA-A945-4750-8B5B-F29A9F7D4EFA}" dt="2019-04-08T02:24:06.318" v="157" actId="27636"/>
        <pc:sldMkLst>
          <pc:docMk/>
          <pc:sldMk cId="2242754414" sldId="309"/>
        </pc:sldMkLst>
        <pc:spChg chg="mod">
          <ac:chgData name="marcos aurelio gularte de castro" userId="67f50566e2aee3b4" providerId="LiveId" clId="{BB5827CA-A945-4750-8B5B-F29A9F7D4EFA}" dt="2019-04-08T02:24:06.318" v="157" actId="27636"/>
          <ac:spMkLst>
            <pc:docMk/>
            <pc:sldMk cId="2242754414" sldId="309"/>
            <ac:spMk id="3" creationId="{6A239D80-EBA8-455D-BA6F-3D9963AD76C5}"/>
          </ac:spMkLst>
        </pc:spChg>
      </pc:sldChg>
      <pc:sldChg chg="modSp add">
        <pc:chgData name="marcos aurelio gularte de castro" userId="67f50566e2aee3b4" providerId="LiveId" clId="{BB5827CA-A945-4750-8B5B-F29A9F7D4EFA}" dt="2019-04-08T02:24:36.024" v="166" actId="27636"/>
        <pc:sldMkLst>
          <pc:docMk/>
          <pc:sldMk cId="633742651" sldId="310"/>
        </pc:sldMkLst>
        <pc:spChg chg="mod">
          <ac:chgData name="marcos aurelio gularte de castro" userId="67f50566e2aee3b4" providerId="LiveId" clId="{BB5827CA-A945-4750-8B5B-F29A9F7D4EFA}" dt="2019-04-08T02:24:36.024" v="166" actId="27636"/>
          <ac:spMkLst>
            <pc:docMk/>
            <pc:sldMk cId="633742651" sldId="310"/>
            <ac:spMk id="3" creationId="{D01399C0-A862-4E5A-BB83-E0B5E4B1073C}"/>
          </ac:spMkLst>
        </pc:spChg>
      </pc:sldChg>
      <pc:sldChg chg="del">
        <pc:chgData name="marcos aurelio gularte de castro" userId="67f50566e2aee3b4" providerId="LiveId" clId="{BB5827CA-A945-4750-8B5B-F29A9F7D4EFA}" dt="2019-04-08T01:53:05.462" v="10" actId="2696"/>
        <pc:sldMkLst>
          <pc:docMk/>
          <pc:sldMk cId="3283367068" sldId="310"/>
        </pc:sldMkLst>
      </pc:sldChg>
      <pc:sldChg chg="modSp add">
        <pc:chgData name="marcos aurelio gularte de castro" userId="67f50566e2aee3b4" providerId="LiveId" clId="{BB5827CA-A945-4750-8B5B-F29A9F7D4EFA}" dt="2019-04-08T02:25:02.458" v="167"/>
        <pc:sldMkLst>
          <pc:docMk/>
          <pc:sldMk cId="712938759" sldId="311"/>
        </pc:sldMkLst>
        <pc:spChg chg="mod">
          <ac:chgData name="marcos aurelio gularte de castro" userId="67f50566e2aee3b4" providerId="LiveId" clId="{BB5827CA-A945-4750-8B5B-F29A9F7D4EFA}" dt="2019-04-08T02:25:02.458" v="167"/>
          <ac:spMkLst>
            <pc:docMk/>
            <pc:sldMk cId="712938759" sldId="311"/>
            <ac:spMk id="3" creationId="{A3541E07-ABE7-43BB-BC9A-8C929217E225}"/>
          </ac:spMkLst>
        </pc:spChg>
      </pc:sldChg>
      <pc:sldChg chg="del">
        <pc:chgData name="marcos aurelio gularte de castro" userId="67f50566e2aee3b4" providerId="LiveId" clId="{BB5827CA-A945-4750-8B5B-F29A9F7D4EFA}" dt="2019-04-08T01:53:05.496" v="12" actId="2696"/>
        <pc:sldMkLst>
          <pc:docMk/>
          <pc:sldMk cId="2800703950" sldId="311"/>
        </pc:sldMkLst>
      </pc:sldChg>
      <pc:sldChg chg="del">
        <pc:chgData name="marcos aurelio gularte de castro" userId="67f50566e2aee3b4" providerId="LiveId" clId="{BB5827CA-A945-4750-8B5B-F29A9F7D4EFA}" dt="2019-04-08T01:53:05.515" v="13" actId="2696"/>
        <pc:sldMkLst>
          <pc:docMk/>
          <pc:sldMk cId="2845901128" sldId="312"/>
        </pc:sldMkLst>
      </pc:sldChg>
      <pc:sldChg chg="modSp add">
        <pc:chgData name="marcos aurelio gularte de castro" userId="67f50566e2aee3b4" providerId="LiveId" clId="{BB5827CA-A945-4750-8B5B-F29A9F7D4EFA}" dt="2019-04-08T02:25:45.421" v="172" actId="1076"/>
        <pc:sldMkLst>
          <pc:docMk/>
          <pc:sldMk cId="4203627106" sldId="312"/>
        </pc:sldMkLst>
        <pc:spChg chg="mod">
          <ac:chgData name="marcos aurelio gularte de castro" userId="67f50566e2aee3b4" providerId="LiveId" clId="{BB5827CA-A945-4750-8B5B-F29A9F7D4EFA}" dt="2019-04-08T02:25:45.421" v="172" actId="1076"/>
          <ac:spMkLst>
            <pc:docMk/>
            <pc:sldMk cId="4203627106" sldId="312"/>
            <ac:spMk id="3" creationId="{EA8DDFE5-A132-4EE8-AA15-AA05087A24FD}"/>
          </ac:spMkLst>
        </pc:spChg>
      </pc:sldChg>
      <pc:sldChg chg="addSp delSp modSp add">
        <pc:chgData name="marcos aurelio gularte de castro" userId="67f50566e2aee3b4" providerId="LiveId" clId="{BB5827CA-A945-4750-8B5B-F29A9F7D4EFA}" dt="2019-04-08T02:26:35.958" v="177"/>
        <pc:sldMkLst>
          <pc:docMk/>
          <pc:sldMk cId="2357268562" sldId="313"/>
        </pc:sldMkLst>
        <pc:spChg chg="del">
          <ac:chgData name="marcos aurelio gularte de castro" userId="67f50566e2aee3b4" providerId="LiveId" clId="{BB5827CA-A945-4750-8B5B-F29A9F7D4EFA}" dt="2019-04-08T02:26:23.564" v="173"/>
          <ac:spMkLst>
            <pc:docMk/>
            <pc:sldMk cId="2357268562" sldId="313"/>
            <ac:spMk id="2" creationId="{57A3051C-AB0F-42DC-9B79-ACDBDED98FA7}"/>
          </ac:spMkLst>
        </pc:spChg>
        <pc:spChg chg="del">
          <ac:chgData name="marcos aurelio gularte de castro" userId="67f50566e2aee3b4" providerId="LiveId" clId="{BB5827CA-A945-4750-8B5B-F29A9F7D4EFA}" dt="2019-04-08T02:26:23.564" v="173"/>
          <ac:spMkLst>
            <pc:docMk/>
            <pc:sldMk cId="2357268562" sldId="313"/>
            <ac:spMk id="3" creationId="{2DE12B19-A57F-4C0D-93D3-5E8FE69BB636}"/>
          </ac:spMkLst>
        </pc:spChg>
        <pc:spChg chg="add del mod">
          <ac:chgData name="marcos aurelio gularte de castro" userId="67f50566e2aee3b4" providerId="LiveId" clId="{BB5827CA-A945-4750-8B5B-F29A9F7D4EFA}" dt="2019-04-08T02:26:35.958" v="177"/>
          <ac:spMkLst>
            <pc:docMk/>
            <pc:sldMk cId="2357268562" sldId="313"/>
            <ac:spMk id="4" creationId="{4D69E9D5-8D39-4B3B-B0C5-B47E49E61EAA}"/>
          </ac:spMkLst>
        </pc:spChg>
        <pc:spChg chg="add mod">
          <ac:chgData name="marcos aurelio gularte de castro" userId="67f50566e2aee3b4" providerId="LiveId" clId="{BB5827CA-A945-4750-8B5B-F29A9F7D4EFA}" dt="2019-04-08T02:26:28.273" v="175" actId="20577"/>
          <ac:spMkLst>
            <pc:docMk/>
            <pc:sldMk cId="2357268562" sldId="313"/>
            <ac:spMk id="5" creationId="{AE3E6EC7-9528-428D-8D6C-16A970BAC013}"/>
          </ac:spMkLst>
        </pc:spChg>
        <pc:spChg chg="add mod">
          <ac:chgData name="marcos aurelio gularte de castro" userId="67f50566e2aee3b4" providerId="LiveId" clId="{BB5827CA-A945-4750-8B5B-F29A9F7D4EFA}" dt="2019-04-08T02:26:31.590" v="176" actId="20577"/>
          <ac:spMkLst>
            <pc:docMk/>
            <pc:sldMk cId="2357268562" sldId="313"/>
            <ac:spMk id="6" creationId="{E5D98911-B630-4F78-90A3-8C3D7B03957D}"/>
          </ac:spMkLst>
        </pc:spChg>
        <pc:spChg chg="add del mod">
          <ac:chgData name="marcos aurelio gularte de castro" userId="67f50566e2aee3b4" providerId="LiveId" clId="{BB5827CA-A945-4750-8B5B-F29A9F7D4EFA}" dt="2019-04-08T02:26:35.958" v="177"/>
          <ac:spMkLst>
            <pc:docMk/>
            <pc:sldMk cId="2357268562" sldId="313"/>
            <ac:spMk id="7" creationId="{8A942300-0C19-491C-B92B-D6E254BF32C0}"/>
          </ac:spMkLst>
        </pc:spChg>
        <pc:spChg chg="add del mod">
          <ac:chgData name="marcos aurelio gularte de castro" userId="67f50566e2aee3b4" providerId="LiveId" clId="{BB5827CA-A945-4750-8B5B-F29A9F7D4EFA}" dt="2019-04-08T02:26:35.958" v="177"/>
          <ac:spMkLst>
            <pc:docMk/>
            <pc:sldMk cId="2357268562" sldId="313"/>
            <ac:spMk id="8" creationId="{4AFDF008-83DA-43F6-BDD1-858363C4E6A5}"/>
          </ac:spMkLst>
        </pc:spChg>
        <pc:spChg chg="add mod">
          <ac:chgData name="marcos aurelio gularte de castro" userId="67f50566e2aee3b4" providerId="LiveId" clId="{BB5827CA-A945-4750-8B5B-F29A9F7D4EFA}" dt="2019-04-08T02:26:35.958" v="177"/>
          <ac:spMkLst>
            <pc:docMk/>
            <pc:sldMk cId="2357268562" sldId="313"/>
            <ac:spMk id="9" creationId="{99B2CBD0-E639-486A-9FC4-4D03E79F26A2}"/>
          </ac:spMkLst>
        </pc:spChg>
      </pc:sldChg>
      <pc:sldChg chg="del">
        <pc:chgData name="marcos aurelio gularte de castro" userId="67f50566e2aee3b4" providerId="LiveId" clId="{BB5827CA-A945-4750-8B5B-F29A9F7D4EFA}" dt="2019-04-08T01:53:05.480" v="11" actId="2696"/>
        <pc:sldMkLst>
          <pc:docMk/>
          <pc:sldMk cId="2592451741" sldId="313"/>
        </pc:sldMkLst>
      </pc:sldChg>
      <pc:sldChg chg="modSp add">
        <pc:chgData name="marcos aurelio gularte de castro" userId="67f50566e2aee3b4" providerId="LiveId" clId="{BB5827CA-A945-4750-8B5B-F29A9F7D4EFA}" dt="2019-04-08T02:28:02.934" v="185" actId="20577"/>
        <pc:sldMkLst>
          <pc:docMk/>
          <pc:sldMk cId="406689605" sldId="314"/>
        </pc:sldMkLst>
        <pc:spChg chg="mod">
          <ac:chgData name="marcos aurelio gularte de castro" userId="67f50566e2aee3b4" providerId="LiveId" clId="{BB5827CA-A945-4750-8B5B-F29A9F7D4EFA}" dt="2019-04-08T02:28:02.934" v="185" actId="20577"/>
          <ac:spMkLst>
            <pc:docMk/>
            <pc:sldMk cId="406689605" sldId="314"/>
            <ac:spMk id="3" creationId="{DCFF892D-157E-4716-959E-6F9AFC6E5BF6}"/>
          </ac:spMkLst>
        </pc:spChg>
      </pc:sldChg>
      <pc:sldChg chg="del">
        <pc:chgData name="marcos aurelio gularte de castro" userId="67f50566e2aee3b4" providerId="LiveId" clId="{BB5827CA-A945-4750-8B5B-F29A9F7D4EFA}" dt="2019-04-08T01:53:05.531" v="14" actId="2696"/>
        <pc:sldMkLst>
          <pc:docMk/>
          <pc:sldMk cId="4065141541" sldId="314"/>
        </pc:sldMkLst>
      </pc:sldChg>
      <pc:sldChg chg="del">
        <pc:chgData name="marcos aurelio gularte de castro" userId="67f50566e2aee3b4" providerId="LiveId" clId="{BB5827CA-A945-4750-8B5B-F29A9F7D4EFA}" dt="2019-04-08T01:53:05.553" v="15" actId="2696"/>
        <pc:sldMkLst>
          <pc:docMk/>
          <pc:sldMk cId="720670367" sldId="315"/>
        </pc:sldMkLst>
      </pc:sldChg>
      <pc:sldChg chg="modSp add">
        <pc:chgData name="marcos aurelio gularte de castro" userId="67f50566e2aee3b4" providerId="LiveId" clId="{BB5827CA-A945-4750-8B5B-F29A9F7D4EFA}" dt="2019-04-08T02:32:37.204" v="203" actId="20577"/>
        <pc:sldMkLst>
          <pc:docMk/>
          <pc:sldMk cId="3172203660" sldId="315"/>
        </pc:sldMkLst>
        <pc:spChg chg="mod">
          <ac:chgData name="marcos aurelio gularte de castro" userId="67f50566e2aee3b4" providerId="LiveId" clId="{BB5827CA-A945-4750-8B5B-F29A9F7D4EFA}" dt="2019-04-08T02:32:37.204" v="203" actId="20577"/>
          <ac:spMkLst>
            <pc:docMk/>
            <pc:sldMk cId="3172203660" sldId="315"/>
            <ac:spMk id="3" creationId="{B18F67A6-7427-4BBB-9D8F-7B8CFBE1062C}"/>
          </ac:spMkLst>
        </pc:spChg>
      </pc:sldChg>
      <pc:sldChg chg="modSp add">
        <pc:chgData name="marcos aurelio gularte de castro" userId="67f50566e2aee3b4" providerId="LiveId" clId="{BB5827CA-A945-4750-8B5B-F29A9F7D4EFA}" dt="2019-04-08T02:35:15.076" v="205" actId="27636"/>
        <pc:sldMkLst>
          <pc:docMk/>
          <pc:sldMk cId="740750914" sldId="316"/>
        </pc:sldMkLst>
        <pc:spChg chg="mod">
          <ac:chgData name="marcos aurelio gularte de castro" userId="67f50566e2aee3b4" providerId="LiveId" clId="{BB5827CA-A945-4750-8B5B-F29A9F7D4EFA}" dt="2019-04-08T02:35:15.076" v="205" actId="27636"/>
          <ac:spMkLst>
            <pc:docMk/>
            <pc:sldMk cId="740750914" sldId="316"/>
            <ac:spMk id="3" creationId="{1960CC09-A177-4C67-A37E-81378EFD3DEB}"/>
          </ac:spMkLst>
        </pc:spChg>
      </pc:sldChg>
      <pc:sldChg chg="del">
        <pc:chgData name="marcos aurelio gularte de castro" userId="67f50566e2aee3b4" providerId="LiveId" clId="{BB5827CA-A945-4750-8B5B-F29A9F7D4EFA}" dt="2019-04-08T01:53:05.565" v="16" actId="2696"/>
        <pc:sldMkLst>
          <pc:docMk/>
          <pc:sldMk cId="891797605" sldId="316"/>
        </pc:sldMkLst>
      </pc:sldChg>
      <pc:sldChg chg="modSp add">
        <pc:chgData name="marcos aurelio gularte de castro" userId="67f50566e2aee3b4" providerId="LiveId" clId="{BB5827CA-A945-4750-8B5B-F29A9F7D4EFA}" dt="2019-04-08T02:36:20.967" v="209" actId="27636"/>
        <pc:sldMkLst>
          <pc:docMk/>
          <pc:sldMk cId="514158578" sldId="317"/>
        </pc:sldMkLst>
        <pc:spChg chg="mod">
          <ac:chgData name="marcos aurelio gularte de castro" userId="67f50566e2aee3b4" providerId="LiveId" clId="{BB5827CA-A945-4750-8B5B-F29A9F7D4EFA}" dt="2019-04-08T02:36:20.967" v="209" actId="27636"/>
          <ac:spMkLst>
            <pc:docMk/>
            <pc:sldMk cId="514158578" sldId="317"/>
            <ac:spMk id="3" creationId="{B6C7050B-35E6-4662-B337-688D04CD8E1B}"/>
          </ac:spMkLst>
        </pc:spChg>
      </pc:sldChg>
      <pc:sldChg chg="del">
        <pc:chgData name="marcos aurelio gularte de castro" userId="67f50566e2aee3b4" providerId="LiveId" clId="{BB5827CA-A945-4750-8B5B-F29A9F7D4EFA}" dt="2019-04-08T01:53:05.581" v="17" actId="2696"/>
        <pc:sldMkLst>
          <pc:docMk/>
          <pc:sldMk cId="4033142954" sldId="317"/>
        </pc:sldMkLst>
      </pc:sldChg>
      <pc:sldChg chg="modSp add">
        <pc:chgData name="marcos aurelio gularte de castro" userId="67f50566e2aee3b4" providerId="LiveId" clId="{BB5827CA-A945-4750-8B5B-F29A9F7D4EFA}" dt="2019-04-08T02:36:51.630" v="214" actId="20577"/>
        <pc:sldMkLst>
          <pc:docMk/>
          <pc:sldMk cId="118656863" sldId="318"/>
        </pc:sldMkLst>
        <pc:spChg chg="mod">
          <ac:chgData name="marcos aurelio gularte de castro" userId="67f50566e2aee3b4" providerId="LiveId" clId="{BB5827CA-A945-4750-8B5B-F29A9F7D4EFA}" dt="2019-04-08T02:36:51.630" v="214" actId="20577"/>
          <ac:spMkLst>
            <pc:docMk/>
            <pc:sldMk cId="118656863" sldId="318"/>
            <ac:spMk id="3" creationId="{4B3BE00F-E8A2-4753-AECF-704919DCFBDC}"/>
          </ac:spMkLst>
        </pc:spChg>
      </pc:sldChg>
      <pc:sldChg chg="del">
        <pc:chgData name="marcos aurelio gularte de castro" userId="67f50566e2aee3b4" providerId="LiveId" clId="{BB5827CA-A945-4750-8B5B-F29A9F7D4EFA}" dt="2019-04-08T01:53:05.595" v="18" actId="2696"/>
        <pc:sldMkLst>
          <pc:docMk/>
          <pc:sldMk cId="1618340382" sldId="318"/>
        </pc:sldMkLst>
      </pc:sldChg>
      <pc:sldChg chg="addSp delSp modSp add">
        <pc:chgData name="marcos aurelio gularte de castro" userId="67f50566e2aee3b4" providerId="LiveId" clId="{BB5827CA-A945-4750-8B5B-F29A9F7D4EFA}" dt="2019-04-08T02:39:10.155" v="219" actId="14100"/>
        <pc:sldMkLst>
          <pc:docMk/>
          <pc:sldMk cId="3076481557" sldId="319"/>
        </pc:sldMkLst>
        <pc:spChg chg="del">
          <ac:chgData name="marcos aurelio gularte de castro" userId="67f50566e2aee3b4" providerId="LiveId" clId="{BB5827CA-A945-4750-8B5B-F29A9F7D4EFA}" dt="2019-04-08T02:38:58.061" v="215"/>
          <ac:spMkLst>
            <pc:docMk/>
            <pc:sldMk cId="3076481557" sldId="319"/>
            <ac:spMk id="2" creationId="{940827BF-EF6F-4521-826F-08A6CEC96A2C}"/>
          </ac:spMkLst>
        </pc:spChg>
        <pc:spChg chg="del">
          <ac:chgData name="marcos aurelio gularte de castro" userId="67f50566e2aee3b4" providerId="LiveId" clId="{BB5827CA-A945-4750-8B5B-F29A9F7D4EFA}" dt="2019-04-08T02:38:58.061" v="215"/>
          <ac:spMkLst>
            <pc:docMk/>
            <pc:sldMk cId="3076481557" sldId="319"/>
            <ac:spMk id="3" creationId="{F8C2533C-510E-4844-9650-8A24887CC3DA}"/>
          </ac:spMkLst>
        </pc:spChg>
        <pc:spChg chg="add mod">
          <ac:chgData name="marcos aurelio gularte de castro" userId="67f50566e2aee3b4" providerId="LiveId" clId="{BB5827CA-A945-4750-8B5B-F29A9F7D4EFA}" dt="2019-04-08T02:38:58.061" v="215"/>
          <ac:spMkLst>
            <pc:docMk/>
            <pc:sldMk cId="3076481557" sldId="319"/>
            <ac:spMk id="4" creationId="{0BE616A5-EBDE-43C3-890B-10E50E376B0A}"/>
          </ac:spMkLst>
        </pc:spChg>
        <pc:spChg chg="add mod">
          <ac:chgData name="marcos aurelio gularte de castro" userId="67f50566e2aee3b4" providerId="LiveId" clId="{BB5827CA-A945-4750-8B5B-F29A9F7D4EFA}" dt="2019-04-08T02:39:10.155" v="219" actId="14100"/>
          <ac:spMkLst>
            <pc:docMk/>
            <pc:sldMk cId="3076481557" sldId="319"/>
            <ac:spMk id="5" creationId="{4B3CD266-7232-4F78-9705-6B9A3A24AE3A}"/>
          </ac:spMkLst>
        </pc:spChg>
        <pc:spChg chg="add mod">
          <ac:chgData name="marcos aurelio gularte de castro" userId="67f50566e2aee3b4" providerId="LiveId" clId="{BB5827CA-A945-4750-8B5B-F29A9F7D4EFA}" dt="2019-04-08T02:39:03.960" v="216" actId="20577"/>
          <ac:spMkLst>
            <pc:docMk/>
            <pc:sldMk cId="3076481557" sldId="319"/>
            <ac:spMk id="6" creationId="{A191EC6F-2D17-44B8-A7E7-A26F875721C8}"/>
          </ac:spMkLst>
        </pc:spChg>
      </pc:sldChg>
      <pc:sldChg chg="del">
        <pc:chgData name="marcos aurelio gularte de castro" userId="67f50566e2aee3b4" providerId="LiveId" clId="{BB5827CA-A945-4750-8B5B-F29A9F7D4EFA}" dt="2019-04-08T01:53:05.611" v="19" actId="2696"/>
        <pc:sldMkLst>
          <pc:docMk/>
          <pc:sldMk cId="3347805098" sldId="319"/>
        </pc:sldMkLst>
      </pc:sldChg>
      <pc:sldChg chg="modSp add">
        <pc:chgData name="marcos aurelio gularte de castro" userId="67f50566e2aee3b4" providerId="LiveId" clId="{BB5827CA-A945-4750-8B5B-F29A9F7D4EFA}" dt="2019-04-08T02:40:20.352" v="221" actId="27636"/>
        <pc:sldMkLst>
          <pc:docMk/>
          <pc:sldMk cId="1306084391" sldId="320"/>
        </pc:sldMkLst>
        <pc:spChg chg="mod">
          <ac:chgData name="marcos aurelio gularte de castro" userId="67f50566e2aee3b4" providerId="LiveId" clId="{BB5827CA-A945-4750-8B5B-F29A9F7D4EFA}" dt="2019-04-08T02:40:20.352" v="221" actId="27636"/>
          <ac:spMkLst>
            <pc:docMk/>
            <pc:sldMk cId="1306084391" sldId="320"/>
            <ac:spMk id="3" creationId="{B975D440-6E27-40C1-AC51-528B77750838}"/>
          </ac:spMkLst>
        </pc:spChg>
      </pc:sldChg>
      <pc:sldChg chg="del">
        <pc:chgData name="marcos aurelio gularte de castro" userId="67f50566e2aee3b4" providerId="LiveId" clId="{BB5827CA-A945-4750-8B5B-F29A9F7D4EFA}" dt="2019-04-08T01:53:05.627" v="20" actId="2696"/>
        <pc:sldMkLst>
          <pc:docMk/>
          <pc:sldMk cId="1712501818" sldId="320"/>
        </pc:sldMkLst>
      </pc:sldChg>
      <pc:sldChg chg="modSp add">
        <pc:chgData name="marcos aurelio gularte de castro" userId="67f50566e2aee3b4" providerId="LiveId" clId="{BB5827CA-A945-4750-8B5B-F29A9F7D4EFA}" dt="2019-04-08T02:40:34.186" v="223" actId="27636"/>
        <pc:sldMkLst>
          <pc:docMk/>
          <pc:sldMk cId="2371409893" sldId="321"/>
        </pc:sldMkLst>
        <pc:spChg chg="mod">
          <ac:chgData name="marcos aurelio gularte de castro" userId="67f50566e2aee3b4" providerId="LiveId" clId="{BB5827CA-A945-4750-8B5B-F29A9F7D4EFA}" dt="2019-04-08T02:40:34.186" v="223" actId="27636"/>
          <ac:spMkLst>
            <pc:docMk/>
            <pc:sldMk cId="2371409893" sldId="321"/>
            <ac:spMk id="3" creationId="{38754E27-910A-455A-A095-C70D3C4C64C6}"/>
          </ac:spMkLst>
        </pc:spChg>
      </pc:sldChg>
      <pc:sldChg chg="del">
        <pc:chgData name="marcos aurelio gularte de castro" userId="67f50566e2aee3b4" providerId="LiveId" clId="{BB5827CA-A945-4750-8B5B-F29A9F7D4EFA}" dt="2019-04-08T01:53:05.644" v="21" actId="2696"/>
        <pc:sldMkLst>
          <pc:docMk/>
          <pc:sldMk cId="3798291850" sldId="321"/>
        </pc:sldMkLst>
      </pc:sldChg>
      <pc:sldChg chg="del">
        <pc:chgData name="marcos aurelio gularte de castro" userId="67f50566e2aee3b4" providerId="LiveId" clId="{BB5827CA-A945-4750-8B5B-F29A9F7D4EFA}" dt="2019-04-08T01:53:05.656" v="22" actId="2696"/>
        <pc:sldMkLst>
          <pc:docMk/>
          <pc:sldMk cId="416803356" sldId="322"/>
        </pc:sldMkLst>
      </pc:sldChg>
      <pc:sldChg chg="modSp add">
        <pc:chgData name="marcos aurelio gularte de castro" userId="67f50566e2aee3b4" providerId="LiveId" clId="{BB5827CA-A945-4750-8B5B-F29A9F7D4EFA}" dt="2019-04-08T02:41:14.445" v="225" actId="27636"/>
        <pc:sldMkLst>
          <pc:docMk/>
          <pc:sldMk cId="1383989251" sldId="322"/>
        </pc:sldMkLst>
        <pc:spChg chg="mod">
          <ac:chgData name="marcos aurelio gularte de castro" userId="67f50566e2aee3b4" providerId="LiveId" clId="{BB5827CA-A945-4750-8B5B-F29A9F7D4EFA}" dt="2019-04-08T02:41:14.445" v="225" actId="27636"/>
          <ac:spMkLst>
            <pc:docMk/>
            <pc:sldMk cId="1383989251" sldId="322"/>
            <ac:spMk id="3" creationId="{B9849904-FA4B-414B-B4CC-C301EFC1CA0A}"/>
          </ac:spMkLst>
        </pc:spChg>
      </pc:sldChg>
      <pc:sldChg chg="del">
        <pc:chgData name="marcos aurelio gularte de castro" userId="67f50566e2aee3b4" providerId="LiveId" clId="{BB5827CA-A945-4750-8B5B-F29A9F7D4EFA}" dt="2019-04-08T01:53:05.672" v="23" actId="2696"/>
        <pc:sldMkLst>
          <pc:docMk/>
          <pc:sldMk cId="1191828" sldId="323"/>
        </pc:sldMkLst>
      </pc:sldChg>
      <pc:sldChg chg="modSp add">
        <pc:chgData name="marcos aurelio gularte de castro" userId="67f50566e2aee3b4" providerId="LiveId" clId="{BB5827CA-A945-4750-8B5B-F29A9F7D4EFA}" dt="2019-04-08T02:41:59.730" v="227" actId="27636"/>
        <pc:sldMkLst>
          <pc:docMk/>
          <pc:sldMk cId="585075734" sldId="323"/>
        </pc:sldMkLst>
        <pc:spChg chg="mod">
          <ac:chgData name="marcos aurelio gularte de castro" userId="67f50566e2aee3b4" providerId="LiveId" clId="{BB5827CA-A945-4750-8B5B-F29A9F7D4EFA}" dt="2019-04-08T02:41:59.730" v="227" actId="27636"/>
          <ac:spMkLst>
            <pc:docMk/>
            <pc:sldMk cId="585075734" sldId="323"/>
            <ac:spMk id="3" creationId="{A5BC700C-AC44-4082-80A9-F75414D79167}"/>
          </ac:spMkLst>
        </pc:spChg>
      </pc:sldChg>
      <pc:sldChg chg="modSp add">
        <pc:chgData name="marcos aurelio gularte de castro" userId="67f50566e2aee3b4" providerId="LiveId" clId="{BB5827CA-A945-4750-8B5B-F29A9F7D4EFA}" dt="2019-04-08T02:42:17.300" v="229" actId="27636"/>
        <pc:sldMkLst>
          <pc:docMk/>
          <pc:sldMk cId="3029338485" sldId="324"/>
        </pc:sldMkLst>
        <pc:spChg chg="mod">
          <ac:chgData name="marcos aurelio gularte de castro" userId="67f50566e2aee3b4" providerId="LiveId" clId="{BB5827CA-A945-4750-8B5B-F29A9F7D4EFA}" dt="2019-04-08T02:42:17.300" v="229" actId="27636"/>
          <ac:spMkLst>
            <pc:docMk/>
            <pc:sldMk cId="3029338485" sldId="324"/>
            <ac:spMk id="3" creationId="{4F951F4E-1C0B-41E5-AF9D-EB7857CCFF57}"/>
          </ac:spMkLst>
        </pc:spChg>
      </pc:sldChg>
      <pc:sldChg chg="del">
        <pc:chgData name="marcos aurelio gularte de castro" userId="67f50566e2aee3b4" providerId="LiveId" clId="{BB5827CA-A945-4750-8B5B-F29A9F7D4EFA}" dt="2019-04-08T01:53:05.685" v="24" actId="2696"/>
        <pc:sldMkLst>
          <pc:docMk/>
          <pc:sldMk cId="3306609668" sldId="324"/>
        </pc:sldMkLst>
      </pc:sldChg>
      <pc:sldChg chg="del">
        <pc:chgData name="marcos aurelio gularte de castro" userId="67f50566e2aee3b4" providerId="LiveId" clId="{BB5827CA-A945-4750-8B5B-F29A9F7D4EFA}" dt="2019-04-08T01:53:05.710" v="26" actId="2696"/>
        <pc:sldMkLst>
          <pc:docMk/>
          <pc:sldMk cId="800743718" sldId="325"/>
        </pc:sldMkLst>
      </pc:sldChg>
      <pc:sldChg chg="modSp add">
        <pc:chgData name="marcos aurelio gularte de castro" userId="67f50566e2aee3b4" providerId="LiveId" clId="{BB5827CA-A945-4750-8B5B-F29A9F7D4EFA}" dt="2019-04-08T02:43:59.304" v="277" actId="20577"/>
        <pc:sldMkLst>
          <pc:docMk/>
          <pc:sldMk cId="4097261660" sldId="325"/>
        </pc:sldMkLst>
        <pc:spChg chg="mod">
          <ac:chgData name="marcos aurelio gularte de castro" userId="67f50566e2aee3b4" providerId="LiveId" clId="{BB5827CA-A945-4750-8B5B-F29A9F7D4EFA}" dt="2019-04-08T02:43:59.304" v="277" actId="20577"/>
          <ac:spMkLst>
            <pc:docMk/>
            <pc:sldMk cId="4097261660" sldId="325"/>
            <ac:spMk id="3" creationId="{245B0A11-DB1E-4D35-A3CD-854A034A5D51}"/>
          </ac:spMkLst>
        </pc:spChg>
      </pc:sldChg>
      <pc:sldChg chg="modSp add">
        <pc:chgData name="marcos aurelio gularte de castro" userId="67f50566e2aee3b4" providerId="LiveId" clId="{BB5827CA-A945-4750-8B5B-F29A9F7D4EFA}" dt="2019-04-08T02:45:10.234" v="284" actId="20577"/>
        <pc:sldMkLst>
          <pc:docMk/>
          <pc:sldMk cId="67590612" sldId="326"/>
        </pc:sldMkLst>
        <pc:spChg chg="mod">
          <ac:chgData name="marcos aurelio gularte de castro" userId="67f50566e2aee3b4" providerId="LiveId" clId="{BB5827CA-A945-4750-8B5B-F29A9F7D4EFA}" dt="2019-04-08T02:45:10.234" v="284" actId="20577"/>
          <ac:spMkLst>
            <pc:docMk/>
            <pc:sldMk cId="67590612" sldId="326"/>
            <ac:spMk id="3" creationId="{D1477326-E438-4BA4-8841-D67A78E4CA10}"/>
          </ac:spMkLst>
        </pc:spChg>
      </pc:sldChg>
      <pc:sldChg chg="del">
        <pc:chgData name="marcos aurelio gularte de castro" userId="67f50566e2aee3b4" providerId="LiveId" clId="{BB5827CA-A945-4750-8B5B-F29A9F7D4EFA}" dt="2019-04-08T01:53:05.724" v="27" actId="2696"/>
        <pc:sldMkLst>
          <pc:docMk/>
          <pc:sldMk cId="886653615" sldId="326"/>
        </pc:sldMkLst>
      </pc:sldChg>
      <pc:sldChg chg="modSp add">
        <pc:chgData name="marcos aurelio gularte de castro" userId="67f50566e2aee3b4" providerId="LiveId" clId="{BB5827CA-A945-4750-8B5B-F29A9F7D4EFA}" dt="2019-04-08T02:46:18.396" v="289" actId="20577"/>
        <pc:sldMkLst>
          <pc:docMk/>
          <pc:sldMk cId="2462855397" sldId="327"/>
        </pc:sldMkLst>
        <pc:spChg chg="mod">
          <ac:chgData name="marcos aurelio gularte de castro" userId="67f50566e2aee3b4" providerId="LiveId" clId="{BB5827CA-A945-4750-8B5B-F29A9F7D4EFA}" dt="2019-04-08T02:46:18.396" v="289" actId="20577"/>
          <ac:spMkLst>
            <pc:docMk/>
            <pc:sldMk cId="2462855397" sldId="327"/>
            <ac:spMk id="3" creationId="{45D58B62-5CF2-45D1-8269-143145649572}"/>
          </ac:spMkLst>
        </pc:spChg>
      </pc:sldChg>
      <pc:sldChg chg="del">
        <pc:chgData name="marcos aurelio gularte de castro" userId="67f50566e2aee3b4" providerId="LiveId" clId="{BB5827CA-A945-4750-8B5B-F29A9F7D4EFA}" dt="2019-04-08T01:53:05.698" v="25" actId="2696"/>
        <pc:sldMkLst>
          <pc:docMk/>
          <pc:sldMk cId="3122000805" sldId="327"/>
        </pc:sldMkLst>
      </pc:sldChg>
      <pc:sldChg chg="del">
        <pc:chgData name="marcos aurelio gularte de castro" userId="67f50566e2aee3b4" providerId="LiveId" clId="{BB5827CA-A945-4750-8B5B-F29A9F7D4EFA}" dt="2019-04-08T01:53:05.740" v="28" actId="2696"/>
        <pc:sldMkLst>
          <pc:docMk/>
          <pc:sldMk cId="940815979" sldId="328"/>
        </pc:sldMkLst>
      </pc:sldChg>
      <pc:sldChg chg="modSp add">
        <pc:chgData name="marcos aurelio gularte de castro" userId="67f50566e2aee3b4" providerId="LiveId" clId="{BB5827CA-A945-4750-8B5B-F29A9F7D4EFA}" dt="2019-04-08T02:46:43.115" v="294" actId="27636"/>
        <pc:sldMkLst>
          <pc:docMk/>
          <pc:sldMk cId="1621890951" sldId="328"/>
        </pc:sldMkLst>
        <pc:spChg chg="mod">
          <ac:chgData name="marcos aurelio gularte de castro" userId="67f50566e2aee3b4" providerId="LiveId" clId="{BB5827CA-A945-4750-8B5B-F29A9F7D4EFA}" dt="2019-04-08T02:46:43.115" v="294" actId="27636"/>
          <ac:spMkLst>
            <pc:docMk/>
            <pc:sldMk cId="1621890951" sldId="328"/>
            <ac:spMk id="3" creationId="{D423B1E4-78D1-45F9-A8BB-D0C386261F20}"/>
          </ac:spMkLst>
        </pc:spChg>
      </pc:sldChg>
      <pc:sldChg chg="addSp delSp modSp add">
        <pc:chgData name="marcos aurelio gularte de castro" userId="67f50566e2aee3b4" providerId="LiveId" clId="{BB5827CA-A945-4750-8B5B-F29A9F7D4EFA}" dt="2019-04-08T02:48:35.802" v="311" actId="14100"/>
        <pc:sldMkLst>
          <pc:docMk/>
          <pc:sldMk cId="418020847" sldId="329"/>
        </pc:sldMkLst>
        <pc:spChg chg="del">
          <ac:chgData name="marcos aurelio gularte de castro" userId="67f50566e2aee3b4" providerId="LiveId" clId="{BB5827CA-A945-4750-8B5B-F29A9F7D4EFA}" dt="2019-04-08T02:48:26.631" v="308"/>
          <ac:spMkLst>
            <pc:docMk/>
            <pc:sldMk cId="418020847" sldId="329"/>
            <ac:spMk id="2" creationId="{92DB9BB3-4A66-4FDB-B64F-9E5517E8F49D}"/>
          </ac:spMkLst>
        </pc:spChg>
        <pc:spChg chg="del">
          <ac:chgData name="marcos aurelio gularte de castro" userId="67f50566e2aee3b4" providerId="LiveId" clId="{BB5827CA-A945-4750-8B5B-F29A9F7D4EFA}" dt="2019-04-08T02:48:26.631" v="308"/>
          <ac:spMkLst>
            <pc:docMk/>
            <pc:sldMk cId="418020847" sldId="329"/>
            <ac:spMk id="3" creationId="{C433D473-F317-4356-8642-C0ABE307B937}"/>
          </ac:spMkLst>
        </pc:spChg>
        <pc:spChg chg="add del mod">
          <ac:chgData name="marcos aurelio gularte de castro" userId="67f50566e2aee3b4" providerId="LiveId" clId="{BB5827CA-A945-4750-8B5B-F29A9F7D4EFA}" dt="2019-04-08T02:48:33.525" v="310"/>
          <ac:spMkLst>
            <pc:docMk/>
            <pc:sldMk cId="418020847" sldId="329"/>
            <ac:spMk id="4" creationId="{D0039E17-E1D6-4072-BAAF-834FCBDE34F1}"/>
          </ac:spMkLst>
        </pc:spChg>
        <pc:spChg chg="add mod">
          <ac:chgData name="marcos aurelio gularte de castro" userId="67f50566e2aee3b4" providerId="LiveId" clId="{BB5827CA-A945-4750-8B5B-F29A9F7D4EFA}" dt="2019-04-08T02:48:35.802" v="311" actId="14100"/>
          <ac:spMkLst>
            <pc:docMk/>
            <pc:sldMk cId="418020847" sldId="329"/>
            <ac:spMk id="5" creationId="{E4F586B7-3227-4CA7-84EA-AE7BE751640D}"/>
          </ac:spMkLst>
        </pc:spChg>
        <pc:spChg chg="add del mod">
          <ac:chgData name="marcos aurelio gularte de castro" userId="67f50566e2aee3b4" providerId="LiveId" clId="{BB5827CA-A945-4750-8B5B-F29A9F7D4EFA}" dt="2019-04-08T02:48:33.525" v="310"/>
          <ac:spMkLst>
            <pc:docMk/>
            <pc:sldMk cId="418020847" sldId="329"/>
            <ac:spMk id="6" creationId="{B87CE97B-1150-4EBE-8601-3837E62DD511}"/>
          </ac:spMkLst>
        </pc:spChg>
        <pc:spChg chg="add del mod">
          <ac:chgData name="marcos aurelio gularte de castro" userId="67f50566e2aee3b4" providerId="LiveId" clId="{BB5827CA-A945-4750-8B5B-F29A9F7D4EFA}" dt="2019-04-08T02:48:33.525" v="310"/>
          <ac:spMkLst>
            <pc:docMk/>
            <pc:sldMk cId="418020847" sldId="329"/>
            <ac:spMk id="7" creationId="{9C6D3A2E-72E1-42AB-9B1A-8815D3B5FF3C}"/>
          </ac:spMkLst>
        </pc:spChg>
        <pc:spChg chg="add mod">
          <ac:chgData name="marcos aurelio gularte de castro" userId="67f50566e2aee3b4" providerId="LiveId" clId="{BB5827CA-A945-4750-8B5B-F29A9F7D4EFA}" dt="2019-04-08T02:48:33.525" v="310"/>
          <ac:spMkLst>
            <pc:docMk/>
            <pc:sldMk cId="418020847" sldId="329"/>
            <ac:spMk id="8" creationId="{38596980-D570-49FA-8BEB-44AB4EEF59FD}"/>
          </ac:spMkLst>
        </pc:spChg>
        <pc:spChg chg="add mod">
          <ac:chgData name="marcos aurelio gularte de castro" userId="67f50566e2aee3b4" providerId="LiveId" clId="{BB5827CA-A945-4750-8B5B-F29A9F7D4EFA}" dt="2019-04-08T02:48:33.525" v="310"/>
          <ac:spMkLst>
            <pc:docMk/>
            <pc:sldMk cId="418020847" sldId="329"/>
            <ac:spMk id="9" creationId="{DEB16D17-02FC-4941-BE9E-5B1A1C6CBA1E}"/>
          </ac:spMkLst>
        </pc:spChg>
      </pc:sldChg>
      <pc:sldChg chg="del">
        <pc:chgData name="marcos aurelio gularte de castro" userId="67f50566e2aee3b4" providerId="LiveId" clId="{BB5827CA-A945-4750-8B5B-F29A9F7D4EFA}" dt="2019-04-08T01:53:05.754" v="29" actId="2696"/>
        <pc:sldMkLst>
          <pc:docMk/>
          <pc:sldMk cId="1548976588" sldId="329"/>
        </pc:sldMkLst>
      </pc:sldChg>
      <pc:sldChg chg="del">
        <pc:chgData name="marcos aurelio gularte de castro" userId="67f50566e2aee3b4" providerId="LiveId" clId="{BB5827CA-A945-4750-8B5B-F29A9F7D4EFA}" dt="2019-04-08T01:53:05.765" v="30" actId="2696"/>
        <pc:sldMkLst>
          <pc:docMk/>
          <pc:sldMk cId="2261583348" sldId="330"/>
        </pc:sldMkLst>
      </pc:sldChg>
      <pc:sldChg chg="modSp add">
        <pc:chgData name="marcos aurelio gularte de castro" userId="67f50566e2aee3b4" providerId="LiveId" clId="{BB5827CA-A945-4750-8B5B-F29A9F7D4EFA}" dt="2019-04-08T02:49:30.206" v="313" actId="27636"/>
        <pc:sldMkLst>
          <pc:docMk/>
          <pc:sldMk cId="2416010842" sldId="330"/>
        </pc:sldMkLst>
        <pc:spChg chg="mod">
          <ac:chgData name="marcos aurelio gularte de castro" userId="67f50566e2aee3b4" providerId="LiveId" clId="{BB5827CA-A945-4750-8B5B-F29A9F7D4EFA}" dt="2019-04-08T02:49:30.206" v="313" actId="27636"/>
          <ac:spMkLst>
            <pc:docMk/>
            <pc:sldMk cId="2416010842" sldId="330"/>
            <ac:spMk id="3" creationId="{139F37E8-F31B-4C57-B1F8-49108B45BCA5}"/>
          </ac:spMkLst>
        </pc:spChg>
      </pc:sldChg>
      <pc:sldChg chg="add">
        <pc:chgData name="marcos aurelio gularte de castro" userId="67f50566e2aee3b4" providerId="LiveId" clId="{BB5827CA-A945-4750-8B5B-F29A9F7D4EFA}" dt="2019-04-08T02:47:03.274" v="297"/>
        <pc:sldMkLst>
          <pc:docMk/>
          <pc:sldMk cId="3429306353" sldId="331"/>
        </pc:sldMkLst>
      </pc:sldChg>
      <pc:sldChg chg="del">
        <pc:chgData name="marcos aurelio gularte de castro" userId="67f50566e2aee3b4" providerId="LiveId" clId="{BB5827CA-A945-4750-8B5B-F29A9F7D4EFA}" dt="2019-04-08T01:53:05.779" v="31" actId="2696"/>
        <pc:sldMkLst>
          <pc:docMk/>
          <pc:sldMk cId="4227847883" sldId="331"/>
        </pc:sldMkLst>
      </pc:sldChg>
      <pc:sldChg chg="del">
        <pc:chgData name="marcos aurelio gularte de castro" userId="67f50566e2aee3b4" providerId="LiveId" clId="{BB5827CA-A945-4750-8B5B-F29A9F7D4EFA}" dt="2019-04-08T01:53:05.794" v="32" actId="2696"/>
        <pc:sldMkLst>
          <pc:docMk/>
          <pc:sldMk cId="290904700" sldId="332"/>
        </pc:sldMkLst>
      </pc:sldChg>
      <pc:sldChg chg="add">
        <pc:chgData name="marcos aurelio gularte de castro" userId="67f50566e2aee3b4" providerId="LiveId" clId="{BB5827CA-A945-4750-8B5B-F29A9F7D4EFA}" dt="2019-04-08T02:47:03.461" v="298"/>
        <pc:sldMkLst>
          <pc:docMk/>
          <pc:sldMk cId="4081886463" sldId="332"/>
        </pc:sldMkLst>
      </pc:sldChg>
      <pc:sldChg chg="del">
        <pc:chgData name="marcos aurelio gularte de castro" userId="67f50566e2aee3b4" providerId="LiveId" clId="{BB5827CA-A945-4750-8B5B-F29A9F7D4EFA}" dt="2019-04-08T01:53:05.806" v="33" actId="2696"/>
        <pc:sldMkLst>
          <pc:docMk/>
          <pc:sldMk cId="2343048972" sldId="333"/>
        </pc:sldMkLst>
      </pc:sldChg>
      <pc:sldChg chg="add">
        <pc:chgData name="marcos aurelio gularte de castro" userId="67f50566e2aee3b4" providerId="LiveId" clId="{BB5827CA-A945-4750-8B5B-F29A9F7D4EFA}" dt="2019-04-08T02:47:03.599" v="299"/>
        <pc:sldMkLst>
          <pc:docMk/>
          <pc:sldMk cId="3143624376" sldId="333"/>
        </pc:sldMkLst>
      </pc:sldChg>
      <pc:sldChg chg="del">
        <pc:chgData name="marcos aurelio gularte de castro" userId="67f50566e2aee3b4" providerId="LiveId" clId="{BB5827CA-A945-4750-8B5B-F29A9F7D4EFA}" dt="2019-04-08T01:53:05.817" v="34" actId="2696"/>
        <pc:sldMkLst>
          <pc:docMk/>
          <pc:sldMk cId="704230782" sldId="334"/>
        </pc:sldMkLst>
      </pc:sldChg>
      <pc:sldChg chg="add">
        <pc:chgData name="marcos aurelio gularte de castro" userId="67f50566e2aee3b4" providerId="LiveId" clId="{BB5827CA-A945-4750-8B5B-F29A9F7D4EFA}" dt="2019-04-08T02:47:03.778" v="300"/>
        <pc:sldMkLst>
          <pc:docMk/>
          <pc:sldMk cId="1844461353" sldId="334"/>
        </pc:sldMkLst>
      </pc:sldChg>
      <pc:sldChg chg="add">
        <pc:chgData name="marcos aurelio gularte de castro" userId="67f50566e2aee3b4" providerId="LiveId" clId="{BB5827CA-A945-4750-8B5B-F29A9F7D4EFA}" dt="2019-04-08T02:47:03.960" v="301"/>
        <pc:sldMkLst>
          <pc:docMk/>
          <pc:sldMk cId="2036528893" sldId="335"/>
        </pc:sldMkLst>
      </pc:sldChg>
      <pc:sldChg chg="add">
        <pc:chgData name="marcos aurelio gularte de castro" userId="67f50566e2aee3b4" providerId="LiveId" clId="{BB5827CA-A945-4750-8B5B-F29A9F7D4EFA}" dt="2019-04-08T02:47:04.241" v="302"/>
        <pc:sldMkLst>
          <pc:docMk/>
          <pc:sldMk cId="3213147974" sldId="336"/>
        </pc:sldMkLst>
      </pc:sldChg>
      <pc:sldChg chg="add">
        <pc:chgData name="marcos aurelio gularte de castro" userId="67f50566e2aee3b4" providerId="LiveId" clId="{BB5827CA-A945-4750-8B5B-F29A9F7D4EFA}" dt="2019-04-08T02:47:04.454" v="303"/>
        <pc:sldMkLst>
          <pc:docMk/>
          <pc:sldMk cId="959970534" sldId="337"/>
        </pc:sldMkLst>
      </pc:sldChg>
      <pc:sldChg chg="add">
        <pc:chgData name="marcos aurelio gularte de castro" userId="67f50566e2aee3b4" providerId="LiveId" clId="{BB5827CA-A945-4750-8B5B-F29A9F7D4EFA}" dt="2019-04-08T02:47:04.794" v="304"/>
        <pc:sldMkLst>
          <pc:docMk/>
          <pc:sldMk cId="3025675542" sldId="338"/>
        </pc:sldMkLst>
      </pc:sldChg>
      <pc:sldChg chg="add">
        <pc:chgData name="marcos aurelio gularte de castro" userId="67f50566e2aee3b4" providerId="LiveId" clId="{BB5827CA-A945-4750-8B5B-F29A9F7D4EFA}" dt="2019-04-08T02:47:05.907" v="305"/>
        <pc:sldMkLst>
          <pc:docMk/>
          <pc:sldMk cId="2670116815" sldId="339"/>
        </pc:sldMkLst>
      </pc:sldChg>
      <pc:sldChg chg="add">
        <pc:chgData name="marcos aurelio gularte de castro" userId="67f50566e2aee3b4" providerId="LiveId" clId="{BB5827CA-A945-4750-8B5B-F29A9F7D4EFA}" dt="2019-04-08T02:47:06.138" v="306"/>
        <pc:sldMkLst>
          <pc:docMk/>
          <pc:sldMk cId="2111949417" sldId="340"/>
        </pc:sldMkLst>
      </pc:sldChg>
      <pc:sldChg chg="add">
        <pc:chgData name="marcos aurelio gularte de castro" userId="67f50566e2aee3b4" providerId="LiveId" clId="{BB5827CA-A945-4750-8B5B-F29A9F7D4EFA}" dt="2019-04-08T02:47:07.697" v="307"/>
        <pc:sldMkLst>
          <pc:docMk/>
          <pc:sldMk cId="375545814" sldId="3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8A1BB-1B1F-47ED-897E-3B6FCFF2FC02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A99E9-EE4E-4283-A6E7-0F410C396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07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E47F352-7DE1-4677-AFE2-4AD434D90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00571" y="276528"/>
            <a:ext cx="1689908" cy="1263995"/>
          </a:xfrm>
        </p:spPr>
        <p:txBody>
          <a:bodyPr/>
          <a:lstStyle>
            <a:lvl1pPr>
              <a:defRPr sz="8000" b="1" baseline="0">
                <a:solidFill>
                  <a:schemeClr val="bg1"/>
                </a:solidFill>
              </a:defRPr>
            </a:lvl1pPr>
          </a:lstStyle>
          <a:p>
            <a:r>
              <a:rPr lang="pt-BR" dirty="0" err="1"/>
              <a:t>xx</a:t>
            </a:r>
            <a:endParaRPr lang="pt-BR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8EA1C1A7-1AC2-4071-A71A-58BD710FBB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7416" y="1796227"/>
            <a:ext cx="3916218" cy="14047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9723541-7513-437C-883D-9A25CF9B57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7" y="5997058"/>
            <a:ext cx="1673930" cy="765785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E3591F-F551-49CF-931F-DAB8954CE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4325" y="3429000"/>
            <a:ext cx="6502400" cy="1136650"/>
          </a:xfrm>
        </p:spPr>
        <p:txBody>
          <a:bodyPr anchor="ctr"/>
          <a:lstStyle>
            <a:lvl1pPr marL="0" indent="0" algn="ctr">
              <a:buNone/>
              <a:defRPr sz="5400" cap="all" baseline="0"/>
            </a:lvl1pPr>
          </a:lstStyle>
          <a:p>
            <a:pPr lvl="0"/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22679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C9B1E7-B9D5-4C40-9EDA-B439D7ECD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8800" y="163725"/>
            <a:ext cx="6743148" cy="5472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 b="0">
                <a:solidFill>
                  <a:srgbClr val="FFFF00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A6F0D2-8ED6-4B57-8E46-E2896F1286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8800" y="6018661"/>
            <a:ext cx="6743148" cy="51184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passagem</a:t>
            </a:r>
          </a:p>
        </p:txBody>
      </p:sp>
    </p:spTree>
    <p:extLst>
      <p:ext uri="{BB962C8B-B14F-4D97-AF65-F5344CB8AC3E}">
        <p14:creationId xmlns:p14="http://schemas.microsoft.com/office/powerpoint/2010/main" val="285867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C9B1E7-B9D5-4C40-9EDA-B439D7ECD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5364" y="163724"/>
            <a:ext cx="5456583" cy="635634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9920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C9B1E7-B9D5-4C40-9EDA-B439D7ECD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1300" y="163724"/>
            <a:ext cx="6579548" cy="58052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A6F0D2-8ED6-4B57-8E46-E2896F1286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1300" y="6147323"/>
            <a:ext cx="6579548" cy="54695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passagem</a:t>
            </a:r>
          </a:p>
        </p:txBody>
      </p:sp>
    </p:spTree>
    <p:extLst>
      <p:ext uri="{BB962C8B-B14F-4D97-AF65-F5344CB8AC3E}">
        <p14:creationId xmlns:p14="http://schemas.microsoft.com/office/powerpoint/2010/main" val="235243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024886-9C64-4CAE-AC38-9D5DF468D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76460" y="0"/>
            <a:ext cx="6715539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123F6D-84AC-4FEF-920B-DDA9E66DC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069" y="424355"/>
            <a:ext cx="4635062" cy="1421524"/>
          </a:xfrm>
          <a:custGeom>
            <a:avLst/>
            <a:gdLst>
              <a:gd name="connsiteX0" fmla="*/ 0 w 3932237"/>
              <a:gd name="connsiteY0" fmla="*/ 0 h 1600200"/>
              <a:gd name="connsiteX1" fmla="*/ 3932237 w 3932237"/>
              <a:gd name="connsiteY1" fmla="*/ 0 h 1600200"/>
              <a:gd name="connsiteX2" fmla="*/ 3932237 w 3932237"/>
              <a:gd name="connsiteY2" fmla="*/ 1600200 h 1600200"/>
              <a:gd name="connsiteX3" fmla="*/ 0 w 3932237"/>
              <a:gd name="connsiteY3" fmla="*/ 1600200 h 1600200"/>
              <a:gd name="connsiteX4" fmla="*/ 0 w 3932237"/>
              <a:gd name="connsiteY4" fmla="*/ 0 h 1600200"/>
              <a:gd name="connsiteX0" fmla="*/ 0 w 3942747"/>
              <a:gd name="connsiteY0" fmla="*/ 147145 h 1747345"/>
              <a:gd name="connsiteX1" fmla="*/ 3942747 w 3942747"/>
              <a:gd name="connsiteY1" fmla="*/ 0 h 1747345"/>
              <a:gd name="connsiteX2" fmla="*/ 3932237 w 3942747"/>
              <a:gd name="connsiteY2" fmla="*/ 1747345 h 1747345"/>
              <a:gd name="connsiteX3" fmla="*/ 0 w 3942747"/>
              <a:gd name="connsiteY3" fmla="*/ 1747345 h 1747345"/>
              <a:gd name="connsiteX4" fmla="*/ 0 w 3942747"/>
              <a:gd name="connsiteY4" fmla="*/ 147145 h 1747345"/>
              <a:gd name="connsiteX0" fmla="*/ 0 w 3942747"/>
              <a:gd name="connsiteY0" fmla="*/ 147145 h 1894490"/>
              <a:gd name="connsiteX1" fmla="*/ 3942747 w 3942747"/>
              <a:gd name="connsiteY1" fmla="*/ 0 h 1894490"/>
              <a:gd name="connsiteX2" fmla="*/ 3900706 w 3942747"/>
              <a:gd name="connsiteY2" fmla="*/ 1894490 h 1894490"/>
              <a:gd name="connsiteX3" fmla="*/ 0 w 3942747"/>
              <a:gd name="connsiteY3" fmla="*/ 1747345 h 1894490"/>
              <a:gd name="connsiteX4" fmla="*/ 0 w 3942747"/>
              <a:gd name="connsiteY4" fmla="*/ 147145 h 1894490"/>
              <a:gd name="connsiteX0" fmla="*/ 21021 w 3963768"/>
              <a:gd name="connsiteY0" fmla="*/ 147145 h 1894490"/>
              <a:gd name="connsiteX1" fmla="*/ 3963768 w 3963768"/>
              <a:gd name="connsiteY1" fmla="*/ 0 h 1894490"/>
              <a:gd name="connsiteX2" fmla="*/ 3921727 w 3963768"/>
              <a:gd name="connsiteY2" fmla="*/ 1894490 h 1894490"/>
              <a:gd name="connsiteX3" fmla="*/ 0 w 3963768"/>
              <a:gd name="connsiteY3" fmla="*/ 1137745 h 1894490"/>
              <a:gd name="connsiteX4" fmla="*/ 21021 w 3963768"/>
              <a:gd name="connsiteY4" fmla="*/ 147145 h 1894490"/>
              <a:gd name="connsiteX0" fmla="*/ 21021 w 3963768"/>
              <a:gd name="connsiteY0" fmla="*/ 147145 h 1421524"/>
              <a:gd name="connsiteX1" fmla="*/ 3963768 w 3963768"/>
              <a:gd name="connsiteY1" fmla="*/ 0 h 1421524"/>
              <a:gd name="connsiteX2" fmla="*/ 3890195 w 3963768"/>
              <a:gd name="connsiteY2" fmla="*/ 1421524 h 1421524"/>
              <a:gd name="connsiteX3" fmla="*/ 0 w 3963768"/>
              <a:gd name="connsiteY3" fmla="*/ 1137745 h 1421524"/>
              <a:gd name="connsiteX4" fmla="*/ 21021 w 3963768"/>
              <a:gd name="connsiteY4" fmla="*/ 147145 h 142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3768" h="1421524">
                <a:moveTo>
                  <a:pt x="21021" y="147145"/>
                </a:moveTo>
                <a:lnTo>
                  <a:pt x="3963768" y="0"/>
                </a:lnTo>
                <a:cubicBezTo>
                  <a:pt x="3960265" y="582448"/>
                  <a:pt x="3893698" y="839076"/>
                  <a:pt x="3890195" y="1421524"/>
                </a:cubicBezTo>
                <a:lnTo>
                  <a:pt x="0" y="1137745"/>
                </a:lnTo>
                <a:lnTo>
                  <a:pt x="21021" y="147145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>
              <a:defRPr sz="4400" b="1">
                <a:solidFill>
                  <a:srgbClr val="FFFF00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F828A8-80AC-4CD8-B066-561092A6C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8069" y="2270234"/>
            <a:ext cx="4635061" cy="33751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049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024886-9C64-4CAE-AC38-9D5DF468D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7190" y="0"/>
            <a:ext cx="6834809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F828A8-80AC-4CD8-B066-561092A6C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4480892"/>
            <a:ext cx="12191999" cy="1214230"/>
          </a:xfrm>
          <a:solidFill>
            <a:srgbClr val="002060">
              <a:alpha val="63000"/>
            </a:srgb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b="1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164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>
        <p:tmplLst>
          <p:tmpl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024886-9C64-4CAE-AC38-9D5DF468D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snip2DiagRect">
            <a:avLst>
              <a:gd name="adj1" fmla="val 0"/>
              <a:gd name="adj2" fmla="val 29614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F828A8-80AC-4CD8-B066-561092A6C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1679161"/>
            <a:ext cx="4339388" cy="4182624"/>
          </a:xfrm>
          <a:prstGeom prst="flowChartConnector">
            <a:avLst/>
          </a:prstGeom>
          <a:solidFill>
            <a:srgbClr val="033F5D">
              <a:alpha val="69804"/>
            </a:srgbClr>
          </a:solidFill>
          <a:ln w="57150">
            <a:solidFill>
              <a:schemeClr val="bg1"/>
            </a:solidFill>
          </a:ln>
          <a:effectLst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B75C98D-571B-4632-9BF2-83299C4D8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" y="5976999"/>
            <a:ext cx="1673930" cy="7657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C422DEC-8AFE-4555-9FD2-B9C4E11821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00" y="212260"/>
            <a:ext cx="1283400" cy="7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>
        <p:tmplLst>
          <p:tmpl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024886-9C64-4CAE-AC38-9D5DF468D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snip2DiagRect">
            <a:avLst>
              <a:gd name="adj1" fmla="val 0"/>
              <a:gd name="adj2" fmla="val 2961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F828A8-80AC-4CD8-B066-561092A6C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1679161"/>
            <a:ext cx="4339388" cy="4182624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  <a:effectLst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0" cap="none" baseline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A81F6D-5CE0-4C5A-855E-BC9454630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" y="5976999"/>
            <a:ext cx="1673930" cy="7657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95F2C87-51A3-4331-ACC3-2A31A34AF1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00" y="212260"/>
            <a:ext cx="1283400" cy="7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>
        <p:tmplLst>
          <p:tmpl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024886-9C64-4CAE-AC38-9D5DF468D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snip2DiagRect">
            <a:avLst>
              <a:gd name="adj1" fmla="val 0"/>
              <a:gd name="adj2" fmla="val 29453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F828A8-80AC-4CD8-B066-561092A6C90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08226" y="0"/>
            <a:ext cx="5704765" cy="6858000"/>
          </a:xfrm>
          <a:prstGeom prst="flowChartInputOutput">
            <a:avLst/>
          </a:prstGeom>
          <a:solidFill>
            <a:schemeClr val="tx1">
              <a:alpha val="72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0" cap="all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 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10CF1D5-9EFA-4689-923A-7363AD9A1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27140" y="0"/>
            <a:ext cx="1499953" cy="1201003"/>
          </a:xfrm>
          <a:prstGeom prst="rect">
            <a:avLst/>
          </a:prstGeom>
          <a:noFill/>
        </p:spPr>
        <p:txBody>
          <a:bodyPr rIns="216000">
            <a:normAutofit/>
          </a:bodyPr>
          <a:lstStyle>
            <a:lvl1pPr marL="0" indent="0" algn="ctr">
              <a:buNone/>
              <a:defRPr sz="7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FB25D2-C59A-4745-8D5B-42381FCDF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" y="5976999"/>
            <a:ext cx="1673930" cy="7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9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024886-9C64-4CAE-AC38-9D5DF468D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3679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F828A8-80AC-4CD8-B066-561092A6C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1862" y="5684520"/>
            <a:ext cx="8807669" cy="101441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lang="pt-BR" sz="4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A89A16B1-F386-4EE3-98A9-A10F3E00E1D8}"/>
              </a:ext>
            </a:extLst>
          </p:cNvPr>
          <p:cNvSpPr/>
          <p:nvPr userDrawn="1"/>
        </p:nvSpPr>
        <p:spPr>
          <a:xfrm flipV="1">
            <a:off x="5829300" y="5382554"/>
            <a:ext cx="533400" cy="28446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5F220BC8-6A42-48E6-815A-58FB0C4E55EA}"/>
              </a:ext>
            </a:extLst>
          </p:cNvPr>
          <p:cNvCxnSpPr/>
          <p:nvPr userDrawn="1"/>
        </p:nvCxnSpPr>
        <p:spPr>
          <a:xfrm>
            <a:off x="0" y="538986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2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2F75A-1E32-47ED-96AD-C707351BA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820" y="1451172"/>
            <a:ext cx="10430359" cy="395565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7143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B6D96-4729-4FBD-8C29-52BA4D0EE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D57B31-48F0-42C3-8B87-143C6222A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B6883E-0629-4406-89EC-C9183ABA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2DA0F8-FA6D-4414-8A2E-EAD1AF012272}" type="datetimeFigureOut">
              <a:rPr lang="pt-BR" smtClean="0"/>
              <a:t>07/04/2019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071F1C-434E-49FA-A7B1-0B5BEA0A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BB2B0F-3A24-4B65-9216-5993AD748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73F962-A688-4BF1-B426-363EEC134B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8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C9B1E7-B9D5-4C40-9EDA-B439D7ECD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955" y="245612"/>
            <a:ext cx="6755641" cy="54728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A6F0D2-8ED6-4B57-8E46-E2896F1286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773" y="6100548"/>
            <a:ext cx="6864823" cy="51184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passagem</a:t>
            </a:r>
          </a:p>
        </p:txBody>
      </p:sp>
    </p:spTree>
    <p:extLst>
      <p:ext uri="{BB962C8B-B14F-4D97-AF65-F5344CB8AC3E}">
        <p14:creationId xmlns:p14="http://schemas.microsoft.com/office/powerpoint/2010/main" val="2698894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C9B1E7-B9D5-4C40-9EDA-B439D7ECD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75024" y="245612"/>
            <a:ext cx="6755641" cy="54728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A6F0D2-8ED6-4B57-8E46-E2896F1286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0432" y="6100548"/>
            <a:ext cx="6864823" cy="51184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passagem</a:t>
            </a:r>
          </a:p>
        </p:txBody>
      </p:sp>
    </p:spTree>
    <p:extLst>
      <p:ext uri="{BB962C8B-B14F-4D97-AF65-F5344CB8AC3E}">
        <p14:creationId xmlns:p14="http://schemas.microsoft.com/office/powerpoint/2010/main" val="3646551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C9B1E7-B9D5-4C40-9EDA-B439D7ECD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236" y="245612"/>
            <a:ext cx="11409529" cy="36030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A6F0D2-8ED6-4B57-8E46-E2896F1286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469" y="4039736"/>
            <a:ext cx="11505063" cy="51861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passagem</a:t>
            </a:r>
          </a:p>
        </p:txBody>
      </p:sp>
    </p:spTree>
    <p:extLst>
      <p:ext uri="{BB962C8B-B14F-4D97-AF65-F5344CB8AC3E}">
        <p14:creationId xmlns:p14="http://schemas.microsoft.com/office/powerpoint/2010/main" val="2076518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C9B1E7-B9D5-4C40-9EDA-B439D7ECD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5206" y="163725"/>
            <a:ext cx="6755641" cy="54728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400" b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A6F0D2-8ED6-4B57-8E46-E2896F1286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6024" y="6018661"/>
            <a:ext cx="6864823" cy="51184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passagem</a:t>
            </a:r>
          </a:p>
        </p:txBody>
      </p:sp>
    </p:spTree>
    <p:extLst>
      <p:ext uri="{BB962C8B-B14F-4D97-AF65-F5344CB8AC3E}">
        <p14:creationId xmlns:p14="http://schemas.microsoft.com/office/powerpoint/2010/main" val="3196891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C9B1E7-B9D5-4C40-9EDA-B439D7ECD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786" y="163724"/>
            <a:ext cx="11505062" cy="402613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400" b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A6F0D2-8ED6-4B57-8E46-E2896F1286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86" y="4455994"/>
            <a:ext cx="11505062" cy="51184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passagem</a:t>
            </a:r>
          </a:p>
        </p:txBody>
      </p:sp>
    </p:spTree>
    <p:extLst>
      <p:ext uri="{BB962C8B-B14F-4D97-AF65-F5344CB8AC3E}">
        <p14:creationId xmlns:p14="http://schemas.microsoft.com/office/powerpoint/2010/main" val="2340391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024886-9C64-4CAE-AC38-9D5DF468D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F828A8-80AC-4CD8-B066-561092A6C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401" y="1778001"/>
            <a:ext cx="4800599" cy="4013199"/>
          </a:xfr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b="1" cap="all" baseline="0">
                <a:effectLst/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618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>
        <p:tmplLst>
          <p:tmpl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C308BCE-4A4E-4886-A94C-E3BDE47BB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330E84B-EE46-4853-AA6C-B51426FEBC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E5DA664-C495-48AB-8141-E34E53E820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7" y="5997058"/>
            <a:ext cx="1673930" cy="7657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0FA86EB-0BEC-45F4-A2DD-83C4372113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00" y="6129584"/>
            <a:ext cx="1283400" cy="7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5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2F75A-1E32-47ED-96AD-C707351BA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26" y="0"/>
            <a:ext cx="7232374" cy="685800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anchor="ctr">
            <a:normAutofit/>
          </a:bodyPr>
          <a:lstStyle>
            <a:lvl1pPr>
              <a:defRPr sz="4400">
                <a:solidFill>
                  <a:srgbClr val="FFFF00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ECD5DB-B27D-4B09-BCC4-2120D0078E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7" y="5997058"/>
            <a:ext cx="1673930" cy="7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F47DA-92A3-476D-A4AD-19143B1C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1" y="365125"/>
            <a:ext cx="11270972" cy="1325563"/>
          </a:xfrm>
          <a:noFill/>
        </p:spPr>
        <p:txBody>
          <a:bodyPr/>
          <a:lstStyle>
            <a:lvl1pPr>
              <a:defRPr b="0">
                <a:solidFill>
                  <a:srgbClr val="FFFF0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2562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52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C9B1E7-B9D5-4C40-9EDA-B439D7ECD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1133" y="1315844"/>
            <a:ext cx="10789734" cy="4402568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A6F0D2-8ED6-4B57-8E46-E2896F1286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1452" y="6100548"/>
            <a:ext cx="7369097" cy="51184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autor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5723C89C-8964-4DED-8192-A4079628C7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4049" y="340500"/>
            <a:ext cx="650902" cy="650902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976A885A-EDB1-47F0-B3A7-8DBDB2AE4B2F}"/>
              </a:ext>
            </a:extLst>
          </p:cNvPr>
          <p:cNvCxnSpPr/>
          <p:nvPr userDrawn="1"/>
        </p:nvCxnSpPr>
        <p:spPr>
          <a:xfrm>
            <a:off x="770021" y="625642"/>
            <a:ext cx="491851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B3E9E5D-3901-4D85-AA6D-E8011AEA5609}"/>
              </a:ext>
            </a:extLst>
          </p:cNvPr>
          <p:cNvCxnSpPr/>
          <p:nvPr userDrawn="1"/>
        </p:nvCxnSpPr>
        <p:spPr>
          <a:xfrm>
            <a:off x="6572357" y="625642"/>
            <a:ext cx="491851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8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B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F14D23C-2B0A-461D-8ABC-9D04AD1796C0}"/>
              </a:ext>
            </a:extLst>
          </p:cNvPr>
          <p:cNvSpPr/>
          <p:nvPr userDrawn="1"/>
        </p:nvSpPr>
        <p:spPr>
          <a:xfrm>
            <a:off x="0" y="1117600"/>
            <a:ext cx="12192000" cy="4775178"/>
          </a:xfrm>
          <a:prstGeom prst="rect">
            <a:avLst/>
          </a:prstGeom>
          <a:solidFill>
            <a:srgbClr val="00040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C9B1E7-B9D5-4C40-9EDA-B439D7ECD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950" y="1260912"/>
            <a:ext cx="10960100" cy="450462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A6F0D2-8ED6-4B57-8E46-E2896F1286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7045" y="6032500"/>
            <a:ext cx="9403882" cy="5461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passagem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AB22C882-8C93-45C6-9901-33159D65A0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4049" y="340500"/>
            <a:ext cx="650902" cy="65090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739A5DA-2477-4B13-B5B2-2C612809A042}"/>
              </a:ext>
            </a:extLst>
          </p:cNvPr>
          <p:cNvCxnSpPr/>
          <p:nvPr userDrawn="1"/>
        </p:nvCxnSpPr>
        <p:spPr>
          <a:xfrm>
            <a:off x="770021" y="625642"/>
            <a:ext cx="491851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7831D7C-123E-4823-B253-9EE73B7F83E9}"/>
              </a:ext>
            </a:extLst>
          </p:cNvPr>
          <p:cNvCxnSpPr/>
          <p:nvPr userDrawn="1"/>
        </p:nvCxnSpPr>
        <p:spPr>
          <a:xfrm>
            <a:off x="6572357" y="625642"/>
            <a:ext cx="491851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30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C9B1E7-B9D5-4C40-9EDA-B439D7ECD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4026" y="245612"/>
            <a:ext cx="5926739" cy="563835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0">
                <a:solidFill>
                  <a:srgbClr val="FFFF00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A6F0D2-8ED6-4B57-8E46-E2896F1286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0495" y="6189454"/>
            <a:ext cx="2697905" cy="42293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passagem</a:t>
            </a:r>
          </a:p>
        </p:txBody>
      </p:sp>
    </p:spTree>
    <p:extLst>
      <p:ext uri="{BB962C8B-B14F-4D97-AF65-F5344CB8AC3E}">
        <p14:creationId xmlns:p14="http://schemas.microsoft.com/office/powerpoint/2010/main" val="382628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B583A42-E6E0-41D4-B393-70FAA10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D0E9FB-241F-4C98-A436-7A978A48B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05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C73498-4FD2-4B6D-A36C-6957B1E2E37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7" y="5997058"/>
            <a:ext cx="1673930" cy="7657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F045A26-16E8-4036-8BF8-EB310516B71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00" y="6129584"/>
            <a:ext cx="1283400" cy="7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0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7" r:id="rId11"/>
    <p:sldLayoutId id="2147483681" r:id="rId12"/>
    <p:sldLayoutId id="2147483682" r:id="rId13"/>
    <p:sldLayoutId id="2147483683" r:id="rId14"/>
    <p:sldLayoutId id="2147483684" r:id="rId15"/>
    <p:sldLayoutId id="2147483688" r:id="rId16"/>
    <p:sldLayoutId id="2147483685" r:id="rId17"/>
    <p:sldLayoutId id="2147483686" r:id="rId18"/>
    <p:sldLayoutId id="2147483651" r:id="rId19"/>
    <p:sldLayoutId id="2147483664" r:id="rId20"/>
    <p:sldLayoutId id="2147483668" r:id="rId21"/>
    <p:sldLayoutId id="2147483667" r:id="rId22"/>
    <p:sldLayoutId id="2147483665" r:id="rId23"/>
    <p:sldLayoutId id="2147483666" r:id="rId24"/>
    <p:sldLayoutId id="2147483662" r:id="rId2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0" kern="1200" cap="all" baseline="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5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F9DDE3EF-EA16-4D47-AF28-1C6997C44FE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4C1DD5-566E-4762-A815-C4B8B577D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As bestas simbólicas representam reinos terrestres com poder mundial </a:t>
            </a:r>
          </a:p>
        </p:txBody>
      </p:sp>
    </p:spTree>
    <p:extLst>
      <p:ext uri="{BB962C8B-B14F-4D97-AF65-F5344CB8AC3E}">
        <p14:creationId xmlns:p14="http://schemas.microsoft.com/office/powerpoint/2010/main" val="297179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577A3C1B-CA8C-44A1-AA73-F81644C9A8A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17C712-335D-475F-B957-653457B09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1679161"/>
            <a:ext cx="5064642" cy="4182624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Esta besta tem características dos quatro animais de Dn.7:3</a:t>
            </a:r>
          </a:p>
        </p:txBody>
      </p:sp>
    </p:spTree>
    <p:extLst>
      <p:ext uri="{BB962C8B-B14F-4D97-AF65-F5344CB8AC3E}">
        <p14:creationId xmlns:p14="http://schemas.microsoft.com/office/powerpoint/2010/main" val="191457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0863A13F-7EFD-457A-A4E7-815D7A04360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99F123-B1AA-4FEC-8C98-B5612C891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então esse novo poder deve surgir no mesmo cenário do velho mundo onde surgiram os antigos impérios que influenciaram o Ocidente. </a:t>
            </a:r>
          </a:p>
        </p:txBody>
      </p:sp>
    </p:spTree>
    <p:extLst>
      <p:ext uri="{BB962C8B-B14F-4D97-AF65-F5344CB8AC3E}">
        <p14:creationId xmlns:p14="http://schemas.microsoft.com/office/powerpoint/2010/main" val="1703851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96B3CCC-CCDB-4BFC-BBE5-7184E4EA95C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E9D0B5-D456-497D-923F-CA8E65121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1679161"/>
            <a:ext cx="4490483" cy="4182624"/>
          </a:xfrm>
        </p:spPr>
        <p:txBody>
          <a:bodyPr/>
          <a:lstStyle/>
          <a:p>
            <a:r>
              <a:rPr lang="pt-BR" dirty="0"/>
              <a:t>Esta besta representa a Roma papal</a:t>
            </a:r>
          </a:p>
        </p:txBody>
      </p:sp>
    </p:spTree>
    <p:extLst>
      <p:ext uri="{BB962C8B-B14F-4D97-AF65-F5344CB8AC3E}">
        <p14:creationId xmlns:p14="http://schemas.microsoft.com/office/powerpoint/2010/main" val="2369722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E880CFE-0ADC-48EB-AFE7-8C1B0C2027C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239D80-EBA8-455D-BA6F-3D9963AD7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O remanescente final guarda os mandamentos de Deus e tem o testemunho de Jesus</a:t>
            </a:r>
          </a:p>
        </p:txBody>
      </p:sp>
    </p:spTree>
    <p:extLst>
      <p:ext uri="{BB962C8B-B14F-4D97-AF65-F5344CB8AC3E}">
        <p14:creationId xmlns:p14="http://schemas.microsoft.com/office/powerpoint/2010/main" val="224275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F20BEA84-A48E-4307-94E0-836673E4421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1399C0-A862-4E5A-BB83-E0B5E4B10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1679161"/>
            <a:ext cx="4830725" cy="4182624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 primeira besta é o papado, que mudou os mandamentos de Deus</a:t>
            </a:r>
          </a:p>
        </p:txBody>
      </p:sp>
    </p:spTree>
    <p:extLst>
      <p:ext uri="{BB962C8B-B14F-4D97-AF65-F5344CB8AC3E}">
        <p14:creationId xmlns:p14="http://schemas.microsoft.com/office/powerpoint/2010/main" val="633742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E9A1C985-D555-4C8F-A585-5A8AAFF0196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541E07-ABE7-43BB-BC9A-8C929217E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 o segundo, um falso profeta.</a:t>
            </a:r>
          </a:p>
        </p:txBody>
      </p:sp>
    </p:spTree>
    <p:extLst>
      <p:ext uri="{BB962C8B-B14F-4D97-AF65-F5344CB8AC3E}">
        <p14:creationId xmlns:p14="http://schemas.microsoft.com/office/powerpoint/2010/main" val="712938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6485CC78-63F0-424E-86A0-7CE58707437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8DDFE5-A132-4EE8-AA15-AA05087A2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573" y="2093830"/>
            <a:ext cx="5054008" cy="4182624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pretendem cancelar o testemunho do remanescente final.</a:t>
            </a:r>
          </a:p>
        </p:txBody>
      </p:sp>
    </p:spTree>
    <p:extLst>
      <p:ext uri="{BB962C8B-B14F-4D97-AF65-F5344CB8AC3E}">
        <p14:creationId xmlns:p14="http://schemas.microsoft.com/office/powerpoint/2010/main" val="420362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99B2CBD0-E639-486A-9FC4-4D03E79F26A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E3E6EC7-9528-428D-8D6C-16A970BAC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que dá o dragão a essa besta do mar? Ap.13: 2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5D98911-B630-4F78-90A3-8C3D7B039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7268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B73F3E29-4B0E-4944-9BF3-3ED31EF0C9E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FF892D-157E-4716-959E-6F9AFC6E5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Esta besta representa o governo de satanás na terra</a:t>
            </a:r>
          </a:p>
        </p:txBody>
      </p:sp>
    </p:spTree>
    <p:extLst>
      <p:ext uri="{BB962C8B-B14F-4D97-AF65-F5344CB8AC3E}">
        <p14:creationId xmlns:p14="http://schemas.microsoft.com/office/powerpoint/2010/main" val="40668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85B2C8B-7E47-4854-8E65-997B5002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13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D7D317-E047-4CE6-8798-4D1347DECA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AS DUAS BESTAS</a:t>
            </a:r>
          </a:p>
        </p:txBody>
      </p:sp>
    </p:spTree>
    <p:extLst>
      <p:ext uri="{BB962C8B-B14F-4D97-AF65-F5344CB8AC3E}">
        <p14:creationId xmlns:p14="http://schemas.microsoft.com/office/powerpoint/2010/main" val="28831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807D68A4-7348-4F86-84C5-2A69245281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8F67A6-7427-4BBB-9D8F-7B8CFBE10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 semente do Dragão por excelência seria o anticristo</a:t>
            </a:r>
          </a:p>
        </p:txBody>
      </p:sp>
    </p:spTree>
    <p:extLst>
      <p:ext uri="{BB962C8B-B14F-4D97-AF65-F5344CB8AC3E}">
        <p14:creationId xmlns:p14="http://schemas.microsoft.com/office/powerpoint/2010/main" val="3172203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A78E9D37-6630-4C7F-A4E3-E2248687DB9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60CC09-A177-4C67-A37E-81378EFD3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antagônico a Cristo, que é a semente por excelência da mulher </a:t>
            </a:r>
          </a:p>
        </p:txBody>
      </p:sp>
    </p:spTree>
    <p:extLst>
      <p:ext uri="{BB962C8B-B14F-4D97-AF65-F5344CB8AC3E}">
        <p14:creationId xmlns:p14="http://schemas.microsoft.com/office/powerpoint/2010/main" val="740750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118CDAEA-6398-4BD8-A929-F675BE834CF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C7050B-35E6-4662-B337-688D04CD8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 esta besta é o filho do diabo, o anticristo. </a:t>
            </a:r>
          </a:p>
        </p:txBody>
      </p:sp>
    </p:spTree>
    <p:extLst>
      <p:ext uri="{BB962C8B-B14F-4D97-AF65-F5344CB8AC3E}">
        <p14:creationId xmlns:p14="http://schemas.microsoft.com/office/powerpoint/2010/main" val="514158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49A1198C-9719-4982-B64D-5CBDCDCE37F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3BE00F-E8A2-4753-AECF-704919DCF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 dragão também simboliza a Roma pagã.</a:t>
            </a:r>
          </a:p>
        </p:txBody>
      </p:sp>
    </p:spTree>
    <p:extLst>
      <p:ext uri="{BB962C8B-B14F-4D97-AF65-F5344CB8AC3E}">
        <p14:creationId xmlns:p14="http://schemas.microsoft.com/office/powerpoint/2010/main" val="118656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0BE616A5-EBDE-43C3-890B-10E50E376B0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3CD266-7232-4F78-9705-6B9A3A24A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98382" y="0"/>
            <a:ext cx="7114610" cy="6858000"/>
          </a:xfrm>
        </p:spPr>
        <p:txBody>
          <a:bodyPr/>
          <a:lstStyle/>
          <a:p>
            <a:r>
              <a:rPr lang="pt-BR" dirty="0"/>
              <a:t>Que oura besta se junta a essa falsa trindade? </a:t>
            </a:r>
            <a:r>
              <a:rPr lang="pt-BR" b="1" dirty="0"/>
              <a:t>Ap. 13:11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191EC6F-2D17-44B8-A7E7-A26F87572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76481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CBEDF382-0500-4420-B25C-FBBC1F1D7CC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75D440-6E27-40C1-AC51-528B7775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A segunda besta se levanta da terra, surge em um lugar completamente diferente de todos os antigos impérios e do papado. </a:t>
            </a:r>
          </a:p>
        </p:txBody>
      </p:sp>
    </p:spTree>
    <p:extLst>
      <p:ext uri="{BB962C8B-B14F-4D97-AF65-F5344CB8AC3E}">
        <p14:creationId xmlns:p14="http://schemas.microsoft.com/office/powerpoint/2010/main" val="1306084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B3B4F19B-8639-423D-B13E-7B618A23355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754E27-910A-455A-A095-C70D3C4C6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devemos procurar por este império moderno em um novo continente</a:t>
            </a:r>
          </a:p>
        </p:txBody>
      </p:sp>
    </p:spTree>
    <p:extLst>
      <p:ext uri="{BB962C8B-B14F-4D97-AF65-F5344CB8AC3E}">
        <p14:creationId xmlns:p14="http://schemas.microsoft.com/office/powerpoint/2010/main" val="2371409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8E8417B0-E6CB-4A25-A15F-A9E6DD651D2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849904-FA4B-414B-B4CC-C301EFC1C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Estas duas bestas do Apocalipse; além de representar poderes políticos, elas têm características religiosas</a:t>
            </a:r>
          </a:p>
        </p:txBody>
      </p:sp>
    </p:spTree>
    <p:extLst>
      <p:ext uri="{BB962C8B-B14F-4D97-AF65-F5344CB8AC3E}">
        <p14:creationId xmlns:p14="http://schemas.microsoft.com/office/powerpoint/2010/main" val="1383989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C742A5CE-231B-4511-BEF1-C66A3839F6C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BC700C-AC44-4082-80A9-F75414D79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o primeiro é um falso Cristo e o segundo é um "falso profeta" </a:t>
            </a:r>
          </a:p>
        </p:txBody>
      </p:sp>
    </p:spTree>
    <p:extLst>
      <p:ext uri="{BB962C8B-B14F-4D97-AF65-F5344CB8AC3E}">
        <p14:creationId xmlns:p14="http://schemas.microsoft.com/office/powerpoint/2010/main" val="585075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589CA45A-36E3-4F62-8816-D43858E3D23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951F4E-1C0B-41E5-AF9D-EB7857CCF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Devemos procurar por esses poderes no Ocidente, entre as nações cristãs.</a:t>
            </a:r>
          </a:p>
        </p:txBody>
      </p:sp>
    </p:spTree>
    <p:extLst>
      <p:ext uri="{BB962C8B-B14F-4D97-AF65-F5344CB8AC3E}">
        <p14:creationId xmlns:p14="http://schemas.microsoft.com/office/powerpoint/2010/main" val="302933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2EE38337-9F5A-48B6-8FF6-0DA41D3F68A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A70342A5-49DF-47B5-96CF-4A74474BC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1679161"/>
            <a:ext cx="4575543" cy="4410248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O dragão está disposto a guerrear contra o  remanescente final</a:t>
            </a:r>
          </a:p>
        </p:txBody>
      </p:sp>
    </p:spTree>
    <p:extLst>
      <p:ext uri="{BB962C8B-B14F-4D97-AF65-F5344CB8AC3E}">
        <p14:creationId xmlns:p14="http://schemas.microsoft.com/office/powerpoint/2010/main" val="321124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E3B5E98B-C59C-4CE2-93C2-25655BF5DC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5B0A11-DB1E-4D35-A3CD-854A034A5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tem chifres de cordeiro, como Cristo mas fala como o dragão, que é o diabo </a:t>
            </a:r>
          </a:p>
        </p:txBody>
      </p:sp>
    </p:spTree>
    <p:extLst>
      <p:ext uri="{BB962C8B-B14F-4D97-AF65-F5344CB8AC3E}">
        <p14:creationId xmlns:p14="http://schemas.microsoft.com/office/powerpoint/2010/main" val="4097261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6EDE876A-67C8-4F5E-85A6-0EA20DDF550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477326-E438-4BA4-8841-D67A78E4C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devemos procurar uma nação cristã, imitando o Cordeiro, mas que começa sua história por volta do tempo do fim (1798). </a:t>
            </a:r>
          </a:p>
        </p:txBody>
      </p:sp>
    </p:spTree>
    <p:extLst>
      <p:ext uri="{BB962C8B-B14F-4D97-AF65-F5344CB8AC3E}">
        <p14:creationId xmlns:p14="http://schemas.microsoft.com/office/powerpoint/2010/main" val="67590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3ED8317B-2AA6-4C94-8E3D-BE8C84A3459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D58B62-5CF2-45D1-8269-143145649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e seria capaz de influenciar todas as nações da terra</a:t>
            </a:r>
          </a:p>
        </p:txBody>
      </p:sp>
    </p:spTree>
    <p:extLst>
      <p:ext uri="{BB962C8B-B14F-4D97-AF65-F5344CB8AC3E}">
        <p14:creationId xmlns:p14="http://schemas.microsoft.com/office/powerpoint/2010/main" val="2462855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AC876DC3-EFCB-422E-B0D9-C73A508C9A0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23B1E4-78D1-45F9-A8BB-D0C386261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os Estados Unidos da América é o único candidato. </a:t>
            </a:r>
          </a:p>
        </p:txBody>
      </p:sp>
    </p:spTree>
    <p:extLst>
      <p:ext uri="{BB962C8B-B14F-4D97-AF65-F5344CB8AC3E}">
        <p14:creationId xmlns:p14="http://schemas.microsoft.com/office/powerpoint/2010/main" val="1621890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38596980-D570-49FA-8BEB-44AB4EEF59F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4F586B7-3227-4CA7-84EA-AE7BE7516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3322" y="0"/>
            <a:ext cx="7199670" cy="6858000"/>
          </a:xfrm>
        </p:spPr>
        <p:txBody>
          <a:bodyPr/>
          <a:lstStyle/>
          <a:p>
            <a:r>
              <a:rPr lang="pt-BR" dirty="0"/>
              <a:t>Qual antecedente marcou a história da besta do mar? Ap.13: 3-4, 8</a:t>
            </a:r>
          </a:p>
          <a:p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EB16D17-02FC-4941-BE9E-5B1A1C6CB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20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A76CF339-1287-4EAB-9774-5E1AF0367D0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9F37E8-F31B-4C57-B1F8-49108B45B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A besta tinha recebido sua autoridade da Roma Imperial em 538, esta durou por 1260 anos, sendo removida em 1798 pela França. </a:t>
            </a:r>
          </a:p>
        </p:txBody>
      </p:sp>
    </p:spTree>
    <p:extLst>
      <p:ext uri="{BB962C8B-B14F-4D97-AF65-F5344CB8AC3E}">
        <p14:creationId xmlns:p14="http://schemas.microsoft.com/office/powerpoint/2010/main" val="2416010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90E28D4F-14E4-409A-83D0-D9F6C339768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936042-560B-4F70-8CC6-7FB0BF207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306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42C232EC-C49F-42B7-B401-70E73577DA9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B9619B-DA43-4312-8C1B-14CCC2921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886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5748E60B-7173-45D3-A51B-64888D0DF93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3CCFC6-3D2A-47B0-B0C7-BD9CD339E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624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13BD8091-160C-4F29-A04E-C2217A4D41E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5D213C-A991-44B9-BA37-3DE7A50AE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46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0954D3E8-E443-4D01-98FF-C30567843ED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7BECDA-823F-4B0B-88C2-6023BBF1E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João vê duas bestas, a primeira surge do mar </a:t>
            </a:r>
          </a:p>
        </p:txBody>
      </p:sp>
    </p:spTree>
    <p:extLst>
      <p:ext uri="{BB962C8B-B14F-4D97-AF65-F5344CB8AC3E}">
        <p14:creationId xmlns:p14="http://schemas.microsoft.com/office/powerpoint/2010/main" val="716682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6C2BF018-5023-481F-9898-A94DEF9B894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79E933-FFFC-41B5-9ECE-EEAD45399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528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4E18CA56-6A83-4989-9A9A-FB567D4C9BB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5047DB-DEDD-473B-B7EA-AF7C96E5F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147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0F83CFF9-4968-41D4-9E69-CC886E4C899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5E3753-54CF-400F-BCB7-7CF872959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970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5532BFA2-20D8-4285-AEF4-1AC0765AD30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2B4834-2B9F-4860-A27B-03D4EF468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675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9294BD3-418D-4FE5-A3A3-D0BE91CBF9D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08D538-981C-4AA4-9BE9-83739E383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116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2587F7EA-38A6-4B1D-AE54-A660DD581C3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8A2C3D-C3F7-454D-8CC1-D9FE16FB4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949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C77A8E23-0029-427B-993D-ED94606021A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2B7BE6-4FFF-49A4-9B73-63916BC71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45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97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98A319FB-95D3-4455-92EC-B7EDC5E9C28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A51B8D-21B0-4D4C-81BF-823000577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O dragão une seus dois agentes formando uma falsa trindade</a:t>
            </a:r>
          </a:p>
        </p:txBody>
      </p:sp>
    </p:spTree>
    <p:extLst>
      <p:ext uri="{BB962C8B-B14F-4D97-AF65-F5344CB8AC3E}">
        <p14:creationId xmlns:p14="http://schemas.microsoft.com/office/powerpoint/2010/main" val="359869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F853EEB4-A96A-4089-AC26-38235245C52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04AFF1-7D14-4B04-A906-BEF8ED557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 conflito final é contra o governo de Deus </a:t>
            </a:r>
          </a:p>
        </p:txBody>
      </p:sp>
    </p:spTree>
    <p:extLst>
      <p:ext uri="{BB962C8B-B14F-4D97-AF65-F5344CB8AC3E}">
        <p14:creationId xmlns:p14="http://schemas.microsoft.com/office/powerpoint/2010/main" val="59250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B698D4C1-2714-4BED-A97A-54581948057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2CEA27-55B7-4394-B039-5DA8A556F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O remanescente deve ser aniquilado, apenas porque eles insistem em guardar os mandamentos que representam o governo divino</a:t>
            </a:r>
          </a:p>
        </p:txBody>
      </p:sp>
    </p:spTree>
    <p:extLst>
      <p:ext uri="{BB962C8B-B14F-4D97-AF65-F5344CB8AC3E}">
        <p14:creationId xmlns:p14="http://schemas.microsoft.com/office/powerpoint/2010/main" val="331451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F48556D7-8322-4356-8D75-65460854DF4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9F8870-AC0F-4FBF-88E8-1369D1AA9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uma falsa deidade que desafia o criador e o redentor</a:t>
            </a:r>
          </a:p>
        </p:txBody>
      </p:sp>
    </p:spTree>
    <p:extLst>
      <p:ext uri="{BB962C8B-B14F-4D97-AF65-F5344CB8AC3E}">
        <p14:creationId xmlns:p14="http://schemas.microsoft.com/office/powerpoint/2010/main" val="18396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D09FD788-8CD0-419E-9E27-727B4269989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A4C7C4-3C50-4A49-BEB2-C4AE7E954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1964" y="0"/>
            <a:ext cx="8231028" cy="6858000"/>
          </a:xfrm>
        </p:spPr>
        <p:txBody>
          <a:bodyPr/>
          <a:lstStyle/>
          <a:p>
            <a:r>
              <a:rPr lang="pt-BR" dirty="0"/>
              <a:t>Quem se junta ao conflito final com o dragão? </a:t>
            </a:r>
            <a:r>
              <a:rPr lang="pt-BR" b="1" dirty="0"/>
              <a:t>Ap.13: 1-2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8B4CB0B-0431-441B-8408-53E61F2AA7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3490583"/>
      </p:ext>
    </p:extLst>
  </p:cSld>
  <p:clrMapOvr>
    <a:masterClrMapping/>
  </p:clrMapOvr>
</p:sld>
</file>

<file path=ppt/theme/theme1.xml><?xml version="1.0" encoding="utf-8"?>
<a:theme xmlns:a="http://schemas.openxmlformats.org/drawingml/2006/main" name="de2018">
  <a:themeElements>
    <a:clrScheme name="Letreiro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2018" id="{C56DCEEE-35B8-4873-A25E-10174137D3BC}" vid="{96B8C735-AFC0-401B-BD8E-EF8129E5261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  <wetp:taskpane dockstate="right" visibility="0" width="525" row="8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C23D1BC3-2279-4032-8B5F-D705DB497FFC}">
  <we:reference id="wa104178141" version="3.10.0.152" store="pt-BR" storeType="OMEX"/>
  <we:alternateReferences>
    <we:reference id="wa104178141" version="3.10.0.152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750A528-A4C1-42B2-8E75-162D14EAC9DD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de2018</Template>
  <TotalTime>3958</TotalTime>
  <Words>440</Words>
  <Application>Microsoft Office PowerPoint</Application>
  <PresentationFormat>Widescreen</PresentationFormat>
  <Paragraphs>38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2" baseType="lpstr">
      <vt:lpstr>Georgia</vt:lpstr>
      <vt:lpstr>Century Gothic</vt:lpstr>
      <vt:lpstr>Arial</vt:lpstr>
      <vt:lpstr>Calibri</vt:lpstr>
      <vt:lpstr>de2018</vt:lpstr>
      <vt:lpstr>Apresentação do PowerPoint</vt:lpstr>
      <vt:lpstr>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74</cp:revision>
  <dcterms:created xsi:type="dcterms:W3CDTF">2018-03-06T19:09:33Z</dcterms:created>
  <dcterms:modified xsi:type="dcterms:W3CDTF">2019-04-08T02:49:38Z</dcterms:modified>
</cp:coreProperties>
</file>