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41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8" r:id="rId13"/>
    <p:sldId id="309" r:id="rId14"/>
    <p:sldId id="310" r:id="rId15"/>
    <p:sldId id="313" r:id="rId16"/>
    <p:sldId id="311" r:id="rId17"/>
    <p:sldId id="312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7" r:id="rId30"/>
    <p:sldId id="325" r:id="rId31"/>
    <p:sldId id="326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297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FD98E-274B-49D9-BB1C-0825CE47AA5D}" v="138" dt="2019-04-08T01:54:47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5827CA-A945-4750-8B5B-F29A9F7D4EFA}"/>
    <pc:docChg chg="undo custSel addSld delSld modSld sldOrd">
      <pc:chgData name="marcos aurelio gularte de castro" userId="67f50566e2aee3b4" providerId="LiveId" clId="{BB5827CA-A945-4750-8B5B-F29A9F7D4EFA}" dt="2019-04-08T01:46:03.961" v="382" actId="1076"/>
      <pc:docMkLst>
        <pc:docMk/>
      </pc:docMkLst>
      <pc:sldChg chg="modTransition">
        <pc:chgData name="marcos aurelio gularte de castro" userId="67f50566e2aee3b4" providerId="LiveId" clId="{BB5827CA-A945-4750-8B5B-F29A9F7D4EFA}" dt="2019-04-08T00:29:06.245" v="289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BB5827CA-A945-4750-8B5B-F29A9F7D4EFA}" dt="2019-04-08T00:29:06.245" v="289"/>
        <pc:sldMkLst>
          <pc:docMk/>
          <pc:sldMk cId="288318809" sldId="257"/>
        </pc:sldMkLst>
        <pc:spChg chg="add del mod">
          <ac:chgData name="marcos aurelio gularte de castro" userId="67f50566e2aee3b4" providerId="LiveId" clId="{BB5827CA-A945-4750-8B5B-F29A9F7D4EFA}" dt="2019-04-07T22:54:40.339" v="4"/>
          <ac:spMkLst>
            <pc:docMk/>
            <pc:sldMk cId="288318809" sldId="257"/>
            <ac:spMk id="2" creationId="{B296B9A9-5AE7-45D9-93FD-47311CA51096}"/>
          </ac:spMkLst>
        </pc:spChg>
        <pc:spChg chg="mod">
          <ac:chgData name="marcos aurelio gularte de castro" userId="67f50566e2aee3b4" providerId="LiveId" clId="{BB5827CA-A945-4750-8B5B-F29A9F7D4EFA}" dt="2019-04-07T22:54:40.464" v="5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BB5827CA-A945-4750-8B5B-F29A9F7D4EFA}" dt="2019-04-07T21:36:41.958" v="1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BB5827CA-A945-4750-8B5B-F29A9F7D4EFA}" dt="2019-04-07T22:54:40.339" v="4"/>
          <ac:spMkLst>
            <pc:docMk/>
            <pc:sldMk cId="288318809" sldId="257"/>
            <ac:spMk id="5" creationId="{7B998D55-4BBA-4F1D-BAD0-753216966895}"/>
          </ac:spMkLst>
        </pc:spChg>
      </pc:sldChg>
      <pc:sldChg chg="modTransition">
        <pc:chgData name="marcos aurelio gularte de castro" userId="67f50566e2aee3b4" providerId="LiveId" clId="{BB5827CA-A945-4750-8B5B-F29A9F7D4EFA}" dt="2019-04-08T00:29:06.245" v="289"/>
        <pc:sldMkLst>
          <pc:docMk/>
          <pc:sldMk cId="578974007" sldId="297"/>
        </pc:sldMkLst>
      </pc:sldChg>
      <pc:sldChg chg="addSp delSp modSp add modTransition">
        <pc:chgData name="marcos aurelio gularte de castro" userId="67f50566e2aee3b4" providerId="LiveId" clId="{BB5827CA-A945-4750-8B5B-F29A9F7D4EFA}" dt="2019-04-08T00:31:11.104" v="292" actId="1076"/>
        <pc:sldMkLst>
          <pc:docMk/>
          <pc:sldMk cId="3211248723" sldId="298"/>
        </pc:sldMkLst>
        <pc:spChg chg="del">
          <ac:chgData name="marcos aurelio gularte de castro" userId="67f50566e2aee3b4" providerId="LiveId" clId="{BB5827CA-A945-4750-8B5B-F29A9F7D4EFA}" dt="2019-04-07T22:56:32.648" v="60"/>
          <ac:spMkLst>
            <pc:docMk/>
            <pc:sldMk cId="3211248723" sldId="298"/>
            <ac:spMk id="2" creationId="{94A2F82B-CA8E-4DC9-A9D7-130837245DE6}"/>
          </ac:spMkLst>
        </pc:spChg>
        <pc:spChg chg="del">
          <ac:chgData name="marcos aurelio gularte de castro" userId="67f50566e2aee3b4" providerId="LiveId" clId="{BB5827CA-A945-4750-8B5B-F29A9F7D4EFA}" dt="2019-04-07T22:56:32.648" v="60"/>
          <ac:spMkLst>
            <pc:docMk/>
            <pc:sldMk cId="3211248723" sldId="298"/>
            <ac:spMk id="3" creationId="{4EFB0245-1A35-4033-A033-4A5C7A8E4054}"/>
          </ac:spMkLst>
        </pc:spChg>
        <pc:spChg chg="add del mod">
          <ac:chgData name="marcos aurelio gularte de castro" userId="67f50566e2aee3b4" providerId="LiveId" clId="{BB5827CA-A945-4750-8B5B-F29A9F7D4EFA}" dt="2019-04-08T00:30:57.049" v="290" actId="931"/>
          <ac:spMkLst>
            <pc:docMk/>
            <pc:sldMk cId="3211248723" sldId="298"/>
            <ac:spMk id="4" creationId="{499CF5F2-C98B-4664-A559-3A76152550E8}"/>
          </ac:spMkLst>
        </pc:spChg>
        <pc:spChg chg="add mod">
          <ac:chgData name="marcos aurelio gularte de castro" userId="67f50566e2aee3b4" providerId="LiveId" clId="{BB5827CA-A945-4750-8B5B-F29A9F7D4EFA}" dt="2019-04-08T00:31:11.104" v="292" actId="1076"/>
          <ac:spMkLst>
            <pc:docMk/>
            <pc:sldMk cId="3211248723" sldId="298"/>
            <ac:spMk id="5" creationId="{66398EBA-A9AC-4E54-9644-1564BAF652DC}"/>
          </ac:spMkLst>
        </pc:spChg>
        <pc:picChg chg="add mod">
          <ac:chgData name="marcos aurelio gularte de castro" userId="67f50566e2aee3b4" providerId="LiveId" clId="{BB5827CA-A945-4750-8B5B-F29A9F7D4EFA}" dt="2019-04-08T00:30:57.049" v="290" actId="931"/>
          <ac:picMkLst>
            <pc:docMk/>
            <pc:sldMk cId="3211248723" sldId="298"/>
            <ac:picMk id="7" creationId="{05CCB1A7-50B1-40C3-B272-24BF00D0E25C}"/>
          </ac:picMkLst>
        </pc:picChg>
      </pc:sldChg>
      <pc:sldChg chg="del">
        <pc:chgData name="marcos aurelio gularte de castro" userId="67f50566e2aee3b4" providerId="LiveId" clId="{BB5827CA-A945-4750-8B5B-F29A9F7D4EFA}" dt="2019-04-07T22:56:20.898" v="6" actId="2696"/>
        <pc:sldMkLst>
          <pc:docMk/>
          <pc:sldMk cId="3762781982" sldId="298"/>
        </pc:sldMkLst>
      </pc:sldChg>
      <pc:sldChg chg="del">
        <pc:chgData name="marcos aurelio gularte de castro" userId="67f50566e2aee3b4" providerId="LiveId" clId="{BB5827CA-A945-4750-8B5B-F29A9F7D4EFA}" dt="2019-04-07T22:56:20.926" v="7" actId="2696"/>
        <pc:sldMkLst>
          <pc:docMk/>
          <pc:sldMk cId="3271499443" sldId="299"/>
        </pc:sldMkLst>
      </pc:sldChg>
      <pc:sldChg chg="addSp delSp modSp add modTransition">
        <pc:chgData name="marcos aurelio gularte de castro" userId="67f50566e2aee3b4" providerId="LiveId" clId="{BB5827CA-A945-4750-8B5B-F29A9F7D4EFA}" dt="2019-04-08T00:33:51.074" v="294" actId="931"/>
        <pc:sldMkLst>
          <pc:docMk/>
          <pc:sldMk cId="4082412351" sldId="299"/>
        </pc:sldMkLst>
        <pc:spChg chg="del">
          <ac:chgData name="marcos aurelio gularte de castro" userId="67f50566e2aee3b4" providerId="LiveId" clId="{BB5827CA-A945-4750-8B5B-F29A9F7D4EFA}" dt="2019-04-07T23:43:14.317" v="82"/>
          <ac:spMkLst>
            <pc:docMk/>
            <pc:sldMk cId="4082412351" sldId="299"/>
            <ac:spMk id="2" creationId="{90E10F67-D1B7-4228-8CC5-BB795421A594}"/>
          </ac:spMkLst>
        </pc:spChg>
        <pc:spChg chg="del">
          <ac:chgData name="marcos aurelio gularte de castro" userId="67f50566e2aee3b4" providerId="LiveId" clId="{BB5827CA-A945-4750-8B5B-F29A9F7D4EFA}" dt="2019-04-07T23:43:14.317" v="82"/>
          <ac:spMkLst>
            <pc:docMk/>
            <pc:sldMk cId="4082412351" sldId="299"/>
            <ac:spMk id="3" creationId="{10D0B625-62F5-4F68-9629-361A231114A4}"/>
          </ac:spMkLst>
        </pc:spChg>
        <pc:spChg chg="add del mod">
          <ac:chgData name="marcos aurelio gularte de castro" userId="67f50566e2aee3b4" providerId="LiveId" clId="{BB5827CA-A945-4750-8B5B-F29A9F7D4EFA}" dt="2019-04-08T00:33:51.074" v="294" actId="931"/>
          <ac:spMkLst>
            <pc:docMk/>
            <pc:sldMk cId="4082412351" sldId="299"/>
            <ac:spMk id="4" creationId="{704B7857-04DD-4410-9DED-9552E345BACF}"/>
          </ac:spMkLst>
        </pc:spChg>
        <pc:spChg chg="add mod">
          <ac:chgData name="marcos aurelio gularte de castro" userId="67f50566e2aee3b4" providerId="LiveId" clId="{BB5827CA-A945-4750-8B5B-F29A9F7D4EFA}" dt="2019-04-08T00:32:57.477" v="293" actId="20577"/>
          <ac:spMkLst>
            <pc:docMk/>
            <pc:sldMk cId="4082412351" sldId="299"/>
            <ac:spMk id="5" creationId="{D03D26E0-C18C-4097-8BBC-E867CD9BCD3B}"/>
          </ac:spMkLst>
        </pc:spChg>
        <pc:spChg chg="add mod">
          <ac:chgData name="marcos aurelio gularte de castro" userId="67f50566e2aee3b4" providerId="LiveId" clId="{BB5827CA-A945-4750-8B5B-F29A9F7D4EFA}" dt="2019-04-07T23:43:21.613" v="86" actId="20577"/>
          <ac:spMkLst>
            <pc:docMk/>
            <pc:sldMk cId="4082412351" sldId="299"/>
            <ac:spMk id="6" creationId="{D6F25B84-6235-4CC0-A9CC-4277DDDADC81}"/>
          </ac:spMkLst>
        </pc:spChg>
        <pc:picChg chg="add mod">
          <ac:chgData name="marcos aurelio gularte de castro" userId="67f50566e2aee3b4" providerId="LiveId" clId="{BB5827CA-A945-4750-8B5B-F29A9F7D4EFA}" dt="2019-04-08T00:33:51.074" v="294" actId="931"/>
          <ac:picMkLst>
            <pc:docMk/>
            <pc:sldMk cId="4082412351" sldId="299"/>
            <ac:picMk id="8" creationId="{177F2FDF-5CA4-46F3-963E-A5348986216D}"/>
          </ac:picMkLst>
        </pc:picChg>
      </pc:sldChg>
      <pc:sldChg chg="del">
        <pc:chgData name="marcos aurelio gularte de castro" userId="67f50566e2aee3b4" providerId="LiveId" clId="{BB5827CA-A945-4750-8B5B-F29A9F7D4EFA}" dt="2019-04-07T22:56:20.940" v="8" actId="2696"/>
        <pc:sldMkLst>
          <pc:docMk/>
          <pc:sldMk cId="2408934656" sldId="300"/>
        </pc:sldMkLst>
      </pc:sldChg>
      <pc:sldChg chg="addSp delSp modSp add modTransition">
        <pc:chgData name="marcos aurelio gularte de castro" userId="67f50566e2aee3b4" providerId="LiveId" clId="{BB5827CA-A945-4750-8B5B-F29A9F7D4EFA}" dt="2019-04-08T00:34:14.135" v="295" actId="931"/>
        <pc:sldMkLst>
          <pc:docMk/>
          <pc:sldMk cId="4180258919" sldId="300"/>
        </pc:sldMkLst>
        <pc:spChg chg="del">
          <ac:chgData name="marcos aurelio gularte de castro" userId="67f50566e2aee3b4" providerId="LiveId" clId="{BB5827CA-A945-4750-8B5B-F29A9F7D4EFA}" dt="2019-04-08T00:34:14.135" v="295" actId="931"/>
          <ac:spMkLst>
            <pc:docMk/>
            <pc:sldMk cId="4180258919" sldId="300"/>
            <ac:spMk id="2" creationId="{EFCE264B-E180-4CF0-AE1F-54513DAB8E8C}"/>
          </ac:spMkLst>
        </pc:spChg>
        <pc:spChg chg="mod">
          <ac:chgData name="marcos aurelio gularte de castro" userId="67f50566e2aee3b4" providerId="LiveId" clId="{BB5827CA-A945-4750-8B5B-F29A9F7D4EFA}" dt="2019-04-07T23:44:31.433" v="96" actId="20577"/>
          <ac:spMkLst>
            <pc:docMk/>
            <pc:sldMk cId="4180258919" sldId="300"/>
            <ac:spMk id="3" creationId="{56A53E63-D186-4A2C-8061-469C1B8D9471}"/>
          </ac:spMkLst>
        </pc:spChg>
        <pc:picChg chg="add mod">
          <ac:chgData name="marcos aurelio gularte de castro" userId="67f50566e2aee3b4" providerId="LiveId" clId="{BB5827CA-A945-4750-8B5B-F29A9F7D4EFA}" dt="2019-04-08T00:34:14.135" v="295" actId="931"/>
          <ac:picMkLst>
            <pc:docMk/>
            <pc:sldMk cId="4180258919" sldId="300"/>
            <ac:picMk id="5" creationId="{0B25EF8A-02D7-4AB9-A8F9-A6D686879D85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0:35:31.738" v="297" actId="931"/>
        <pc:sldMkLst>
          <pc:docMk/>
          <pc:sldMk cId="1012510618" sldId="301"/>
        </pc:sldMkLst>
        <pc:spChg chg="del">
          <ac:chgData name="marcos aurelio gularte de castro" userId="67f50566e2aee3b4" providerId="LiveId" clId="{BB5827CA-A945-4750-8B5B-F29A9F7D4EFA}" dt="2019-04-07T23:44:49.726" v="101"/>
          <ac:spMkLst>
            <pc:docMk/>
            <pc:sldMk cId="1012510618" sldId="301"/>
            <ac:spMk id="2" creationId="{632FFA2C-5536-4F07-9A6A-672455122F03}"/>
          </ac:spMkLst>
        </pc:spChg>
        <pc:spChg chg="mod">
          <ac:chgData name="marcos aurelio gularte de castro" userId="67f50566e2aee3b4" providerId="LiveId" clId="{BB5827CA-A945-4750-8B5B-F29A9F7D4EFA}" dt="2019-04-08T00:34:51.837" v="296" actId="14100"/>
          <ac:spMkLst>
            <pc:docMk/>
            <pc:sldMk cId="1012510618" sldId="301"/>
            <ac:spMk id="3" creationId="{ED0911F7-3199-410F-8322-73004625AA26}"/>
          </ac:spMkLst>
        </pc:spChg>
        <pc:spChg chg="add del mod">
          <ac:chgData name="marcos aurelio gularte de castro" userId="67f50566e2aee3b4" providerId="LiveId" clId="{BB5827CA-A945-4750-8B5B-F29A9F7D4EFA}" dt="2019-04-08T00:35:31.738" v="297" actId="931"/>
          <ac:spMkLst>
            <pc:docMk/>
            <pc:sldMk cId="1012510618" sldId="301"/>
            <ac:spMk id="4" creationId="{897350BB-D130-4ED5-B379-D7AA7F38ABF4}"/>
          </ac:spMkLst>
        </pc:spChg>
        <pc:spChg chg="add mod">
          <ac:chgData name="marcos aurelio gularte de castro" userId="67f50566e2aee3b4" providerId="LiveId" clId="{BB5827CA-A945-4750-8B5B-F29A9F7D4EFA}" dt="2019-04-07T23:44:54.330" v="103" actId="20577"/>
          <ac:spMkLst>
            <pc:docMk/>
            <pc:sldMk cId="1012510618" sldId="301"/>
            <ac:spMk id="5" creationId="{6E8A33EA-1714-4859-B874-F8979D8573AC}"/>
          </ac:spMkLst>
        </pc:spChg>
        <pc:picChg chg="add mod">
          <ac:chgData name="marcos aurelio gularte de castro" userId="67f50566e2aee3b4" providerId="LiveId" clId="{BB5827CA-A945-4750-8B5B-F29A9F7D4EFA}" dt="2019-04-08T00:35:31.738" v="297" actId="931"/>
          <ac:picMkLst>
            <pc:docMk/>
            <pc:sldMk cId="1012510618" sldId="301"/>
            <ac:picMk id="7" creationId="{33F011FF-D255-4242-B2C0-451BAA011479}"/>
          </ac:picMkLst>
        </pc:picChg>
      </pc:sldChg>
      <pc:sldChg chg="del">
        <pc:chgData name="marcos aurelio gularte de castro" userId="67f50566e2aee3b4" providerId="LiveId" clId="{BB5827CA-A945-4750-8B5B-F29A9F7D4EFA}" dt="2019-04-07T22:56:20.950" v="9" actId="2696"/>
        <pc:sldMkLst>
          <pc:docMk/>
          <pc:sldMk cId="2150685877" sldId="301"/>
        </pc:sldMkLst>
      </pc:sldChg>
      <pc:sldChg chg="del">
        <pc:chgData name="marcos aurelio gularte de castro" userId="67f50566e2aee3b4" providerId="LiveId" clId="{BB5827CA-A945-4750-8B5B-F29A9F7D4EFA}" dt="2019-04-07T22:56:20.963" v="10" actId="2696"/>
        <pc:sldMkLst>
          <pc:docMk/>
          <pc:sldMk cId="2699983696" sldId="302"/>
        </pc:sldMkLst>
      </pc:sldChg>
      <pc:sldChg chg="addSp delSp modSp add modTransition">
        <pc:chgData name="marcos aurelio gularte de castro" userId="67f50566e2aee3b4" providerId="LiveId" clId="{BB5827CA-A945-4750-8B5B-F29A9F7D4EFA}" dt="2019-04-08T00:55:34.032" v="302" actId="1076"/>
        <pc:sldMkLst>
          <pc:docMk/>
          <pc:sldMk cId="3349362135" sldId="302"/>
        </pc:sldMkLst>
        <pc:spChg chg="del">
          <ac:chgData name="marcos aurelio gularte de castro" userId="67f50566e2aee3b4" providerId="LiveId" clId="{BB5827CA-A945-4750-8B5B-F29A9F7D4EFA}" dt="2019-04-08T00:55:07.978" v="298" actId="931"/>
          <ac:spMkLst>
            <pc:docMk/>
            <pc:sldMk cId="3349362135" sldId="302"/>
            <ac:spMk id="2" creationId="{FD7099AB-0A99-4820-917C-B124F7574B30}"/>
          </ac:spMkLst>
        </pc:spChg>
        <pc:spChg chg="mod">
          <ac:chgData name="marcos aurelio gularte de castro" userId="67f50566e2aee3b4" providerId="LiveId" clId="{BB5827CA-A945-4750-8B5B-F29A9F7D4EFA}" dt="2019-04-08T00:55:34.032" v="302" actId="1076"/>
          <ac:spMkLst>
            <pc:docMk/>
            <pc:sldMk cId="3349362135" sldId="302"/>
            <ac:spMk id="3" creationId="{0A2161AD-761C-48A8-A2BB-017CEA457E2E}"/>
          </ac:spMkLst>
        </pc:spChg>
        <pc:spChg chg="add del mod">
          <ac:chgData name="marcos aurelio gularte de castro" userId="67f50566e2aee3b4" providerId="LiveId" clId="{BB5827CA-A945-4750-8B5B-F29A9F7D4EFA}" dt="2019-04-08T00:55:27.312" v="300" actId="931"/>
          <ac:spMkLst>
            <pc:docMk/>
            <pc:sldMk cId="3349362135" sldId="302"/>
            <ac:spMk id="7" creationId="{4A641D74-45B9-4A47-BB26-8B6557160AEE}"/>
          </ac:spMkLst>
        </pc:spChg>
        <pc:picChg chg="add del mod">
          <ac:chgData name="marcos aurelio gularte de castro" userId="67f50566e2aee3b4" providerId="LiveId" clId="{BB5827CA-A945-4750-8B5B-F29A9F7D4EFA}" dt="2019-04-08T00:55:10.932" v="299" actId="478"/>
          <ac:picMkLst>
            <pc:docMk/>
            <pc:sldMk cId="3349362135" sldId="302"/>
            <ac:picMk id="5" creationId="{2BBC0320-AF16-4206-B22D-82B2E5BACFB4}"/>
          </ac:picMkLst>
        </pc:picChg>
        <pc:picChg chg="add mod ord">
          <ac:chgData name="marcos aurelio gularte de castro" userId="67f50566e2aee3b4" providerId="LiveId" clId="{BB5827CA-A945-4750-8B5B-F29A9F7D4EFA}" dt="2019-04-08T00:55:30.186" v="301" actId="171"/>
          <ac:picMkLst>
            <pc:docMk/>
            <pc:sldMk cId="3349362135" sldId="302"/>
            <ac:picMk id="9" creationId="{E52972BE-504D-4E83-9688-ACA76AC84AD7}"/>
          </ac:picMkLst>
        </pc:picChg>
      </pc:sldChg>
      <pc:sldChg chg="del">
        <pc:chgData name="marcos aurelio gularte de castro" userId="67f50566e2aee3b4" providerId="LiveId" clId="{BB5827CA-A945-4750-8B5B-F29A9F7D4EFA}" dt="2019-04-07T22:56:20.975" v="11" actId="2696"/>
        <pc:sldMkLst>
          <pc:docMk/>
          <pc:sldMk cId="578214040" sldId="303"/>
        </pc:sldMkLst>
      </pc:sldChg>
      <pc:sldChg chg="addSp delSp modSp add modTransition">
        <pc:chgData name="marcos aurelio gularte de castro" userId="67f50566e2aee3b4" providerId="LiveId" clId="{BB5827CA-A945-4750-8B5B-F29A9F7D4EFA}" dt="2019-04-08T01:18:57.650" v="304" actId="1076"/>
        <pc:sldMkLst>
          <pc:docMk/>
          <pc:sldMk cId="1538121535" sldId="303"/>
        </pc:sldMkLst>
        <pc:spChg chg="del">
          <ac:chgData name="marcos aurelio gularte de castro" userId="67f50566e2aee3b4" providerId="LiveId" clId="{BB5827CA-A945-4750-8B5B-F29A9F7D4EFA}" dt="2019-04-08T01:18:55.482" v="303" actId="931"/>
          <ac:spMkLst>
            <pc:docMk/>
            <pc:sldMk cId="1538121535" sldId="303"/>
            <ac:spMk id="2" creationId="{801FA47D-0566-4543-8AA7-0135D9E55900}"/>
          </ac:spMkLst>
        </pc:spChg>
        <pc:spChg chg="mod">
          <ac:chgData name="marcos aurelio gularte de castro" userId="67f50566e2aee3b4" providerId="LiveId" clId="{BB5827CA-A945-4750-8B5B-F29A9F7D4EFA}" dt="2019-04-08T01:18:57.650" v="304" actId="1076"/>
          <ac:spMkLst>
            <pc:docMk/>
            <pc:sldMk cId="1538121535" sldId="303"/>
            <ac:spMk id="3" creationId="{6F39FA86-4802-4172-BDE4-EF55E27A6B97}"/>
          </ac:spMkLst>
        </pc:spChg>
        <pc:picChg chg="add mod">
          <ac:chgData name="marcos aurelio gularte de castro" userId="67f50566e2aee3b4" providerId="LiveId" clId="{BB5827CA-A945-4750-8B5B-F29A9F7D4EFA}" dt="2019-04-08T01:18:55.482" v="303" actId="931"/>
          <ac:picMkLst>
            <pc:docMk/>
            <pc:sldMk cId="1538121535" sldId="303"/>
            <ac:picMk id="5" creationId="{33B63E49-16BA-42C4-A5C9-911F07F9B80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19:29.230" v="306" actId="1076"/>
        <pc:sldMkLst>
          <pc:docMk/>
          <pc:sldMk cId="2956824390" sldId="304"/>
        </pc:sldMkLst>
        <pc:spChg chg="del">
          <ac:chgData name="marcos aurelio gularte de castro" userId="67f50566e2aee3b4" providerId="LiveId" clId="{BB5827CA-A945-4750-8B5B-F29A9F7D4EFA}" dt="2019-04-08T01:19:25.028" v="305" actId="931"/>
          <ac:spMkLst>
            <pc:docMk/>
            <pc:sldMk cId="2956824390" sldId="304"/>
            <ac:spMk id="2" creationId="{9A6A36CB-5768-452A-8423-329CFBE578D1}"/>
          </ac:spMkLst>
        </pc:spChg>
        <pc:spChg chg="mod">
          <ac:chgData name="marcos aurelio gularte de castro" userId="67f50566e2aee3b4" providerId="LiveId" clId="{BB5827CA-A945-4750-8B5B-F29A9F7D4EFA}" dt="2019-04-08T01:19:29.230" v="306" actId="1076"/>
          <ac:spMkLst>
            <pc:docMk/>
            <pc:sldMk cId="2956824390" sldId="304"/>
            <ac:spMk id="3" creationId="{9353CBF5-C579-4AE4-8F02-EAED68A33A77}"/>
          </ac:spMkLst>
        </pc:spChg>
        <pc:picChg chg="add mod">
          <ac:chgData name="marcos aurelio gularte de castro" userId="67f50566e2aee3b4" providerId="LiveId" clId="{BB5827CA-A945-4750-8B5B-F29A9F7D4EFA}" dt="2019-04-08T01:19:25.028" v="305" actId="931"/>
          <ac:picMkLst>
            <pc:docMk/>
            <pc:sldMk cId="2956824390" sldId="304"/>
            <ac:picMk id="5" creationId="{947BD4EA-62BB-4403-A8C8-1CCD4C3D5035}"/>
          </ac:picMkLst>
        </pc:picChg>
      </pc:sldChg>
      <pc:sldChg chg="del">
        <pc:chgData name="marcos aurelio gularte de castro" userId="67f50566e2aee3b4" providerId="LiveId" clId="{BB5827CA-A945-4750-8B5B-F29A9F7D4EFA}" dt="2019-04-07T22:56:20.984" v="12" actId="2696"/>
        <pc:sldMkLst>
          <pc:docMk/>
          <pc:sldMk cId="3651648161" sldId="304"/>
        </pc:sldMkLst>
      </pc:sldChg>
      <pc:sldChg chg="addSp delSp modSp add modTransition">
        <pc:chgData name="marcos aurelio gularte de castro" userId="67f50566e2aee3b4" providerId="LiveId" clId="{BB5827CA-A945-4750-8B5B-F29A9F7D4EFA}" dt="2019-04-08T01:20:27.575" v="311" actId="1076"/>
        <pc:sldMkLst>
          <pc:docMk/>
          <pc:sldMk cId="179395165" sldId="305"/>
        </pc:sldMkLst>
        <pc:spChg chg="del">
          <ac:chgData name="marcos aurelio gularte de castro" userId="67f50566e2aee3b4" providerId="LiveId" clId="{BB5827CA-A945-4750-8B5B-F29A9F7D4EFA}" dt="2019-04-08T01:19:49.471" v="307" actId="931"/>
          <ac:spMkLst>
            <pc:docMk/>
            <pc:sldMk cId="179395165" sldId="305"/>
            <ac:spMk id="2" creationId="{6924F62D-EC6B-4B66-B24E-A42BC8B9CF27}"/>
          </ac:spMkLst>
        </pc:spChg>
        <pc:spChg chg="mod">
          <ac:chgData name="marcos aurelio gularte de castro" userId="67f50566e2aee3b4" providerId="LiveId" clId="{BB5827CA-A945-4750-8B5B-F29A9F7D4EFA}" dt="2019-04-08T01:20:27.575" v="311" actId="1076"/>
          <ac:spMkLst>
            <pc:docMk/>
            <pc:sldMk cId="179395165" sldId="305"/>
            <ac:spMk id="3" creationId="{A2582E51-2F6A-4ECE-B0A3-181A9C2150C9}"/>
          </ac:spMkLst>
        </pc:spChg>
        <pc:spChg chg="add del mod">
          <ac:chgData name="marcos aurelio gularte de castro" userId="67f50566e2aee3b4" providerId="LiveId" clId="{BB5827CA-A945-4750-8B5B-F29A9F7D4EFA}" dt="2019-04-08T01:20:21.975" v="309" actId="931"/>
          <ac:spMkLst>
            <pc:docMk/>
            <pc:sldMk cId="179395165" sldId="305"/>
            <ac:spMk id="7" creationId="{31902129-0D4F-4A1A-98F7-7E6BED33D893}"/>
          </ac:spMkLst>
        </pc:spChg>
        <pc:picChg chg="add del mod">
          <ac:chgData name="marcos aurelio gularte de castro" userId="67f50566e2aee3b4" providerId="LiveId" clId="{BB5827CA-A945-4750-8B5B-F29A9F7D4EFA}" dt="2019-04-08T01:19:58.853" v="308" actId="478"/>
          <ac:picMkLst>
            <pc:docMk/>
            <pc:sldMk cId="179395165" sldId="305"/>
            <ac:picMk id="5" creationId="{2DD89CB1-7420-4389-A0E6-0B442791FC82}"/>
          </ac:picMkLst>
        </pc:picChg>
        <pc:picChg chg="add mod ord">
          <ac:chgData name="marcos aurelio gularte de castro" userId="67f50566e2aee3b4" providerId="LiveId" clId="{BB5827CA-A945-4750-8B5B-F29A9F7D4EFA}" dt="2019-04-08T01:20:24.976" v="310" actId="171"/>
          <ac:picMkLst>
            <pc:docMk/>
            <pc:sldMk cId="179395165" sldId="305"/>
            <ac:picMk id="9" creationId="{92D7CB03-5058-48E5-94D5-1FF2721ADDC4}"/>
          </ac:picMkLst>
        </pc:picChg>
      </pc:sldChg>
      <pc:sldChg chg="del">
        <pc:chgData name="marcos aurelio gularte de castro" userId="67f50566e2aee3b4" providerId="LiveId" clId="{BB5827CA-A945-4750-8B5B-F29A9F7D4EFA}" dt="2019-04-07T22:56:20.997" v="13" actId="2696"/>
        <pc:sldMkLst>
          <pc:docMk/>
          <pc:sldMk cId="227072987" sldId="305"/>
        </pc:sldMkLst>
      </pc:sldChg>
      <pc:sldChg chg="del">
        <pc:chgData name="marcos aurelio gularte de castro" userId="67f50566e2aee3b4" providerId="LiveId" clId="{BB5827CA-A945-4750-8B5B-F29A9F7D4EFA}" dt="2019-04-07T22:56:21.011" v="14" actId="2696"/>
        <pc:sldMkLst>
          <pc:docMk/>
          <pc:sldMk cId="1053485939" sldId="306"/>
        </pc:sldMkLst>
      </pc:sldChg>
      <pc:sldChg chg="addSp delSp modSp add modTransition">
        <pc:chgData name="marcos aurelio gularte de castro" userId="67f50566e2aee3b4" providerId="LiveId" clId="{BB5827CA-A945-4750-8B5B-F29A9F7D4EFA}" dt="2019-04-08T01:22:13.558" v="313" actId="1076"/>
        <pc:sldMkLst>
          <pc:docMk/>
          <pc:sldMk cId="2378011113" sldId="306"/>
        </pc:sldMkLst>
        <pc:spChg chg="del">
          <ac:chgData name="marcos aurelio gularte de castro" userId="67f50566e2aee3b4" providerId="LiveId" clId="{BB5827CA-A945-4750-8B5B-F29A9F7D4EFA}" dt="2019-04-08T01:21:25.715" v="312" actId="931"/>
          <ac:spMkLst>
            <pc:docMk/>
            <pc:sldMk cId="2378011113" sldId="306"/>
            <ac:spMk id="2" creationId="{7B76C1A1-4257-40F4-895B-E75690D8E74E}"/>
          </ac:spMkLst>
        </pc:spChg>
        <pc:spChg chg="mod">
          <ac:chgData name="marcos aurelio gularte de castro" userId="67f50566e2aee3b4" providerId="LiveId" clId="{BB5827CA-A945-4750-8B5B-F29A9F7D4EFA}" dt="2019-04-08T01:22:13.558" v="313" actId="1076"/>
          <ac:spMkLst>
            <pc:docMk/>
            <pc:sldMk cId="2378011113" sldId="306"/>
            <ac:spMk id="3" creationId="{D33299EE-C5C0-413F-9215-55FEFC51B3EF}"/>
          </ac:spMkLst>
        </pc:spChg>
        <pc:picChg chg="add mod">
          <ac:chgData name="marcos aurelio gularte de castro" userId="67f50566e2aee3b4" providerId="LiveId" clId="{BB5827CA-A945-4750-8B5B-F29A9F7D4EFA}" dt="2019-04-08T01:21:25.715" v="312" actId="931"/>
          <ac:picMkLst>
            <pc:docMk/>
            <pc:sldMk cId="2378011113" sldId="306"/>
            <ac:picMk id="5" creationId="{4E1C5E68-D927-4555-8F70-2056A518947E}"/>
          </ac:picMkLst>
        </pc:picChg>
      </pc:sldChg>
      <pc:sldChg chg="del">
        <pc:chgData name="marcos aurelio gularte de castro" userId="67f50566e2aee3b4" providerId="LiveId" clId="{BB5827CA-A945-4750-8B5B-F29A9F7D4EFA}" dt="2019-04-07T22:56:21.026" v="15" actId="2696"/>
        <pc:sldMkLst>
          <pc:docMk/>
          <pc:sldMk cId="1714331669" sldId="307"/>
        </pc:sldMkLst>
      </pc:sldChg>
      <pc:sldChg chg="add del modTransition">
        <pc:chgData name="marcos aurelio gularte de castro" userId="67f50566e2aee3b4" providerId="LiveId" clId="{BB5827CA-A945-4750-8B5B-F29A9F7D4EFA}" dt="2019-04-08T01:22:20.637" v="314" actId="2696"/>
        <pc:sldMkLst>
          <pc:docMk/>
          <pc:sldMk cId="1723122858" sldId="307"/>
        </pc:sldMkLst>
      </pc:sldChg>
      <pc:sldChg chg="addSp delSp modSp add modTransition">
        <pc:chgData name="marcos aurelio gularte de castro" userId="67f50566e2aee3b4" providerId="LiveId" clId="{BB5827CA-A945-4750-8B5B-F29A9F7D4EFA}" dt="2019-04-08T01:23:56.835" v="321" actId="171"/>
        <pc:sldMkLst>
          <pc:docMk/>
          <pc:sldMk cId="1196218912" sldId="308"/>
        </pc:sldMkLst>
        <pc:spChg chg="del">
          <ac:chgData name="marcos aurelio gularte de castro" userId="67f50566e2aee3b4" providerId="LiveId" clId="{BB5827CA-A945-4750-8B5B-F29A9F7D4EFA}" dt="2019-04-07T23:54:57.546" v="118"/>
          <ac:spMkLst>
            <pc:docMk/>
            <pc:sldMk cId="1196218912" sldId="308"/>
            <ac:spMk id="2" creationId="{72699241-0086-4011-B246-353167C18493}"/>
          </ac:spMkLst>
        </pc:spChg>
        <pc:spChg chg="del">
          <ac:chgData name="marcos aurelio gularte de castro" userId="67f50566e2aee3b4" providerId="LiveId" clId="{BB5827CA-A945-4750-8B5B-F29A9F7D4EFA}" dt="2019-04-07T23:54:57.546" v="118"/>
          <ac:spMkLst>
            <pc:docMk/>
            <pc:sldMk cId="1196218912" sldId="308"/>
            <ac:spMk id="3" creationId="{E95886DF-D180-4AC4-BE9B-70350D36C396}"/>
          </ac:spMkLst>
        </pc:spChg>
        <pc:spChg chg="add del mod">
          <ac:chgData name="marcos aurelio gularte de castro" userId="67f50566e2aee3b4" providerId="LiveId" clId="{BB5827CA-A945-4750-8B5B-F29A9F7D4EFA}" dt="2019-04-08T01:22:47.928" v="315" actId="931"/>
          <ac:spMkLst>
            <pc:docMk/>
            <pc:sldMk cId="1196218912" sldId="308"/>
            <ac:spMk id="4" creationId="{330579A8-E242-49A4-BE41-9891882EFF52}"/>
          </ac:spMkLst>
        </pc:spChg>
        <pc:spChg chg="add mod">
          <ac:chgData name="marcos aurelio gularte de castro" userId="67f50566e2aee3b4" providerId="LiveId" clId="{BB5827CA-A945-4750-8B5B-F29A9F7D4EFA}" dt="2019-04-08T01:22:52.985" v="316" actId="1076"/>
          <ac:spMkLst>
            <pc:docMk/>
            <pc:sldMk cId="1196218912" sldId="308"/>
            <ac:spMk id="5" creationId="{901717DA-88CD-455B-92C7-A69B2DAFDBF1}"/>
          </ac:spMkLst>
        </pc:spChg>
        <pc:spChg chg="add mod">
          <ac:chgData name="marcos aurelio gularte de castro" userId="67f50566e2aee3b4" providerId="LiveId" clId="{BB5827CA-A945-4750-8B5B-F29A9F7D4EFA}" dt="2019-04-07T23:55:16.179" v="122" actId="20577"/>
          <ac:spMkLst>
            <pc:docMk/>
            <pc:sldMk cId="1196218912" sldId="308"/>
            <ac:spMk id="6" creationId="{30BB9B15-7831-4595-9383-F32562FF0AE0}"/>
          </ac:spMkLst>
        </pc:spChg>
        <pc:spChg chg="add del mod">
          <ac:chgData name="marcos aurelio gularte de castro" userId="67f50566e2aee3b4" providerId="LiveId" clId="{BB5827CA-A945-4750-8B5B-F29A9F7D4EFA}" dt="2019-04-08T01:23:53.608" v="318" actId="931"/>
          <ac:spMkLst>
            <pc:docMk/>
            <pc:sldMk cId="1196218912" sldId="308"/>
            <ac:spMk id="10" creationId="{5BDBFE20-7DFA-4EB2-9FBE-A612A7C9E9F5}"/>
          </ac:spMkLst>
        </pc:spChg>
        <pc:picChg chg="add del mod">
          <ac:chgData name="marcos aurelio gularte de castro" userId="67f50566e2aee3b4" providerId="LiveId" clId="{BB5827CA-A945-4750-8B5B-F29A9F7D4EFA}" dt="2019-04-08T01:23:45.093" v="317" actId="478"/>
          <ac:picMkLst>
            <pc:docMk/>
            <pc:sldMk cId="1196218912" sldId="308"/>
            <ac:picMk id="8" creationId="{38676871-E81A-4690-BA93-C890E6B152A1}"/>
          </ac:picMkLst>
        </pc:picChg>
        <pc:picChg chg="add mod ord">
          <ac:chgData name="marcos aurelio gularte de castro" userId="67f50566e2aee3b4" providerId="LiveId" clId="{BB5827CA-A945-4750-8B5B-F29A9F7D4EFA}" dt="2019-04-08T01:23:56.835" v="321" actId="171"/>
          <ac:picMkLst>
            <pc:docMk/>
            <pc:sldMk cId="1196218912" sldId="308"/>
            <ac:picMk id="12" creationId="{DD7F90B3-CDA1-4461-A1C7-AF34417C6690}"/>
          </ac:picMkLst>
        </pc:picChg>
      </pc:sldChg>
      <pc:sldChg chg="del">
        <pc:chgData name="marcos aurelio gularte de castro" userId="67f50566e2aee3b4" providerId="LiveId" clId="{BB5827CA-A945-4750-8B5B-F29A9F7D4EFA}" dt="2019-04-07T22:56:21.040" v="16" actId="2696"/>
        <pc:sldMkLst>
          <pc:docMk/>
          <pc:sldMk cId="1812065805" sldId="308"/>
        </pc:sldMkLst>
      </pc:sldChg>
      <pc:sldChg chg="del">
        <pc:chgData name="marcos aurelio gularte de castro" userId="67f50566e2aee3b4" providerId="LiveId" clId="{BB5827CA-A945-4750-8B5B-F29A9F7D4EFA}" dt="2019-04-07T22:56:21.049" v="17" actId="2696"/>
        <pc:sldMkLst>
          <pc:docMk/>
          <pc:sldMk cId="327217457" sldId="309"/>
        </pc:sldMkLst>
      </pc:sldChg>
      <pc:sldChg chg="addSp delSp modSp add modTransition">
        <pc:chgData name="marcos aurelio gularte de castro" userId="67f50566e2aee3b4" providerId="LiveId" clId="{BB5827CA-A945-4750-8B5B-F29A9F7D4EFA}" dt="2019-04-08T01:24:35.691" v="323" actId="1076"/>
        <pc:sldMkLst>
          <pc:docMk/>
          <pc:sldMk cId="967933644" sldId="309"/>
        </pc:sldMkLst>
        <pc:spChg chg="del">
          <ac:chgData name="marcos aurelio gularte de castro" userId="67f50566e2aee3b4" providerId="LiveId" clId="{BB5827CA-A945-4750-8B5B-F29A9F7D4EFA}" dt="2019-04-08T01:24:31.105" v="322" actId="931"/>
          <ac:spMkLst>
            <pc:docMk/>
            <pc:sldMk cId="967933644" sldId="309"/>
            <ac:spMk id="2" creationId="{46DF31CE-AC7E-4CB2-B294-F2EA6B8BC79E}"/>
          </ac:spMkLst>
        </pc:spChg>
        <pc:spChg chg="mod">
          <ac:chgData name="marcos aurelio gularte de castro" userId="67f50566e2aee3b4" providerId="LiveId" clId="{BB5827CA-A945-4750-8B5B-F29A9F7D4EFA}" dt="2019-04-08T01:24:35.691" v="323" actId="1076"/>
          <ac:spMkLst>
            <pc:docMk/>
            <pc:sldMk cId="967933644" sldId="309"/>
            <ac:spMk id="3" creationId="{853260B7-097C-47A9-8C49-1751363BF588}"/>
          </ac:spMkLst>
        </pc:spChg>
        <pc:picChg chg="add mod">
          <ac:chgData name="marcos aurelio gularte de castro" userId="67f50566e2aee3b4" providerId="LiveId" clId="{BB5827CA-A945-4750-8B5B-F29A9F7D4EFA}" dt="2019-04-08T01:24:31.105" v="322" actId="931"/>
          <ac:picMkLst>
            <pc:docMk/>
            <pc:sldMk cId="967933644" sldId="309"/>
            <ac:picMk id="5" creationId="{85DF9F49-D3A0-40DB-B87C-813B36848D61}"/>
          </ac:picMkLst>
        </pc:picChg>
      </pc:sldChg>
      <pc:sldChg chg="del">
        <pc:chgData name="marcos aurelio gularte de castro" userId="67f50566e2aee3b4" providerId="LiveId" clId="{BB5827CA-A945-4750-8B5B-F29A9F7D4EFA}" dt="2019-04-07T22:56:21.066" v="18" actId="2696"/>
        <pc:sldMkLst>
          <pc:docMk/>
          <pc:sldMk cId="2883435362" sldId="310"/>
        </pc:sldMkLst>
      </pc:sldChg>
      <pc:sldChg chg="addSp delSp modSp add modTransition">
        <pc:chgData name="marcos aurelio gularte de castro" userId="67f50566e2aee3b4" providerId="LiveId" clId="{BB5827CA-A945-4750-8B5B-F29A9F7D4EFA}" dt="2019-04-08T01:25:43.052" v="326" actId="1076"/>
        <pc:sldMkLst>
          <pc:docMk/>
          <pc:sldMk cId="3283367068" sldId="310"/>
        </pc:sldMkLst>
        <pc:spChg chg="del">
          <ac:chgData name="marcos aurelio gularte de castro" userId="67f50566e2aee3b4" providerId="LiveId" clId="{BB5827CA-A945-4750-8B5B-F29A9F7D4EFA}" dt="2019-04-07T23:56:09.773" v="126"/>
          <ac:spMkLst>
            <pc:docMk/>
            <pc:sldMk cId="3283367068" sldId="310"/>
            <ac:spMk id="2" creationId="{2AE9FA6B-748E-4CEC-9894-BA47301916BC}"/>
          </ac:spMkLst>
        </pc:spChg>
        <pc:spChg chg="del">
          <ac:chgData name="marcos aurelio gularte de castro" userId="67f50566e2aee3b4" providerId="LiveId" clId="{BB5827CA-A945-4750-8B5B-F29A9F7D4EFA}" dt="2019-04-07T23:56:09.773" v="126"/>
          <ac:spMkLst>
            <pc:docMk/>
            <pc:sldMk cId="3283367068" sldId="310"/>
            <ac:spMk id="3" creationId="{2341E7F2-556F-4E60-81A2-9F339409ECE7}"/>
          </ac:spMkLst>
        </pc:spChg>
        <pc:spChg chg="add del mod">
          <ac:chgData name="marcos aurelio gularte de castro" userId="67f50566e2aee3b4" providerId="LiveId" clId="{BB5827CA-A945-4750-8B5B-F29A9F7D4EFA}" dt="2019-04-08T01:25:36.742" v="325" actId="931"/>
          <ac:spMkLst>
            <pc:docMk/>
            <pc:sldMk cId="3283367068" sldId="310"/>
            <ac:spMk id="4" creationId="{A60B3F7E-17B6-45A7-BACC-B7BA5C4E3FD6}"/>
          </ac:spMkLst>
        </pc:spChg>
        <pc:spChg chg="add mod">
          <ac:chgData name="marcos aurelio gularte de castro" userId="67f50566e2aee3b4" providerId="LiveId" clId="{BB5827CA-A945-4750-8B5B-F29A9F7D4EFA}" dt="2019-04-08T01:25:43.052" v="326" actId="1076"/>
          <ac:spMkLst>
            <pc:docMk/>
            <pc:sldMk cId="3283367068" sldId="310"/>
            <ac:spMk id="5" creationId="{C23459E9-AE9F-4B7B-B9B3-6730257C7C92}"/>
          </ac:spMkLst>
        </pc:spChg>
        <pc:spChg chg="add mod">
          <ac:chgData name="marcos aurelio gularte de castro" userId="67f50566e2aee3b4" providerId="LiveId" clId="{BB5827CA-A945-4750-8B5B-F29A9F7D4EFA}" dt="2019-04-08T01:24:48.406" v="324" actId="20577"/>
          <ac:spMkLst>
            <pc:docMk/>
            <pc:sldMk cId="3283367068" sldId="310"/>
            <ac:spMk id="6" creationId="{EBE58DA1-795A-4FE3-A22B-8C720B11FDFE}"/>
          </ac:spMkLst>
        </pc:spChg>
        <pc:spChg chg="add mod">
          <ac:chgData name="marcos aurelio gularte de castro" userId="67f50566e2aee3b4" providerId="LiveId" clId="{BB5827CA-A945-4750-8B5B-F29A9F7D4EFA}" dt="2019-04-08T01:25:36.742" v="325" actId="931"/>
          <ac:spMkLst>
            <pc:docMk/>
            <pc:sldMk cId="3283367068" sldId="310"/>
            <ac:spMk id="9" creationId="{AFCF0563-FAF5-402A-8AE0-B0529C5CAA13}"/>
          </ac:spMkLst>
        </pc:spChg>
        <pc:picChg chg="add mod">
          <ac:chgData name="marcos aurelio gularte de castro" userId="67f50566e2aee3b4" providerId="LiveId" clId="{BB5827CA-A945-4750-8B5B-F29A9F7D4EFA}" dt="2019-04-08T01:25:36.742" v="325" actId="931"/>
          <ac:picMkLst>
            <pc:docMk/>
            <pc:sldMk cId="3283367068" sldId="310"/>
            <ac:picMk id="8" creationId="{6A7FFA08-7B75-4BCE-AEB0-354FD251D722}"/>
          </ac:picMkLst>
        </pc:picChg>
      </pc:sldChg>
      <pc:sldChg chg="del">
        <pc:chgData name="marcos aurelio gularte de castro" userId="67f50566e2aee3b4" providerId="LiveId" clId="{BB5827CA-A945-4750-8B5B-F29A9F7D4EFA}" dt="2019-04-07T22:56:21.078" v="19" actId="2696"/>
        <pc:sldMkLst>
          <pc:docMk/>
          <pc:sldMk cId="178367240" sldId="311"/>
        </pc:sldMkLst>
      </pc:sldChg>
      <pc:sldChg chg="addSp delSp modSp add modTransition">
        <pc:chgData name="marcos aurelio gularte de castro" userId="67f50566e2aee3b4" providerId="LiveId" clId="{BB5827CA-A945-4750-8B5B-F29A9F7D4EFA}" dt="2019-04-08T01:29:29.056" v="333" actId="1076"/>
        <pc:sldMkLst>
          <pc:docMk/>
          <pc:sldMk cId="2800703950" sldId="311"/>
        </pc:sldMkLst>
        <pc:spChg chg="del">
          <ac:chgData name="marcos aurelio gularte de castro" userId="67f50566e2aee3b4" providerId="LiveId" clId="{BB5827CA-A945-4750-8B5B-F29A9F7D4EFA}" dt="2019-04-08T01:29:14.314" v="329" actId="931"/>
          <ac:spMkLst>
            <pc:docMk/>
            <pc:sldMk cId="2800703950" sldId="311"/>
            <ac:spMk id="2" creationId="{B04C9D42-DF5D-4FB3-9BEF-98596A271287}"/>
          </ac:spMkLst>
        </pc:spChg>
        <pc:spChg chg="mod">
          <ac:chgData name="marcos aurelio gularte de castro" userId="67f50566e2aee3b4" providerId="LiveId" clId="{BB5827CA-A945-4750-8B5B-F29A9F7D4EFA}" dt="2019-04-08T01:29:29.056" v="333" actId="1076"/>
          <ac:spMkLst>
            <pc:docMk/>
            <pc:sldMk cId="2800703950" sldId="311"/>
            <ac:spMk id="3" creationId="{0C371A5F-836B-4140-A5D7-9C11469F2633}"/>
          </ac:spMkLst>
        </pc:spChg>
        <pc:spChg chg="add mod">
          <ac:chgData name="marcos aurelio gularte de castro" userId="67f50566e2aee3b4" providerId="LiveId" clId="{BB5827CA-A945-4750-8B5B-F29A9F7D4EFA}" dt="2019-04-08T01:29:14.314" v="329" actId="931"/>
          <ac:spMkLst>
            <pc:docMk/>
            <pc:sldMk cId="2800703950" sldId="311"/>
            <ac:spMk id="6" creationId="{1202A336-3E6E-4280-B290-2C9565468B72}"/>
          </ac:spMkLst>
        </pc:spChg>
        <pc:spChg chg="add mod">
          <ac:chgData name="marcos aurelio gularte de castro" userId="67f50566e2aee3b4" providerId="LiveId" clId="{BB5827CA-A945-4750-8B5B-F29A9F7D4EFA}" dt="2019-04-08T01:29:14.314" v="329" actId="931"/>
          <ac:spMkLst>
            <pc:docMk/>
            <pc:sldMk cId="2800703950" sldId="311"/>
            <ac:spMk id="9" creationId="{478DFF67-254B-4695-9CE2-2079EA0AA978}"/>
          </ac:spMkLst>
        </pc:spChg>
        <pc:picChg chg="add mod">
          <ac:chgData name="marcos aurelio gularte de castro" userId="67f50566e2aee3b4" providerId="LiveId" clId="{BB5827CA-A945-4750-8B5B-F29A9F7D4EFA}" dt="2019-04-08T01:29:14.314" v="329" actId="931"/>
          <ac:picMkLst>
            <pc:docMk/>
            <pc:sldMk cId="2800703950" sldId="311"/>
            <ac:picMk id="5" creationId="{04D5FF3A-260C-4438-85EE-2A232AABFDCB}"/>
          </ac:picMkLst>
        </pc:picChg>
        <pc:picChg chg="add del mod">
          <ac:chgData name="marcos aurelio gularte de castro" userId="67f50566e2aee3b4" providerId="LiveId" clId="{BB5827CA-A945-4750-8B5B-F29A9F7D4EFA}" dt="2019-04-08T01:29:27.402" v="332" actId="478"/>
          <ac:picMkLst>
            <pc:docMk/>
            <pc:sldMk cId="2800703950" sldId="311"/>
            <ac:picMk id="8" creationId="{B58C6E6E-CB1C-4113-9A44-202113535366}"/>
          </ac:picMkLst>
        </pc:picChg>
      </pc:sldChg>
      <pc:sldChg chg="del">
        <pc:chgData name="marcos aurelio gularte de castro" userId="67f50566e2aee3b4" providerId="LiveId" clId="{BB5827CA-A945-4750-8B5B-F29A9F7D4EFA}" dt="2019-04-07T22:56:21.092" v="20" actId="2696"/>
        <pc:sldMkLst>
          <pc:docMk/>
          <pc:sldMk cId="1597441072" sldId="312"/>
        </pc:sldMkLst>
      </pc:sldChg>
      <pc:sldChg chg="addSp delSp modSp add modTransition">
        <pc:chgData name="marcos aurelio gularte de castro" userId="67f50566e2aee3b4" providerId="LiveId" clId="{BB5827CA-A945-4750-8B5B-F29A9F7D4EFA}" dt="2019-04-08T01:30:22.878" v="335" actId="1076"/>
        <pc:sldMkLst>
          <pc:docMk/>
          <pc:sldMk cId="2845901128" sldId="312"/>
        </pc:sldMkLst>
        <pc:spChg chg="del">
          <ac:chgData name="marcos aurelio gularte de castro" userId="67f50566e2aee3b4" providerId="LiveId" clId="{BB5827CA-A945-4750-8B5B-F29A9F7D4EFA}" dt="2019-04-08T01:30:19.945" v="334" actId="931"/>
          <ac:spMkLst>
            <pc:docMk/>
            <pc:sldMk cId="2845901128" sldId="312"/>
            <ac:spMk id="2" creationId="{7F34F5A2-B1E2-4C47-97B8-3754B7D8690F}"/>
          </ac:spMkLst>
        </pc:spChg>
        <pc:spChg chg="mod">
          <ac:chgData name="marcos aurelio gularte de castro" userId="67f50566e2aee3b4" providerId="LiveId" clId="{BB5827CA-A945-4750-8B5B-F29A9F7D4EFA}" dt="2019-04-08T01:30:22.878" v="335" actId="1076"/>
          <ac:spMkLst>
            <pc:docMk/>
            <pc:sldMk cId="2845901128" sldId="312"/>
            <ac:spMk id="3" creationId="{E9F00A3A-644A-4D2D-91F4-D0B645AA9DCE}"/>
          </ac:spMkLst>
        </pc:spChg>
        <pc:picChg chg="add mod">
          <ac:chgData name="marcos aurelio gularte de castro" userId="67f50566e2aee3b4" providerId="LiveId" clId="{BB5827CA-A945-4750-8B5B-F29A9F7D4EFA}" dt="2019-04-08T01:30:19.945" v="334" actId="931"/>
          <ac:picMkLst>
            <pc:docMk/>
            <pc:sldMk cId="2845901128" sldId="312"/>
            <ac:picMk id="5" creationId="{ADAEC086-6610-41F6-BE79-1BA6EC17CAD5}"/>
          </ac:picMkLst>
        </pc:picChg>
      </pc:sldChg>
      <pc:sldChg chg="del">
        <pc:chgData name="marcos aurelio gularte de castro" userId="67f50566e2aee3b4" providerId="LiveId" clId="{BB5827CA-A945-4750-8B5B-F29A9F7D4EFA}" dt="2019-04-07T22:56:21.101" v="21" actId="2696"/>
        <pc:sldMkLst>
          <pc:docMk/>
          <pc:sldMk cId="2005931518" sldId="313"/>
        </pc:sldMkLst>
      </pc:sldChg>
      <pc:sldChg chg="addSp delSp modSp add ord modTransition">
        <pc:chgData name="marcos aurelio gularte de castro" userId="67f50566e2aee3b4" providerId="LiveId" clId="{BB5827CA-A945-4750-8B5B-F29A9F7D4EFA}" dt="2019-04-08T01:26:52.893" v="328" actId="1076"/>
        <pc:sldMkLst>
          <pc:docMk/>
          <pc:sldMk cId="2592451741" sldId="313"/>
        </pc:sldMkLst>
        <pc:spChg chg="del">
          <ac:chgData name="marcos aurelio gularte de castro" userId="67f50566e2aee3b4" providerId="LiveId" clId="{BB5827CA-A945-4750-8B5B-F29A9F7D4EFA}" dt="2019-04-08T01:26:46.388" v="327" actId="931"/>
          <ac:spMkLst>
            <pc:docMk/>
            <pc:sldMk cId="2592451741" sldId="313"/>
            <ac:spMk id="2" creationId="{B04C9D42-DF5D-4FB3-9BEF-98596A271287}"/>
          </ac:spMkLst>
        </pc:spChg>
        <pc:spChg chg="mod">
          <ac:chgData name="marcos aurelio gularte de castro" userId="67f50566e2aee3b4" providerId="LiveId" clId="{BB5827CA-A945-4750-8B5B-F29A9F7D4EFA}" dt="2019-04-08T01:26:52.893" v="328" actId="1076"/>
          <ac:spMkLst>
            <pc:docMk/>
            <pc:sldMk cId="2592451741" sldId="313"/>
            <ac:spMk id="3" creationId="{0C371A5F-836B-4140-A5D7-9C11469F2633}"/>
          </ac:spMkLst>
        </pc:spChg>
        <pc:spChg chg="add mod">
          <ac:chgData name="marcos aurelio gularte de castro" userId="67f50566e2aee3b4" providerId="LiveId" clId="{BB5827CA-A945-4750-8B5B-F29A9F7D4EFA}" dt="2019-04-08T01:26:46.388" v="327" actId="931"/>
          <ac:spMkLst>
            <pc:docMk/>
            <pc:sldMk cId="2592451741" sldId="313"/>
            <ac:spMk id="6" creationId="{8B808B14-B9E4-463C-8EA4-F6EC1FC25314}"/>
          </ac:spMkLst>
        </pc:spChg>
        <pc:picChg chg="add mod">
          <ac:chgData name="marcos aurelio gularte de castro" userId="67f50566e2aee3b4" providerId="LiveId" clId="{BB5827CA-A945-4750-8B5B-F29A9F7D4EFA}" dt="2019-04-08T01:26:46.388" v="327" actId="931"/>
          <ac:picMkLst>
            <pc:docMk/>
            <pc:sldMk cId="2592451741" sldId="313"/>
            <ac:picMk id="5" creationId="{624E0C86-020C-4807-96C4-905782E85112}"/>
          </ac:picMkLst>
        </pc:picChg>
      </pc:sldChg>
      <pc:sldChg chg="del">
        <pc:chgData name="marcos aurelio gularte de castro" userId="67f50566e2aee3b4" providerId="LiveId" clId="{BB5827CA-A945-4750-8B5B-F29A9F7D4EFA}" dt="2019-04-07T22:56:21.118" v="22" actId="2696"/>
        <pc:sldMkLst>
          <pc:docMk/>
          <pc:sldMk cId="1103633688" sldId="314"/>
        </pc:sldMkLst>
      </pc:sldChg>
      <pc:sldChg chg="addSp delSp modSp add modTransition">
        <pc:chgData name="marcos aurelio gularte de castro" userId="67f50566e2aee3b4" providerId="LiveId" clId="{BB5827CA-A945-4750-8B5B-F29A9F7D4EFA}" dt="2019-04-08T01:31:36.997" v="337"/>
        <pc:sldMkLst>
          <pc:docMk/>
          <pc:sldMk cId="4065141541" sldId="314"/>
        </pc:sldMkLst>
        <pc:spChg chg="del">
          <ac:chgData name="marcos aurelio gularte de castro" userId="67f50566e2aee3b4" providerId="LiveId" clId="{BB5827CA-A945-4750-8B5B-F29A9F7D4EFA}" dt="2019-04-08T01:31:31.983" v="336" actId="931"/>
          <ac:spMkLst>
            <pc:docMk/>
            <pc:sldMk cId="4065141541" sldId="314"/>
            <ac:spMk id="2" creationId="{DB0E0AE2-5B71-41FC-BD31-E58FD817DF38}"/>
          </ac:spMkLst>
        </pc:spChg>
        <pc:spChg chg="mod">
          <ac:chgData name="marcos aurelio gularte de castro" userId="67f50566e2aee3b4" providerId="LiveId" clId="{BB5827CA-A945-4750-8B5B-F29A9F7D4EFA}" dt="2019-04-07T23:58:51.142" v="157" actId="27636"/>
          <ac:spMkLst>
            <pc:docMk/>
            <pc:sldMk cId="4065141541" sldId="314"/>
            <ac:spMk id="3" creationId="{D17528E5-333F-4DD7-8E7D-19F517E76C0C}"/>
          </ac:spMkLst>
        </pc:spChg>
        <pc:spChg chg="add mod">
          <ac:chgData name="marcos aurelio gularte de castro" userId="67f50566e2aee3b4" providerId="LiveId" clId="{BB5827CA-A945-4750-8B5B-F29A9F7D4EFA}" dt="2019-04-08T01:31:31.983" v="336" actId="931"/>
          <ac:spMkLst>
            <pc:docMk/>
            <pc:sldMk cId="4065141541" sldId="314"/>
            <ac:spMk id="6" creationId="{918656CB-6116-42C9-B1DC-97FF666E7E8D}"/>
          </ac:spMkLst>
        </pc:spChg>
        <pc:spChg chg="add mod">
          <ac:chgData name="marcos aurelio gularte de castro" userId="67f50566e2aee3b4" providerId="LiveId" clId="{BB5827CA-A945-4750-8B5B-F29A9F7D4EFA}" dt="2019-04-08T01:31:31.983" v="336" actId="931"/>
          <ac:spMkLst>
            <pc:docMk/>
            <pc:sldMk cId="4065141541" sldId="314"/>
            <ac:spMk id="9" creationId="{0C47F321-3671-47FD-8745-343D283A26E0}"/>
          </ac:spMkLst>
        </pc:spChg>
        <pc:picChg chg="add mod">
          <ac:chgData name="marcos aurelio gularte de castro" userId="67f50566e2aee3b4" providerId="LiveId" clId="{BB5827CA-A945-4750-8B5B-F29A9F7D4EFA}" dt="2019-04-08T01:31:31.983" v="336" actId="931"/>
          <ac:picMkLst>
            <pc:docMk/>
            <pc:sldMk cId="4065141541" sldId="314"/>
            <ac:picMk id="5" creationId="{8BB93F2F-26C1-4278-A821-5C2DBFEF1CF3}"/>
          </ac:picMkLst>
        </pc:picChg>
        <pc:picChg chg="add del mod">
          <ac:chgData name="marcos aurelio gularte de castro" userId="67f50566e2aee3b4" providerId="LiveId" clId="{BB5827CA-A945-4750-8B5B-F29A9F7D4EFA}" dt="2019-04-08T01:31:36.997" v="337"/>
          <ac:picMkLst>
            <pc:docMk/>
            <pc:sldMk cId="4065141541" sldId="314"/>
            <ac:picMk id="8" creationId="{492B19E8-234B-4EF6-9051-22BA8DF29906}"/>
          </ac:picMkLst>
        </pc:picChg>
      </pc:sldChg>
      <pc:sldChg chg="del">
        <pc:chgData name="marcos aurelio gularte de castro" userId="67f50566e2aee3b4" providerId="LiveId" clId="{BB5827CA-A945-4750-8B5B-F29A9F7D4EFA}" dt="2019-04-07T22:56:21.130" v="23" actId="2696"/>
        <pc:sldMkLst>
          <pc:docMk/>
          <pc:sldMk cId="251196497" sldId="315"/>
        </pc:sldMkLst>
      </pc:sldChg>
      <pc:sldChg chg="addSp delSp modSp add modTransition">
        <pc:chgData name="marcos aurelio gularte de castro" userId="67f50566e2aee3b4" providerId="LiveId" clId="{BB5827CA-A945-4750-8B5B-F29A9F7D4EFA}" dt="2019-04-08T01:32:29.229" v="338" actId="931"/>
        <pc:sldMkLst>
          <pc:docMk/>
          <pc:sldMk cId="720670367" sldId="315"/>
        </pc:sldMkLst>
        <pc:spChg chg="del">
          <ac:chgData name="marcos aurelio gularte de castro" userId="67f50566e2aee3b4" providerId="LiveId" clId="{BB5827CA-A945-4750-8B5B-F29A9F7D4EFA}" dt="2019-04-08T00:04:58.997" v="168"/>
          <ac:spMkLst>
            <pc:docMk/>
            <pc:sldMk cId="720670367" sldId="315"/>
            <ac:spMk id="2" creationId="{3FD3F100-66EC-49F5-852D-26CF333CCDE7}"/>
          </ac:spMkLst>
        </pc:spChg>
        <pc:spChg chg="del">
          <ac:chgData name="marcos aurelio gularte de castro" userId="67f50566e2aee3b4" providerId="LiveId" clId="{BB5827CA-A945-4750-8B5B-F29A9F7D4EFA}" dt="2019-04-08T00:04:58.997" v="168"/>
          <ac:spMkLst>
            <pc:docMk/>
            <pc:sldMk cId="720670367" sldId="315"/>
            <ac:spMk id="3" creationId="{24C72317-124D-4B13-A5C0-07D3DC898DC1}"/>
          </ac:spMkLst>
        </pc:spChg>
        <pc:spChg chg="add del mod">
          <ac:chgData name="marcos aurelio gularte de castro" userId="67f50566e2aee3b4" providerId="LiveId" clId="{BB5827CA-A945-4750-8B5B-F29A9F7D4EFA}" dt="2019-04-08T01:32:29.229" v="338" actId="931"/>
          <ac:spMkLst>
            <pc:docMk/>
            <pc:sldMk cId="720670367" sldId="315"/>
            <ac:spMk id="4" creationId="{65A8EFFA-D3A0-4F02-92BA-D7C0F0ECB573}"/>
          </ac:spMkLst>
        </pc:spChg>
        <pc:spChg chg="add mod">
          <ac:chgData name="marcos aurelio gularte de castro" userId="67f50566e2aee3b4" providerId="LiveId" clId="{BB5827CA-A945-4750-8B5B-F29A9F7D4EFA}" dt="2019-04-08T00:05:09.638" v="171" actId="14100"/>
          <ac:spMkLst>
            <pc:docMk/>
            <pc:sldMk cId="720670367" sldId="315"/>
            <ac:spMk id="5" creationId="{A587A01E-7A95-48CA-959A-D2E96B7BC617}"/>
          </ac:spMkLst>
        </pc:spChg>
        <pc:spChg chg="add mod">
          <ac:chgData name="marcos aurelio gularte de castro" userId="67f50566e2aee3b4" providerId="LiveId" clId="{BB5827CA-A945-4750-8B5B-F29A9F7D4EFA}" dt="2019-04-08T00:06:54.017" v="172" actId="20577"/>
          <ac:spMkLst>
            <pc:docMk/>
            <pc:sldMk cId="720670367" sldId="315"/>
            <ac:spMk id="6" creationId="{4E89D330-E54E-4B26-9BB6-DC2A61CA1600}"/>
          </ac:spMkLst>
        </pc:spChg>
        <pc:picChg chg="add mod">
          <ac:chgData name="marcos aurelio gularte de castro" userId="67f50566e2aee3b4" providerId="LiveId" clId="{BB5827CA-A945-4750-8B5B-F29A9F7D4EFA}" dt="2019-04-08T01:32:29.229" v="338" actId="931"/>
          <ac:picMkLst>
            <pc:docMk/>
            <pc:sldMk cId="720670367" sldId="315"/>
            <ac:picMk id="8" creationId="{E3BCBFB7-379C-4D69-937F-662ED95EC8A8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36:00.940" v="344" actId="1076"/>
        <pc:sldMkLst>
          <pc:docMk/>
          <pc:sldMk cId="891797605" sldId="316"/>
        </pc:sldMkLst>
        <pc:spChg chg="del">
          <ac:chgData name="marcos aurelio gularte de castro" userId="67f50566e2aee3b4" providerId="LiveId" clId="{BB5827CA-A945-4750-8B5B-F29A9F7D4EFA}" dt="2019-04-08T01:33:10.653" v="339" actId="931"/>
          <ac:spMkLst>
            <pc:docMk/>
            <pc:sldMk cId="891797605" sldId="316"/>
            <ac:spMk id="2" creationId="{28F8D979-0D85-40AC-80C1-52C32E6A0624}"/>
          </ac:spMkLst>
        </pc:spChg>
        <pc:spChg chg="mod">
          <ac:chgData name="marcos aurelio gularte de castro" userId="67f50566e2aee3b4" providerId="LiveId" clId="{BB5827CA-A945-4750-8B5B-F29A9F7D4EFA}" dt="2019-04-08T01:36:00.940" v="344" actId="1076"/>
          <ac:spMkLst>
            <pc:docMk/>
            <pc:sldMk cId="891797605" sldId="316"/>
            <ac:spMk id="3" creationId="{DAB1F08C-2DFC-47C0-8A03-596DEC43948D}"/>
          </ac:spMkLst>
        </pc:spChg>
        <pc:spChg chg="add del mod">
          <ac:chgData name="marcos aurelio gularte de castro" userId="67f50566e2aee3b4" providerId="LiveId" clId="{BB5827CA-A945-4750-8B5B-F29A9F7D4EFA}" dt="2019-04-08T01:35:50.126" v="341" actId="931"/>
          <ac:spMkLst>
            <pc:docMk/>
            <pc:sldMk cId="891797605" sldId="316"/>
            <ac:spMk id="7" creationId="{ABE91DC6-FF14-4019-9748-B9C47BD5524B}"/>
          </ac:spMkLst>
        </pc:spChg>
        <pc:picChg chg="add del mod">
          <ac:chgData name="marcos aurelio gularte de castro" userId="67f50566e2aee3b4" providerId="LiveId" clId="{BB5827CA-A945-4750-8B5B-F29A9F7D4EFA}" dt="2019-04-08T01:33:13.036" v="340" actId="478"/>
          <ac:picMkLst>
            <pc:docMk/>
            <pc:sldMk cId="891797605" sldId="316"/>
            <ac:picMk id="5" creationId="{B6D55391-5F09-4CF7-BBA0-DB2A94502644}"/>
          </ac:picMkLst>
        </pc:picChg>
        <pc:picChg chg="add mod ord">
          <ac:chgData name="marcos aurelio gularte de castro" userId="67f50566e2aee3b4" providerId="LiveId" clId="{BB5827CA-A945-4750-8B5B-F29A9F7D4EFA}" dt="2019-04-08T01:35:57.726" v="343" actId="171"/>
          <ac:picMkLst>
            <pc:docMk/>
            <pc:sldMk cId="891797605" sldId="316"/>
            <ac:picMk id="9" creationId="{31E762F8-6A99-4465-9B14-0817B1D710AF}"/>
          </ac:picMkLst>
        </pc:picChg>
      </pc:sldChg>
      <pc:sldChg chg="del">
        <pc:chgData name="marcos aurelio gularte de castro" userId="67f50566e2aee3b4" providerId="LiveId" clId="{BB5827CA-A945-4750-8B5B-F29A9F7D4EFA}" dt="2019-04-07T22:56:21.144" v="24" actId="2696"/>
        <pc:sldMkLst>
          <pc:docMk/>
          <pc:sldMk cId="1056284654" sldId="316"/>
        </pc:sldMkLst>
      </pc:sldChg>
      <pc:sldChg chg="del">
        <pc:chgData name="marcos aurelio gularte de castro" userId="67f50566e2aee3b4" providerId="LiveId" clId="{BB5827CA-A945-4750-8B5B-F29A9F7D4EFA}" dt="2019-04-07T22:56:21.156" v="25" actId="2696"/>
        <pc:sldMkLst>
          <pc:docMk/>
          <pc:sldMk cId="175934581" sldId="317"/>
        </pc:sldMkLst>
      </pc:sldChg>
      <pc:sldChg chg="addSp delSp modSp add modTransition">
        <pc:chgData name="marcos aurelio gularte de castro" userId="67f50566e2aee3b4" providerId="LiveId" clId="{BB5827CA-A945-4750-8B5B-F29A9F7D4EFA}" dt="2019-04-08T01:36:27.285" v="345" actId="931"/>
        <pc:sldMkLst>
          <pc:docMk/>
          <pc:sldMk cId="4033142954" sldId="317"/>
        </pc:sldMkLst>
        <pc:spChg chg="del">
          <ac:chgData name="marcos aurelio gularte de castro" userId="67f50566e2aee3b4" providerId="LiveId" clId="{BB5827CA-A945-4750-8B5B-F29A9F7D4EFA}" dt="2019-04-08T00:10:01.099" v="177"/>
          <ac:spMkLst>
            <pc:docMk/>
            <pc:sldMk cId="4033142954" sldId="317"/>
            <ac:spMk id="2" creationId="{84CE60E3-AA02-4456-A9FA-D25CB86BDBFB}"/>
          </ac:spMkLst>
        </pc:spChg>
        <pc:spChg chg="del">
          <ac:chgData name="marcos aurelio gularte de castro" userId="67f50566e2aee3b4" providerId="LiveId" clId="{BB5827CA-A945-4750-8B5B-F29A9F7D4EFA}" dt="2019-04-08T00:10:01.099" v="177"/>
          <ac:spMkLst>
            <pc:docMk/>
            <pc:sldMk cId="4033142954" sldId="317"/>
            <ac:spMk id="3" creationId="{46C14408-88B4-46D8-858F-849EF16815DD}"/>
          </ac:spMkLst>
        </pc:spChg>
        <pc:spChg chg="add del mod">
          <ac:chgData name="marcos aurelio gularte de castro" userId="67f50566e2aee3b4" providerId="LiveId" clId="{BB5827CA-A945-4750-8B5B-F29A9F7D4EFA}" dt="2019-04-08T01:36:27.285" v="345" actId="931"/>
          <ac:spMkLst>
            <pc:docMk/>
            <pc:sldMk cId="4033142954" sldId="317"/>
            <ac:spMk id="4" creationId="{53449146-EBC9-46AE-A8F0-44B93FD45740}"/>
          </ac:spMkLst>
        </pc:spChg>
        <pc:spChg chg="add mod">
          <ac:chgData name="marcos aurelio gularte de castro" userId="67f50566e2aee3b4" providerId="LiveId" clId="{BB5827CA-A945-4750-8B5B-F29A9F7D4EFA}" dt="2019-04-08T00:10:10.817" v="181" actId="14100"/>
          <ac:spMkLst>
            <pc:docMk/>
            <pc:sldMk cId="4033142954" sldId="317"/>
            <ac:spMk id="5" creationId="{526C741B-D13D-482C-9544-C92CBDA1C093}"/>
          </ac:spMkLst>
        </pc:spChg>
        <pc:spChg chg="add mod">
          <ac:chgData name="marcos aurelio gularte de castro" userId="67f50566e2aee3b4" providerId="LiveId" clId="{BB5827CA-A945-4750-8B5B-F29A9F7D4EFA}" dt="2019-04-08T00:10:03.960" v="178" actId="20577"/>
          <ac:spMkLst>
            <pc:docMk/>
            <pc:sldMk cId="4033142954" sldId="317"/>
            <ac:spMk id="6" creationId="{427D702A-2093-43C7-9495-B481A91EE4E3}"/>
          </ac:spMkLst>
        </pc:spChg>
        <pc:picChg chg="add mod">
          <ac:chgData name="marcos aurelio gularte de castro" userId="67f50566e2aee3b4" providerId="LiveId" clId="{BB5827CA-A945-4750-8B5B-F29A9F7D4EFA}" dt="2019-04-08T01:36:27.285" v="345" actId="931"/>
          <ac:picMkLst>
            <pc:docMk/>
            <pc:sldMk cId="4033142954" sldId="317"/>
            <ac:picMk id="8" creationId="{28C73AA5-F314-442F-BFF0-843DFB7A201F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37:16.925" v="346" actId="931"/>
        <pc:sldMkLst>
          <pc:docMk/>
          <pc:sldMk cId="1618340382" sldId="318"/>
        </pc:sldMkLst>
        <pc:spChg chg="del">
          <ac:chgData name="marcos aurelio gularte de castro" userId="67f50566e2aee3b4" providerId="LiveId" clId="{BB5827CA-A945-4750-8B5B-F29A9F7D4EFA}" dt="2019-04-08T01:37:16.925" v="346" actId="931"/>
          <ac:spMkLst>
            <pc:docMk/>
            <pc:sldMk cId="1618340382" sldId="318"/>
            <ac:spMk id="2" creationId="{F79076BC-0080-4AD6-86D2-1F065E4FA762}"/>
          </ac:spMkLst>
        </pc:spChg>
        <pc:spChg chg="mod">
          <ac:chgData name="marcos aurelio gularte de castro" userId="67f50566e2aee3b4" providerId="LiveId" clId="{BB5827CA-A945-4750-8B5B-F29A9F7D4EFA}" dt="2019-04-08T00:10:26.972" v="183" actId="27636"/>
          <ac:spMkLst>
            <pc:docMk/>
            <pc:sldMk cId="1618340382" sldId="318"/>
            <ac:spMk id="3" creationId="{75B03034-71C9-4AC5-B032-EC584FDDF7F1}"/>
          </ac:spMkLst>
        </pc:spChg>
        <pc:picChg chg="add mod">
          <ac:chgData name="marcos aurelio gularte de castro" userId="67f50566e2aee3b4" providerId="LiveId" clId="{BB5827CA-A945-4750-8B5B-F29A9F7D4EFA}" dt="2019-04-08T01:37:16.925" v="346" actId="931"/>
          <ac:picMkLst>
            <pc:docMk/>
            <pc:sldMk cId="1618340382" sldId="318"/>
            <ac:picMk id="5" creationId="{C769C3B1-8D90-448C-86F6-B7F349B2270F}"/>
          </ac:picMkLst>
        </pc:picChg>
      </pc:sldChg>
      <pc:sldChg chg="del">
        <pc:chgData name="marcos aurelio gularte de castro" userId="67f50566e2aee3b4" providerId="LiveId" clId="{BB5827CA-A945-4750-8B5B-F29A9F7D4EFA}" dt="2019-04-07T22:56:21.167" v="26" actId="2696"/>
        <pc:sldMkLst>
          <pc:docMk/>
          <pc:sldMk cId="3601692823" sldId="318"/>
        </pc:sldMkLst>
      </pc:sldChg>
      <pc:sldChg chg="del">
        <pc:chgData name="marcos aurelio gularte de castro" userId="67f50566e2aee3b4" providerId="LiveId" clId="{BB5827CA-A945-4750-8B5B-F29A9F7D4EFA}" dt="2019-04-07T22:56:21.192" v="28" actId="2696"/>
        <pc:sldMkLst>
          <pc:docMk/>
          <pc:sldMk cId="2925348363" sldId="319"/>
        </pc:sldMkLst>
      </pc:sldChg>
      <pc:sldChg chg="addSp delSp modSp add modTransition">
        <pc:chgData name="marcos aurelio gularte de castro" userId="67f50566e2aee3b4" providerId="LiveId" clId="{BB5827CA-A945-4750-8B5B-F29A9F7D4EFA}" dt="2019-04-08T01:38:03.388" v="350" actId="171"/>
        <pc:sldMkLst>
          <pc:docMk/>
          <pc:sldMk cId="3347805098" sldId="319"/>
        </pc:sldMkLst>
        <pc:spChg chg="del">
          <ac:chgData name="marcos aurelio gularte de castro" userId="67f50566e2aee3b4" providerId="LiveId" clId="{BB5827CA-A945-4750-8B5B-F29A9F7D4EFA}" dt="2019-04-08T01:37:42.666" v="347" actId="931"/>
          <ac:spMkLst>
            <pc:docMk/>
            <pc:sldMk cId="3347805098" sldId="319"/>
            <ac:spMk id="2" creationId="{24C020B3-A0AA-449E-8EE5-4ABD3D68CFE9}"/>
          </ac:spMkLst>
        </pc:spChg>
        <pc:spChg chg="mod">
          <ac:chgData name="marcos aurelio gularte de castro" userId="67f50566e2aee3b4" providerId="LiveId" clId="{BB5827CA-A945-4750-8B5B-F29A9F7D4EFA}" dt="2019-04-08T00:12:13.715" v="185" actId="27636"/>
          <ac:spMkLst>
            <pc:docMk/>
            <pc:sldMk cId="3347805098" sldId="319"/>
            <ac:spMk id="3" creationId="{C0C591D5-19DF-4BAD-A56E-E546BF294028}"/>
          </ac:spMkLst>
        </pc:spChg>
        <pc:spChg chg="add del mod">
          <ac:chgData name="marcos aurelio gularte de castro" userId="67f50566e2aee3b4" providerId="LiveId" clId="{BB5827CA-A945-4750-8B5B-F29A9F7D4EFA}" dt="2019-04-08T01:38:00.673" v="349" actId="931"/>
          <ac:spMkLst>
            <pc:docMk/>
            <pc:sldMk cId="3347805098" sldId="319"/>
            <ac:spMk id="7" creationId="{56438071-F1E4-4F94-9D53-E75100223232}"/>
          </ac:spMkLst>
        </pc:spChg>
        <pc:picChg chg="add del mod">
          <ac:chgData name="marcos aurelio gularte de castro" userId="67f50566e2aee3b4" providerId="LiveId" clId="{BB5827CA-A945-4750-8B5B-F29A9F7D4EFA}" dt="2019-04-08T01:37:50.503" v="348" actId="478"/>
          <ac:picMkLst>
            <pc:docMk/>
            <pc:sldMk cId="3347805098" sldId="319"/>
            <ac:picMk id="5" creationId="{87B274F0-2ED1-46DA-8CB6-8FD542DC3CA0}"/>
          </ac:picMkLst>
        </pc:picChg>
        <pc:picChg chg="add mod ord">
          <ac:chgData name="marcos aurelio gularte de castro" userId="67f50566e2aee3b4" providerId="LiveId" clId="{BB5827CA-A945-4750-8B5B-F29A9F7D4EFA}" dt="2019-04-08T01:38:03.388" v="350" actId="171"/>
          <ac:picMkLst>
            <pc:docMk/>
            <pc:sldMk cId="3347805098" sldId="319"/>
            <ac:picMk id="9" creationId="{17963DD3-105B-44C0-B727-E1F1C0AFDD6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38:23.622" v="352" actId="1076"/>
        <pc:sldMkLst>
          <pc:docMk/>
          <pc:sldMk cId="1712501818" sldId="320"/>
        </pc:sldMkLst>
        <pc:spChg chg="del">
          <ac:chgData name="marcos aurelio gularte de castro" userId="67f50566e2aee3b4" providerId="LiveId" clId="{BB5827CA-A945-4750-8B5B-F29A9F7D4EFA}" dt="2019-04-08T01:38:20.723" v="351" actId="931"/>
          <ac:spMkLst>
            <pc:docMk/>
            <pc:sldMk cId="1712501818" sldId="320"/>
            <ac:spMk id="2" creationId="{5571D0DB-AD80-4154-9FCF-FDD06542D7EF}"/>
          </ac:spMkLst>
        </pc:spChg>
        <pc:spChg chg="mod">
          <ac:chgData name="marcos aurelio gularte de castro" userId="67f50566e2aee3b4" providerId="LiveId" clId="{BB5827CA-A945-4750-8B5B-F29A9F7D4EFA}" dt="2019-04-08T01:38:23.622" v="352" actId="1076"/>
          <ac:spMkLst>
            <pc:docMk/>
            <pc:sldMk cId="1712501818" sldId="320"/>
            <ac:spMk id="3" creationId="{4E35CB0D-81C3-4FC0-8E40-6A69214F6A76}"/>
          </ac:spMkLst>
        </pc:spChg>
        <pc:picChg chg="add mod">
          <ac:chgData name="marcos aurelio gularte de castro" userId="67f50566e2aee3b4" providerId="LiveId" clId="{BB5827CA-A945-4750-8B5B-F29A9F7D4EFA}" dt="2019-04-08T01:38:20.723" v="351" actId="931"/>
          <ac:picMkLst>
            <pc:docMk/>
            <pc:sldMk cId="1712501818" sldId="320"/>
            <ac:picMk id="5" creationId="{FC290A65-86C8-4FFC-BE00-7FFF56F72A8F}"/>
          </ac:picMkLst>
        </pc:picChg>
      </pc:sldChg>
      <pc:sldChg chg="del">
        <pc:chgData name="marcos aurelio gularte de castro" userId="67f50566e2aee3b4" providerId="LiveId" clId="{BB5827CA-A945-4750-8B5B-F29A9F7D4EFA}" dt="2019-04-07T22:56:21.179" v="27" actId="2696"/>
        <pc:sldMkLst>
          <pc:docMk/>
          <pc:sldMk cId="3480691759" sldId="320"/>
        </pc:sldMkLst>
      </pc:sldChg>
      <pc:sldChg chg="del">
        <pc:chgData name="marcos aurelio gularte de castro" userId="67f50566e2aee3b4" providerId="LiveId" clId="{BB5827CA-A945-4750-8B5B-F29A9F7D4EFA}" dt="2019-04-07T22:56:21.206" v="29" actId="2696"/>
        <pc:sldMkLst>
          <pc:docMk/>
          <pc:sldMk cId="899050182" sldId="321"/>
        </pc:sldMkLst>
      </pc:sldChg>
      <pc:sldChg chg="addSp delSp modSp add modTransition">
        <pc:chgData name="marcos aurelio gularte de castro" userId="67f50566e2aee3b4" providerId="LiveId" clId="{BB5827CA-A945-4750-8B5B-F29A9F7D4EFA}" dt="2019-04-08T01:38:42.377" v="354" actId="1076"/>
        <pc:sldMkLst>
          <pc:docMk/>
          <pc:sldMk cId="3798291850" sldId="321"/>
        </pc:sldMkLst>
        <pc:spChg chg="del">
          <ac:chgData name="marcos aurelio gularte de castro" userId="67f50566e2aee3b4" providerId="LiveId" clId="{BB5827CA-A945-4750-8B5B-F29A9F7D4EFA}" dt="2019-04-08T01:38:40.563" v="353" actId="931"/>
          <ac:spMkLst>
            <pc:docMk/>
            <pc:sldMk cId="3798291850" sldId="321"/>
            <ac:spMk id="2" creationId="{0E26249A-9904-4AF8-A907-3B96CF573911}"/>
          </ac:spMkLst>
        </pc:spChg>
        <pc:spChg chg="mod">
          <ac:chgData name="marcos aurelio gularte de castro" userId="67f50566e2aee3b4" providerId="LiveId" clId="{BB5827CA-A945-4750-8B5B-F29A9F7D4EFA}" dt="2019-04-08T01:38:42.377" v="354" actId="1076"/>
          <ac:spMkLst>
            <pc:docMk/>
            <pc:sldMk cId="3798291850" sldId="321"/>
            <ac:spMk id="3" creationId="{9DB37652-D5DF-468A-811A-297461B4A979}"/>
          </ac:spMkLst>
        </pc:spChg>
        <pc:picChg chg="add mod">
          <ac:chgData name="marcos aurelio gularte de castro" userId="67f50566e2aee3b4" providerId="LiveId" clId="{BB5827CA-A945-4750-8B5B-F29A9F7D4EFA}" dt="2019-04-08T01:38:40.563" v="353" actId="931"/>
          <ac:picMkLst>
            <pc:docMk/>
            <pc:sldMk cId="3798291850" sldId="321"/>
            <ac:picMk id="5" creationId="{31EC52EA-4F3B-410C-915A-A4C5D2A3ED92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39:17.313" v="356" actId="1076"/>
        <pc:sldMkLst>
          <pc:docMk/>
          <pc:sldMk cId="416803356" sldId="322"/>
        </pc:sldMkLst>
        <pc:spChg chg="del">
          <ac:chgData name="marcos aurelio gularte de castro" userId="67f50566e2aee3b4" providerId="LiveId" clId="{BB5827CA-A945-4750-8B5B-F29A9F7D4EFA}" dt="2019-04-08T01:39:14.028" v="355" actId="931"/>
          <ac:spMkLst>
            <pc:docMk/>
            <pc:sldMk cId="416803356" sldId="322"/>
            <ac:spMk id="2" creationId="{0DD072A0-A2F2-4B64-AEFC-FA31D31A6951}"/>
          </ac:spMkLst>
        </pc:spChg>
        <pc:spChg chg="mod">
          <ac:chgData name="marcos aurelio gularte de castro" userId="67f50566e2aee3b4" providerId="LiveId" clId="{BB5827CA-A945-4750-8B5B-F29A9F7D4EFA}" dt="2019-04-08T01:39:17.313" v="356" actId="1076"/>
          <ac:spMkLst>
            <pc:docMk/>
            <pc:sldMk cId="416803356" sldId="322"/>
            <ac:spMk id="3" creationId="{1F025EDB-B070-44D5-9A34-EBC7F577E5BB}"/>
          </ac:spMkLst>
        </pc:spChg>
        <pc:picChg chg="add mod">
          <ac:chgData name="marcos aurelio gularte de castro" userId="67f50566e2aee3b4" providerId="LiveId" clId="{BB5827CA-A945-4750-8B5B-F29A9F7D4EFA}" dt="2019-04-08T01:39:14.028" v="355" actId="931"/>
          <ac:picMkLst>
            <pc:docMk/>
            <pc:sldMk cId="416803356" sldId="322"/>
            <ac:picMk id="5" creationId="{F3AD150E-8733-495D-B44A-717458C76F7A}"/>
          </ac:picMkLst>
        </pc:picChg>
      </pc:sldChg>
      <pc:sldChg chg="del">
        <pc:chgData name="marcos aurelio gularte de castro" userId="67f50566e2aee3b4" providerId="LiveId" clId="{BB5827CA-A945-4750-8B5B-F29A9F7D4EFA}" dt="2019-04-07T22:56:21.216" v="30" actId="2696"/>
        <pc:sldMkLst>
          <pc:docMk/>
          <pc:sldMk cId="2334298379" sldId="322"/>
        </pc:sldMkLst>
      </pc:sldChg>
      <pc:sldChg chg="addSp delSp modSp add modTransition">
        <pc:chgData name="marcos aurelio gularte de castro" userId="67f50566e2aee3b4" providerId="LiveId" clId="{BB5827CA-A945-4750-8B5B-F29A9F7D4EFA}" dt="2019-04-08T00:29:06.245" v="289"/>
        <pc:sldMkLst>
          <pc:docMk/>
          <pc:sldMk cId="1191828" sldId="323"/>
        </pc:sldMkLst>
        <pc:spChg chg="del">
          <ac:chgData name="marcos aurelio gularte de castro" userId="67f50566e2aee3b4" providerId="LiveId" clId="{BB5827CA-A945-4750-8B5B-F29A9F7D4EFA}" dt="2019-04-08T00:15:32.108" v="193"/>
          <ac:spMkLst>
            <pc:docMk/>
            <pc:sldMk cId="1191828" sldId="323"/>
            <ac:spMk id="2" creationId="{725A8A6E-B92A-4927-BF50-1E2D22838B1B}"/>
          </ac:spMkLst>
        </pc:spChg>
        <pc:spChg chg="del">
          <ac:chgData name="marcos aurelio gularte de castro" userId="67f50566e2aee3b4" providerId="LiveId" clId="{BB5827CA-A945-4750-8B5B-F29A9F7D4EFA}" dt="2019-04-08T00:15:32.108" v="193"/>
          <ac:spMkLst>
            <pc:docMk/>
            <pc:sldMk cId="1191828" sldId="323"/>
            <ac:spMk id="3" creationId="{BB375A4C-7145-4F15-8C06-02231C394927}"/>
          </ac:spMkLst>
        </pc:spChg>
        <pc:spChg chg="add mod">
          <ac:chgData name="marcos aurelio gularte de castro" userId="67f50566e2aee3b4" providerId="LiveId" clId="{BB5827CA-A945-4750-8B5B-F29A9F7D4EFA}" dt="2019-04-08T00:15:32.108" v="193"/>
          <ac:spMkLst>
            <pc:docMk/>
            <pc:sldMk cId="1191828" sldId="323"/>
            <ac:spMk id="4" creationId="{5E61C804-5080-4C7A-9760-64E575024F29}"/>
          </ac:spMkLst>
        </pc:spChg>
        <pc:spChg chg="add mod">
          <ac:chgData name="marcos aurelio gularte de castro" userId="67f50566e2aee3b4" providerId="LiveId" clId="{BB5827CA-A945-4750-8B5B-F29A9F7D4EFA}" dt="2019-04-08T00:15:36.287" v="195" actId="20577"/>
          <ac:spMkLst>
            <pc:docMk/>
            <pc:sldMk cId="1191828" sldId="323"/>
            <ac:spMk id="5" creationId="{0C90EF07-25F0-41D9-AFC8-033FB314C3CC}"/>
          </ac:spMkLst>
        </pc:spChg>
        <pc:spChg chg="add mod">
          <ac:chgData name="marcos aurelio gularte de castro" userId="67f50566e2aee3b4" providerId="LiveId" clId="{BB5827CA-A945-4750-8B5B-F29A9F7D4EFA}" dt="2019-04-08T00:15:41.427" v="196" actId="20577"/>
          <ac:spMkLst>
            <pc:docMk/>
            <pc:sldMk cId="1191828" sldId="323"/>
            <ac:spMk id="6" creationId="{7B11CF10-45D2-4847-ABDE-0CBC48019605}"/>
          </ac:spMkLst>
        </pc:spChg>
      </pc:sldChg>
      <pc:sldChg chg="del">
        <pc:chgData name="marcos aurelio gularte de castro" userId="67f50566e2aee3b4" providerId="LiveId" clId="{BB5827CA-A945-4750-8B5B-F29A9F7D4EFA}" dt="2019-04-07T22:56:21.243" v="32" actId="2696"/>
        <pc:sldMkLst>
          <pc:docMk/>
          <pc:sldMk cId="1128492196" sldId="323"/>
        </pc:sldMkLst>
      </pc:sldChg>
      <pc:sldChg chg="del">
        <pc:chgData name="marcos aurelio gularte de castro" userId="67f50566e2aee3b4" providerId="LiveId" clId="{BB5827CA-A945-4750-8B5B-F29A9F7D4EFA}" dt="2019-04-07T22:56:21.263" v="34" actId="2696"/>
        <pc:sldMkLst>
          <pc:docMk/>
          <pc:sldMk cId="1179813848" sldId="324"/>
        </pc:sldMkLst>
      </pc:sldChg>
      <pc:sldChg chg="addSp delSp modSp add modTransition">
        <pc:chgData name="marcos aurelio gularte de castro" userId="67f50566e2aee3b4" providerId="LiveId" clId="{BB5827CA-A945-4750-8B5B-F29A9F7D4EFA}" dt="2019-04-08T01:40:34.445" v="357" actId="931"/>
        <pc:sldMkLst>
          <pc:docMk/>
          <pc:sldMk cId="3306609668" sldId="324"/>
        </pc:sldMkLst>
        <pc:spChg chg="del">
          <ac:chgData name="marcos aurelio gularte de castro" userId="67f50566e2aee3b4" providerId="LiveId" clId="{BB5827CA-A945-4750-8B5B-F29A9F7D4EFA}" dt="2019-04-08T01:40:34.445" v="357" actId="931"/>
          <ac:spMkLst>
            <pc:docMk/>
            <pc:sldMk cId="3306609668" sldId="324"/>
            <ac:spMk id="2" creationId="{5B1FF5B4-E3AB-45C3-8C12-2CFF84A57B03}"/>
          </ac:spMkLst>
        </pc:spChg>
        <pc:spChg chg="mod">
          <ac:chgData name="marcos aurelio gularte de castro" userId="67f50566e2aee3b4" providerId="LiveId" clId="{BB5827CA-A945-4750-8B5B-F29A9F7D4EFA}" dt="2019-04-08T00:16:32.067" v="201" actId="20577"/>
          <ac:spMkLst>
            <pc:docMk/>
            <pc:sldMk cId="3306609668" sldId="324"/>
            <ac:spMk id="3" creationId="{BDA74B64-2647-45B6-BA90-7E7FF48DFB38}"/>
          </ac:spMkLst>
        </pc:spChg>
        <pc:picChg chg="add mod">
          <ac:chgData name="marcos aurelio gularte de castro" userId="67f50566e2aee3b4" providerId="LiveId" clId="{BB5827CA-A945-4750-8B5B-F29A9F7D4EFA}" dt="2019-04-08T01:40:34.445" v="357" actId="931"/>
          <ac:picMkLst>
            <pc:docMk/>
            <pc:sldMk cId="3306609668" sldId="324"/>
            <ac:picMk id="5" creationId="{95107E06-AC5D-498F-8B6A-4583B87C2862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42:13.382" v="366" actId="931"/>
        <pc:sldMkLst>
          <pc:docMk/>
          <pc:sldMk cId="800743718" sldId="325"/>
        </pc:sldMkLst>
        <pc:spChg chg="del">
          <ac:chgData name="marcos aurelio gularte de castro" userId="67f50566e2aee3b4" providerId="LiveId" clId="{BB5827CA-A945-4750-8B5B-F29A9F7D4EFA}" dt="2019-04-08T01:42:13.382" v="366" actId="931"/>
          <ac:spMkLst>
            <pc:docMk/>
            <pc:sldMk cId="800743718" sldId="325"/>
            <ac:spMk id="2" creationId="{537B1F8F-D8E6-4DAE-994E-9CF8921DD44D}"/>
          </ac:spMkLst>
        </pc:spChg>
        <pc:spChg chg="mod">
          <ac:chgData name="marcos aurelio gularte de castro" userId="67f50566e2aee3b4" providerId="LiveId" clId="{BB5827CA-A945-4750-8B5B-F29A9F7D4EFA}" dt="2019-04-08T00:19:07.356" v="241" actId="20577"/>
          <ac:spMkLst>
            <pc:docMk/>
            <pc:sldMk cId="800743718" sldId="325"/>
            <ac:spMk id="3" creationId="{90DB3A31-C8A8-49BE-AC37-559D8C5C92E9}"/>
          </ac:spMkLst>
        </pc:spChg>
        <pc:picChg chg="add mod">
          <ac:chgData name="marcos aurelio gularte de castro" userId="67f50566e2aee3b4" providerId="LiveId" clId="{BB5827CA-A945-4750-8B5B-F29A9F7D4EFA}" dt="2019-04-08T01:42:13.382" v="366" actId="931"/>
          <ac:picMkLst>
            <pc:docMk/>
            <pc:sldMk cId="800743718" sldId="325"/>
            <ac:picMk id="5" creationId="{62A81EC2-CC21-4120-B9AD-C4759B978C3E}"/>
          </ac:picMkLst>
        </pc:picChg>
      </pc:sldChg>
      <pc:sldChg chg="del">
        <pc:chgData name="marcos aurelio gularte de castro" userId="67f50566e2aee3b4" providerId="LiveId" clId="{BB5827CA-A945-4750-8B5B-F29A9F7D4EFA}" dt="2019-04-07T22:56:21.229" v="31" actId="2696"/>
        <pc:sldMkLst>
          <pc:docMk/>
          <pc:sldMk cId="1441405049" sldId="325"/>
        </pc:sldMkLst>
      </pc:sldChg>
      <pc:sldChg chg="addSp delSp modSp add modTransition">
        <pc:chgData name="marcos aurelio gularte de castro" userId="67f50566e2aee3b4" providerId="LiveId" clId="{BB5827CA-A945-4750-8B5B-F29A9F7D4EFA}" dt="2019-04-08T01:43:00.908" v="369" actId="931"/>
        <pc:sldMkLst>
          <pc:docMk/>
          <pc:sldMk cId="886653615" sldId="326"/>
        </pc:sldMkLst>
        <pc:spChg chg="del">
          <ac:chgData name="marcos aurelio gularte de castro" userId="67f50566e2aee3b4" providerId="LiveId" clId="{BB5827CA-A945-4750-8B5B-F29A9F7D4EFA}" dt="2019-04-08T00:22:11.076" v="242"/>
          <ac:spMkLst>
            <pc:docMk/>
            <pc:sldMk cId="886653615" sldId="326"/>
            <ac:spMk id="2" creationId="{FE5EF18C-5500-4C59-9511-6CC9B5EEB6F8}"/>
          </ac:spMkLst>
        </pc:spChg>
        <pc:spChg chg="del">
          <ac:chgData name="marcos aurelio gularte de castro" userId="67f50566e2aee3b4" providerId="LiveId" clId="{BB5827CA-A945-4750-8B5B-F29A9F7D4EFA}" dt="2019-04-08T00:22:11.076" v="242"/>
          <ac:spMkLst>
            <pc:docMk/>
            <pc:sldMk cId="886653615" sldId="326"/>
            <ac:spMk id="3" creationId="{7498079C-83E4-4675-A12B-3BED4BE9290F}"/>
          </ac:spMkLst>
        </pc:spChg>
        <pc:spChg chg="add del mod">
          <ac:chgData name="marcos aurelio gularte de castro" userId="67f50566e2aee3b4" providerId="LiveId" clId="{BB5827CA-A945-4750-8B5B-F29A9F7D4EFA}" dt="2019-04-08T01:43:00.908" v="369" actId="931"/>
          <ac:spMkLst>
            <pc:docMk/>
            <pc:sldMk cId="886653615" sldId="326"/>
            <ac:spMk id="4" creationId="{27D008C0-C337-4E49-9CB7-90F6C0EC6D4E}"/>
          </ac:spMkLst>
        </pc:spChg>
        <pc:spChg chg="add mod">
          <ac:chgData name="marcos aurelio gularte de castro" userId="67f50566e2aee3b4" providerId="LiveId" clId="{BB5827CA-A945-4750-8B5B-F29A9F7D4EFA}" dt="2019-04-08T01:42:25.237" v="368" actId="20577"/>
          <ac:spMkLst>
            <pc:docMk/>
            <pc:sldMk cId="886653615" sldId="326"/>
            <ac:spMk id="5" creationId="{15BBE5B9-DAC8-4114-8B54-1D2B7FE6166C}"/>
          </ac:spMkLst>
        </pc:spChg>
        <pc:spChg chg="add mod">
          <ac:chgData name="marcos aurelio gularte de castro" userId="67f50566e2aee3b4" providerId="LiveId" clId="{BB5827CA-A945-4750-8B5B-F29A9F7D4EFA}" dt="2019-04-08T00:22:17.617" v="245" actId="20577"/>
          <ac:spMkLst>
            <pc:docMk/>
            <pc:sldMk cId="886653615" sldId="326"/>
            <ac:spMk id="6" creationId="{CB1B83F6-C648-4710-A711-7AFBE5D29692}"/>
          </ac:spMkLst>
        </pc:spChg>
        <pc:spChg chg="add mod">
          <ac:chgData name="marcos aurelio gularte de castro" userId="67f50566e2aee3b4" providerId="LiveId" clId="{BB5827CA-A945-4750-8B5B-F29A9F7D4EFA}" dt="2019-04-08T01:43:00.908" v="369" actId="931"/>
          <ac:spMkLst>
            <pc:docMk/>
            <pc:sldMk cId="886653615" sldId="326"/>
            <ac:spMk id="9" creationId="{FBAACACB-742D-4E3D-886A-C4387C5C1891}"/>
          </ac:spMkLst>
        </pc:spChg>
        <pc:picChg chg="add mod">
          <ac:chgData name="marcos aurelio gularte de castro" userId="67f50566e2aee3b4" providerId="LiveId" clId="{BB5827CA-A945-4750-8B5B-F29A9F7D4EFA}" dt="2019-04-08T01:43:00.908" v="369" actId="931"/>
          <ac:picMkLst>
            <pc:docMk/>
            <pc:sldMk cId="886653615" sldId="326"/>
            <ac:picMk id="8" creationId="{26906625-09D1-493A-B8CE-DFB7DB4B28F3}"/>
          </ac:picMkLst>
        </pc:picChg>
      </pc:sldChg>
      <pc:sldChg chg="del">
        <pc:chgData name="marcos aurelio gularte de castro" userId="67f50566e2aee3b4" providerId="LiveId" clId="{BB5827CA-A945-4750-8B5B-F29A9F7D4EFA}" dt="2019-04-07T22:56:21.251" v="33" actId="2696"/>
        <pc:sldMkLst>
          <pc:docMk/>
          <pc:sldMk cId="1253169879" sldId="326"/>
        </pc:sldMkLst>
      </pc:sldChg>
      <pc:sldChg chg="addSp delSp modSp add ord modTransition">
        <pc:chgData name="marcos aurelio gularte de castro" userId="67f50566e2aee3b4" providerId="LiveId" clId="{BB5827CA-A945-4750-8B5B-F29A9F7D4EFA}" dt="2019-04-08T01:41:51.177" v="365" actId="1076"/>
        <pc:sldMkLst>
          <pc:docMk/>
          <pc:sldMk cId="3122000805" sldId="327"/>
        </pc:sldMkLst>
        <pc:spChg chg="del">
          <ac:chgData name="marcos aurelio gularte de castro" userId="67f50566e2aee3b4" providerId="LiveId" clId="{BB5827CA-A945-4750-8B5B-F29A9F7D4EFA}" dt="2019-04-08T01:41:25.659" v="358" actId="931"/>
          <ac:spMkLst>
            <pc:docMk/>
            <pc:sldMk cId="3122000805" sldId="327"/>
            <ac:spMk id="2" creationId="{24B2FB83-5141-4AFB-9788-0B30E8C48C44}"/>
          </ac:spMkLst>
        </pc:spChg>
        <pc:spChg chg="mod">
          <ac:chgData name="marcos aurelio gularte de castro" userId="67f50566e2aee3b4" providerId="LiveId" clId="{BB5827CA-A945-4750-8B5B-F29A9F7D4EFA}" dt="2019-04-08T01:41:51.177" v="365" actId="1076"/>
          <ac:spMkLst>
            <pc:docMk/>
            <pc:sldMk cId="3122000805" sldId="327"/>
            <ac:spMk id="3" creationId="{ECE6B698-0527-4E99-8456-08A201D124F2}"/>
          </ac:spMkLst>
        </pc:spChg>
        <pc:spChg chg="add mod">
          <ac:chgData name="marcos aurelio gularte de castro" userId="67f50566e2aee3b4" providerId="LiveId" clId="{BB5827CA-A945-4750-8B5B-F29A9F7D4EFA}" dt="2019-04-08T01:41:25.659" v="358" actId="931"/>
          <ac:spMkLst>
            <pc:docMk/>
            <pc:sldMk cId="3122000805" sldId="327"/>
            <ac:spMk id="6" creationId="{68CE1295-6E9A-43DB-AF71-A4E00C3696BC}"/>
          </ac:spMkLst>
        </pc:spChg>
        <pc:spChg chg="add del mod">
          <ac:chgData name="marcos aurelio gularte de castro" userId="67f50566e2aee3b4" providerId="LiveId" clId="{BB5827CA-A945-4750-8B5B-F29A9F7D4EFA}" dt="2019-04-08T01:41:45.373" v="361" actId="931"/>
          <ac:spMkLst>
            <pc:docMk/>
            <pc:sldMk cId="3122000805" sldId="327"/>
            <ac:spMk id="8" creationId="{63101F27-418D-4BD8-A24E-D9E4817BBCA0}"/>
          </ac:spMkLst>
        </pc:spChg>
        <pc:picChg chg="add del mod">
          <ac:chgData name="marcos aurelio gularte de castro" userId="67f50566e2aee3b4" providerId="LiveId" clId="{BB5827CA-A945-4750-8B5B-F29A9F7D4EFA}" dt="2019-04-08T01:41:30.177" v="360" actId="478"/>
          <ac:picMkLst>
            <pc:docMk/>
            <pc:sldMk cId="3122000805" sldId="327"/>
            <ac:picMk id="5" creationId="{476E2652-505C-415F-B0BF-2D329809C3EA}"/>
          </ac:picMkLst>
        </pc:picChg>
        <pc:picChg chg="add mod ord">
          <ac:chgData name="marcos aurelio gularte de castro" userId="67f50566e2aee3b4" providerId="LiveId" clId="{BB5827CA-A945-4750-8B5B-F29A9F7D4EFA}" dt="2019-04-08T01:41:48.698" v="364" actId="171"/>
          <ac:picMkLst>
            <pc:docMk/>
            <pc:sldMk cId="3122000805" sldId="327"/>
            <ac:picMk id="10" creationId="{DF2E11D6-6E2F-442B-8516-52E8F43834D2}"/>
          </ac:picMkLst>
        </pc:picChg>
      </pc:sldChg>
      <pc:sldChg chg="del">
        <pc:chgData name="marcos aurelio gularte de castro" userId="67f50566e2aee3b4" providerId="LiveId" clId="{BB5827CA-A945-4750-8B5B-F29A9F7D4EFA}" dt="2019-04-07T22:56:21.273" v="35" actId="2696"/>
        <pc:sldMkLst>
          <pc:docMk/>
          <pc:sldMk cId="3494005901" sldId="327"/>
        </pc:sldMkLst>
      </pc:sldChg>
      <pc:sldChg chg="addSp delSp modSp add modTransition">
        <pc:chgData name="marcos aurelio gularte de castro" userId="67f50566e2aee3b4" providerId="LiveId" clId="{BB5827CA-A945-4750-8B5B-F29A9F7D4EFA}" dt="2019-04-08T01:43:34.022" v="371" actId="1076"/>
        <pc:sldMkLst>
          <pc:docMk/>
          <pc:sldMk cId="940815979" sldId="328"/>
        </pc:sldMkLst>
        <pc:spChg chg="del">
          <ac:chgData name="marcos aurelio gularte de castro" userId="67f50566e2aee3b4" providerId="LiveId" clId="{BB5827CA-A945-4750-8B5B-F29A9F7D4EFA}" dt="2019-04-08T00:22:31.694" v="247"/>
          <ac:spMkLst>
            <pc:docMk/>
            <pc:sldMk cId="940815979" sldId="328"/>
            <ac:spMk id="2" creationId="{BAF6B53B-020F-4B70-AB0B-472C2D111C58}"/>
          </ac:spMkLst>
        </pc:spChg>
        <pc:spChg chg="del">
          <ac:chgData name="marcos aurelio gularte de castro" userId="67f50566e2aee3b4" providerId="LiveId" clId="{BB5827CA-A945-4750-8B5B-F29A9F7D4EFA}" dt="2019-04-08T00:22:31.694" v="247"/>
          <ac:spMkLst>
            <pc:docMk/>
            <pc:sldMk cId="940815979" sldId="328"/>
            <ac:spMk id="3" creationId="{1875B4FE-2451-4DB8-96FE-BCC0C44515CA}"/>
          </ac:spMkLst>
        </pc:spChg>
        <pc:spChg chg="del">
          <ac:chgData name="marcos aurelio gularte de castro" userId="67f50566e2aee3b4" providerId="LiveId" clId="{BB5827CA-A945-4750-8B5B-F29A9F7D4EFA}" dt="2019-04-08T00:22:31.694" v="247"/>
          <ac:spMkLst>
            <pc:docMk/>
            <pc:sldMk cId="940815979" sldId="328"/>
            <ac:spMk id="4" creationId="{0E0F4789-8335-4639-92DE-5931347064D5}"/>
          </ac:spMkLst>
        </pc:spChg>
        <pc:spChg chg="add del mod">
          <ac:chgData name="marcos aurelio gularte de castro" userId="67f50566e2aee3b4" providerId="LiveId" clId="{BB5827CA-A945-4750-8B5B-F29A9F7D4EFA}" dt="2019-04-08T01:43:30.884" v="370" actId="931"/>
          <ac:spMkLst>
            <pc:docMk/>
            <pc:sldMk cId="940815979" sldId="328"/>
            <ac:spMk id="5" creationId="{C80FBEDA-E15D-4F32-913A-C5C3983F77F5}"/>
          </ac:spMkLst>
        </pc:spChg>
        <pc:spChg chg="add mod">
          <ac:chgData name="marcos aurelio gularte de castro" userId="67f50566e2aee3b4" providerId="LiveId" clId="{BB5827CA-A945-4750-8B5B-F29A9F7D4EFA}" dt="2019-04-08T01:43:34.022" v="371" actId="1076"/>
          <ac:spMkLst>
            <pc:docMk/>
            <pc:sldMk cId="940815979" sldId="328"/>
            <ac:spMk id="6" creationId="{FD1439F0-6713-4887-B46F-8E4BA38E52DA}"/>
          </ac:spMkLst>
        </pc:spChg>
        <pc:picChg chg="add mod">
          <ac:chgData name="marcos aurelio gularte de castro" userId="67f50566e2aee3b4" providerId="LiveId" clId="{BB5827CA-A945-4750-8B5B-F29A9F7D4EFA}" dt="2019-04-08T01:43:30.884" v="370" actId="931"/>
          <ac:picMkLst>
            <pc:docMk/>
            <pc:sldMk cId="940815979" sldId="328"/>
            <ac:picMk id="8" creationId="{D84176E7-A35E-4C67-806D-F418133BB347}"/>
          </ac:picMkLst>
        </pc:picChg>
      </pc:sldChg>
      <pc:sldChg chg="del">
        <pc:chgData name="marcos aurelio gularte de castro" userId="67f50566e2aee3b4" providerId="LiveId" clId="{BB5827CA-A945-4750-8B5B-F29A9F7D4EFA}" dt="2019-04-07T22:56:21.281" v="36" actId="2696"/>
        <pc:sldMkLst>
          <pc:docMk/>
          <pc:sldMk cId="2618155576" sldId="328"/>
        </pc:sldMkLst>
      </pc:sldChg>
      <pc:sldChg chg="addSp delSp modSp add modTransition">
        <pc:chgData name="marcos aurelio gularte de castro" userId="67f50566e2aee3b4" providerId="LiveId" clId="{BB5827CA-A945-4750-8B5B-F29A9F7D4EFA}" dt="2019-04-08T01:43:46.961" v="373" actId="1076"/>
        <pc:sldMkLst>
          <pc:docMk/>
          <pc:sldMk cId="1548976588" sldId="329"/>
        </pc:sldMkLst>
        <pc:spChg chg="del">
          <ac:chgData name="marcos aurelio gularte de castro" userId="67f50566e2aee3b4" providerId="LiveId" clId="{BB5827CA-A945-4750-8B5B-F29A9F7D4EFA}" dt="2019-04-08T01:43:43.664" v="372" actId="931"/>
          <ac:spMkLst>
            <pc:docMk/>
            <pc:sldMk cId="1548976588" sldId="329"/>
            <ac:spMk id="2" creationId="{03531CAB-11D1-4D45-B0D2-56FE06479B9A}"/>
          </ac:spMkLst>
        </pc:spChg>
        <pc:spChg chg="mod">
          <ac:chgData name="marcos aurelio gularte de castro" userId="67f50566e2aee3b4" providerId="LiveId" clId="{BB5827CA-A945-4750-8B5B-F29A9F7D4EFA}" dt="2019-04-08T01:43:46.961" v="373" actId="1076"/>
          <ac:spMkLst>
            <pc:docMk/>
            <pc:sldMk cId="1548976588" sldId="329"/>
            <ac:spMk id="3" creationId="{CD2722FC-E528-40B6-839C-D76805C94C95}"/>
          </ac:spMkLst>
        </pc:spChg>
        <pc:picChg chg="add mod">
          <ac:chgData name="marcos aurelio gularte de castro" userId="67f50566e2aee3b4" providerId="LiveId" clId="{BB5827CA-A945-4750-8B5B-F29A9F7D4EFA}" dt="2019-04-08T01:43:43.664" v="372" actId="931"/>
          <ac:picMkLst>
            <pc:docMk/>
            <pc:sldMk cId="1548976588" sldId="329"/>
            <ac:picMk id="5" creationId="{CD212F60-824E-472F-8B5C-8991ACE4952A}"/>
          </ac:picMkLst>
        </pc:picChg>
      </pc:sldChg>
      <pc:sldChg chg="del">
        <pc:chgData name="marcos aurelio gularte de castro" userId="67f50566e2aee3b4" providerId="LiveId" clId="{BB5827CA-A945-4750-8B5B-F29A9F7D4EFA}" dt="2019-04-07T22:56:21.292" v="37" actId="2696"/>
        <pc:sldMkLst>
          <pc:docMk/>
          <pc:sldMk cId="2676481432" sldId="329"/>
        </pc:sldMkLst>
      </pc:sldChg>
      <pc:sldChg chg="del">
        <pc:chgData name="marcos aurelio gularte de castro" userId="67f50566e2aee3b4" providerId="LiveId" clId="{BB5827CA-A945-4750-8B5B-F29A9F7D4EFA}" dt="2019-04-07T22:56:21.306" v="38" actId="2696"/>
        <pc:sldMkLst>
          <pc:docMk/>
          <pc:sldMk cId="1011686283" sldId="330"/>
        </pc:sldMkLst>
      </pc:sldChg>
      <pc:sldChg chg="addSp delSp modSp add modTransition">
        <pc:chgData name="marcos aurelio gularte de castro" userId="67f50566e2aee3b4" providerId="LiveId" clId="{BB5827CA-A945-4750-8B5B-F29A9F7D4EFA}" dt="2019-04-08T01:43:55.579" v="374" actId="931"/>
        <pc:sldMkLst>
          <pc:docMk/>
          <pc:sldMk cId="2261583348" sldId="330"/>
        </pc:sldMkLst>
        <pc:spChg chg="del">
          <ac:chgData name="marcos aurelio gularte de castro" userId="67f50566e2aee3b4" providerId="LiveId" clId="{BB5827CA-A945-4750-8B5B-F29A9F7D4EFA}" dt="2019-04-08T01:43:55.579" v="374" actId="931"/>
          <ac:spMkLst>
            <pc:docMk/>
            <pc:sldMk cId="2261583348" sldId="330"/>
            <ac:spMk id="2" creationId="{2AED56FD-11B6-4AF7-88D4-7144BAF7772F}"/>
          </ac:spMkLst>
        </pc:spChg>
        <pc:spChg chg="mod">
          <ac:chgData name="marcos aurelio gularte de castro" userId="67f50566e2aee3b4" providerId="LiveId" clId="{BB5827CA-A945-4750-8B5B-F29A9F7D4EFA}" dt="2019-04-08T00:24:04.813" v="263" actId="20577"/>
          <ac:spMkLst>
            <pc:docMk/>
            <pc:sldMk cId="2261583348" sldId="330"/>
            <ac:spMk id="3" creationId="{1F4F0DB6-0BCB-4B3F-A3E6-252D18B7A56A}"/>
          </ac:spMkLst>
        </pc:spChg>
        <pc:picChg chg="add mod">
          <ac:chgData name="marcos aurelio gularte de castro" userId="67f50566e2aee3b4" providerId="LiveId" clId="{BB5827CA-A945-4750-8B5B-F29A9F7D4EFA}" dt="2019-04-08T01:43:55.579" v="374" actId="931"/>
          <ac:picMkLst>
            <pc:docMk/>
            <pc:sldMk cId="2261583348" sldId="330"/>
            <ac:picMk id="5" creationId="{A619954B-A8B4-4D75-A98E-7C2763439F56}"/>
          </ac:picMkLst>
        </pc:picChg>
      </pc:sldChg>
      <pc:sldChg chg="del">
        <pc:chgData name="marcos aurelio gularte de castro" userId="67f50566e2aee3b4" providerId="LiveId" clId="{BB5827CA-A945-4750-8B5B-F29A9F7D4EFA}" dt="2019-04-07T22:56:21.314" v="39" actId="2696"/>
        <pc:sldMkLst>
          <pc:docMk/>
          <pc:sldMk cId="1833062552" sldId="331"/>
        </pc:sldMkLst>
      </pc:sldChg>
      <pc:sldChg chg="addSp delSp modSp add modTransition">
        <pc:chgData name="marcos aurelio gularte de castro" userId="67f50566e2aee3b4" providerId="LiveId" clId="{BB5827CA-A945-4750-8B5B-F29A9F7D4EFA}" dt="2019-04-08T01:44:48.288" v="378" actId="1076"/>
        <pc:sldMkLst>
          <pc:docMk/>
          <pc:sldMk cId="4227847883" sldId="331"/>
        </pc:sldMkLst>
        <pc:spChg chg="del">
          <ac:chgData name="marcos aurelio gularte de castro" userId="67f50566e2aee3b4" providerId="LiveId" clId="{BB5827CA-A945-4750-8B5B-F29A9F7D4EFA}" dt="2019-04-08T01:44:32.202" v="375" actId="931"/>
          <ac:spMkLst>
            <pc:docMk/>
            <pc:sldMk cId="4227847883" sldId="331"/>
            <ac:spMk id="2" creationId="{D8AB2A10-C1AE-43C3-8C87-3B666D5B59D9}"/>
          </ac:spMkLst>
        </pc:spChg>
        <pc:spChg chg="mod">
          <ac:chgData name="marcos aurelio gularte de castro" userId="67f50566e2aee3b4" providerId="LiveId" clId="{BB5827CA-A945-4750-8B5B-F29A9F7D4EFA}" dt="2019-04-08T01:44:48.288" v="378" actId="1076"/>
          <ac:spMkLst>
            <pc:docMk/>
            <pc:sldMk cId="4227847883" sldId="331"/>
            <ac:spMk id="3" creationId="{94B2E958-01C5-4F4F-A36C-912BE1C1B23D}"/>
          </ac:spMkLst>
        </pc:spChg>
        <pc:picChg chg="add mod">
          <ac:chgData name="marcos aurelio gularte de castro" userId="67f50566e2aee3b4" providerId="LiveId" clId="{BB5827CA-A945-4750-8B5B-F29A9F7D4EFA}" dt="2019-04-08T01:44:32.202" v="375" actId="931"/>
          <ac:picMkLst>
            <pc:docMk/>
            <pc:sldMk cId="4227847883" sldId="331"/>
            <ac:picMk id="5" creationId="{67DBF9BD-3ACD-4D11-A1AB-1C58F63F4A43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1:45:19.035" v="380" actId="1076"/>
        <pc:sldMkLst>
          <pc:docMk/>
          <pc:sldMk cId="290904700" sldId="332"/>
        </pc:sldMkLst>
        <pc:spChg chg="del">
          <ac:chgData name="marcos aurelio gularte de castro" userId="67f50566e2aee3b4" providerId="LiveId" clId="{BB5827CA-A945-4750-8B5B-F29A9F7D4EFA}" dt="2019-04-08T01:45:16.973" v="379" actId="931"/>
          <ac:spMkLst>
            <pc:docMk/>
            <pc:sldMk cId="290904700" sldId="332"/>
            <ac:spMk id="2" creationId="{11D87488-FD40-40A2-A811-F6A98FB21FA8}"/>
          </ac:spMkLst>
        </pc:spChg>
        <pc:spChg chg="mod">
          <ac:chgData name="marcos aurelio gularte de castro" userId="67f50566e2aee3b4" providerId="LiveId" clId="{BB5827CA-A945-4750-8B5B-F29A9F7D4EFA}" dt="2019-04-08T01:45:19.035" v="380" actId="1076"/>
          <ac:spMkLst>
            <pc:docMk/>
            <pc:sldMk cId="290904700" sldId="332"/>
            <ac:spMk id="3" creationId="{500ADA77-645C-4B0A-863C-960A3BF197F0}"/>
          </ac:spMkLst>
        </pc:spChg>
        <pc:picChg chg="add mod">
          <ac:chgData name="marcos aurelio gularte de castro" userId="67f50566e2aee3b4" providerId="LiveId" clId="{BB5827CA-A945-4750-8B5B-F29A9F7D4EFA}" dt="2019-04-08T01:45:16.973" v="379" actId="931"/>
          <ac:picMkLst>
            <pc:docMk/>
            <pc:sldMk cId="290904700" sldId="332"/>
            <ac:picMk id="5" creationId="{2B8082F9-A987-4D2C-BA84-D81EBC7B424A}"/>
          </ac:picMkLst>
        </pc:picChg>
      </pc:sldChg>
      <pc:sldChg chg="del">
        <pc:chgData name="marcos aurelio gularte de castro" userId="67f50566e2aee3b4" providerId="LiveId" clId="{BB5827CA-A945-4750-8B5B-F29A9F7D4EFA}" dt="2019-04-07T22:56:21.326" v="40" actId="2696"/>
        <pc:sldMkLst>
          <pc:docMk/>
          <pc:sldMk cId="1091530840" sldId="332"/>
        </pc:sldMkLst>
      </pc:sldChg>
      <pc:sldChg chg="del">
        <pc:chgData name="marcos aurelio gularte de castro" userId="67f50566e2aee3b4" providerId="LiveId" clId="{BB5827CA-A945-4750-8B5B-F29A9F7D4EFA}" dt="2019-04-07T22:56:21.334" v="41" actId="2696"/>
        <pc:sldMkLst>
          <pc:docMk/>
          <pc:sldMk cId="1392101484" sldId="333"/>
        </pc:sldMkLst>
      </pc:sldChg>
      <pc:sldChg chg="addSp delSp modSp add modTransition">
        <pc:chgData name="marcos aurelio gularte de castro" userId="67f50566e2aee3b4" providerId="LiveId" clId="{BB5827CA-A945-4750-8B5B-F29A9F7D4EFA}" dt="2019-04-08T01:46:03.961" v="382" actId="1076"/>
        <pc:sldMkLst>
          <pc:docMk/>
          <pc:sldMk cId="2343048972" sldId="333"/>
        </pc:sldMkLst>
        <pc:spChg chg="del">
          <ac:chgData name="marcos aurelio gularte de castro" userId="67f50566e2aee3b4" providerId="LiveId" clId="{BB5827CA-A945-4750-8B5B-F29A9F7D4EFA}" dt="2019-04-08T01:46:01.591" v="381" actId="931"/>
          <ac:spMkLst>
            <pc:docMk/>
            <pc:sldMk cId="2343048972" sldId="333"/>
            <ac:spMk id="2" creationId="{076B110E-6D32-4621-9B48-37B303D19B09}"/>
          </ac:spMkLst>
        </pc:spChg>
        <pc:spChg chg="mod">
          <ac:chgData name="marcos aurelio gularte de castro" userId="67f50566e2aee3b4" providerId="LiveId" clId="{BB5827CA-A945-4750-8B5B-F29A9F7D4EFA}" dt="2019-04-08T01:46:03.961" v="382" actId="1076"/>
          <ac:spMkLst>
            <pc:docMk/>
            <pc:sldMk cId="2343048972" sldId="333"/>
            <ac:spMk id="3" creationId="{340CE268-163A-4407-90C7-92091C098A62}"/>
          </ac:spMkLst>
        </pc:spChg>
        <pc:picChg chg="add mod">
          <ac:chgData name="marcos aurelio gularte de castro" userId="67f50566e2aee3b4" providerId="LiveId" clId="{BB5827CA-A945-4750-8B5B-F29A9F7D4EFA}" dt="2019-04-08T01:46:01.591" v="381" actId="931"/>
          <ac:picMkLst>
            <pc:docMk/>
            <pc:sldMk cId="2343048972" sldId="333"/>
            <ac:picMk id="5" creationId="{04971ED8-168D-4242-891C-C34681721B9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8T00:29:06.245" v="289"/>
        <pc:sldMkLst>
          <pc:docMk/>
          <pc:sldMk cId="704230782" sldId="334"/>
        </pc:sldMkLst>
        <pc:spChg chg="del">
          <ac:chgData name="marcos aurelio gularte de castro" userId="67f50566e2aee3b4" providerId="LiveId" clId="{BB5827CA-A945-4750-8B5B-F29A9F7D4EFA}" dt="2019-04-08T00:28:20.154" v="279"/>
          <ac:spMkLst>
            <pc:docMk/>
            <pc:sldMk cId="704230782" sldId="334"/>
            <ac:spMk id="2" creationId="{6C6D98D4-FFFE-4E98-A166-1180BF1D1646}"/>
          </ac:spMkLst>
        </pc:spChg>
        <pc:spChg chg="del">
          <ac:chgData name="marcos aurelio gularte de castro" userId="67f50566e2aee3b4" providerId="LiveId" clId="{BB5827CA-A945-4750-8B5B-F29A9F7D4EFA}" dt="2019-04-08T00:28:20.154" v="279"/>
          <ac:spMkLst>
            <pc:docMk/>
            <pc:sldMk cId="704230782" sldId="334"/>
            <ac:spMk id="3" creationId="{49232D70-576A-4720-B8BD-92BD59D4ED73}"/>
          </ac:spMkLst>
        </pc:spChg>
        <pc:spChg chg="add mod">
          <ac:chgData name="marcos aurelio gularte de castro" userId="67f50566e2aee3b4" providerId="LiveId" clId="{BB5827CA-A945-4750-8B5B-F29A9F7D4EFA}" dt="2019-04-08T00:28:41.822" v="288" actId="20577"/>
          <ac:spMkLst>
            <pc:docMk/>
            <pc:sldMk cId="704230782" sldId="334"/>
            <ac:spMk id="4" creationId="{C65871E1-C31C-4385-8B1F-645DADABDEF8}"/>
          </ac:spMkLst>
        </pc:spChg>
        <pc:spChg chg="add mod">
          <ac:chgData name="marcos aurelio gularte de castro" userId="67f50566e2aee3b4" providerId="LiveId" clId="{BB5827CA-A945-4750-8B5B-F29A9F7D4EFA}" dt="2019-04-08T00:28:34.366" v="285" actId="20577"/>
          <ac:spMkLst>
            <pc:docMk/>
            <pc:sldMk cId="704230782" sldId="334"/>
            <ac:spMk id="5" creationId="{73D830C4-22FA-486F-8D79-460C9A583335}"/>
          </ac:spMkLst>
        </pc:spChg>
        <pc:spChg chg="add del mod">
          <ac:chgData name="marcos aurelio gularte de castro" userId="67f50566e2aee3b4" providerId="LiveId" clId="{BB5827CA-A945-4750-8B5B-F29A9F7D4EFA}" dt="2019-04-08T00:28:36.958" v="286"/>
          <ac:spMkLst>
            <pc:docMk/>
            <pc:sldMk cId="704230782" sldId="334"/>
            <ac:spMk id="6" creationId="{78CBBC02-F63E-4D6A-AE4F-E750FDC2F678}"/>
          </ac:spMkLst>
        </pc:spChg>
        <pc:spChg chg="add del mod">
          <ac:chgData name="marcos aurelio gularte de castro" userId="67f50566e2aee3b4" providerId="LiveId" clId="{BB5827CA-A945-4750-8B5B-F29A9F7D4EFA}" dt="2019-04-08T00:28:36.958" v="286"/>
          <ac:spMkLst>
            <pc:docMk/>
            <pc:sldMk cId="704230782" sldId="334"/>
            <ac:spMk id="7" creationId="{A9854D01-CBE2-4FBA-8387-0867D94CE9EB}"/>
          </ac:spMkLst>
        </pc:spChg>
        <pc:spChg chg="add del mod">
          <ac:chgData name="marcos aurelio gularte de castro" userId="67f50566e2aee3b4" providerId="LiveId" clId="{BB5827CA-A945-4750-8B5B-F29A9F7D4EFA}" dt="2019-04-08T00:28:39.383" v="287"/>
          <ac:spMkLst>
            <pc:docMk/>
            <pc:sldMk cId="704230782" sldId="334"/>
            <ac:spMk id="8" creationId="{2891D277-FE3B-45E5-B904-F051289384BD}"/>
          </ac:spMkLst>
        </pc:spChg>
        <pc:spChg chg="add del mod">
          <ac:chgData name="marcos aurelio gularte de castro" userId="67f50566e2aee3b4" providerId="LiveId" clId="{BB5827CA-A945-4750-8B5B-F29A9F7D4EFA}" dt="2019-04-08T00:28:39.383" v="287"/>
          <ac:spMkLst>
            <pc:docMk/>
            <pc:sldMk cId="704230782" sldId="334"/>
            <ac:spMk id="9" creationId="{96125FA2-0F09-43D2-B6A7-725FB8CBD776}"/>
          </ac:spMkLst>
        </pc:spChg>
      </pc:sldChg>
      <pc:sldChg chg="del">
        <pc:chgData name="marcos aurelio gularte de castro" userId="67f50566e2aee3b4" providerId="LiveId" clId="{BB5827CA-A945-4750-8B5B-F29A9F7D4EFA}" dt="2019-04-07T22:56:21.345" v="42" actId="2696"/>
        <pc:sldMkLst>
          <pc:docMk/>
          <pc:sldMk cId="3213808805" sldId="334"/>
        </pc:sldMkLst>
      </pc:sldChg>
      <pc:sldChg chg="del">
        <pc:chgData name="marcos aurelio gularte de castro" userId="67f50566e2aee3b4" providerId="LiveId" clId="{BB5827CA-A945-4750-8B5B-F29A9F7D4EFA}" dt="2019-04-07T22:56:21.358" v="43" actId="2696"/>
        <pc:sldMkLst>
          <pc:docMk/>
          <pc:sldMk cId="3673222993" sldId="335"/>
        </pc:sldMkLst>
      </pc:sldChg>
      <pc:sldChg chg="del">
        <pc:chgData name="marcos aurelio gularte de castro" userId="67f50566e2aee3b4" providerId="LiveId" clId="{BB5827CA-A945-4750-8B5B-F29A9F7D4EFA}" dt="2019-04-07T22:56:21.367" v="44" actId="2696"/>
        <pc:sldMkLst>
          <pc:docMk/>
          <pc:sldMk cId="3258826216" sldId="336"/>
        </pc:sldMkLst>
      </pc:sldChg>
      <pc:sldChg chg="del">
        <pc:chgData name="marcos aurelio gularte de castro" userId="67f50566e2aee3b4" providerId="LiveId" clId="{BB5827CA-A945-4750-8B5B-F29A9F7D4EFA}" dt="2019-04-07T22:56:21.380" v="45" actId="2696"/>
        <pc:sldMkLst>
          <pc:docMk/>
          <pc:sldMk cId="2808831606" sldId="337"/>
        </pc:sldMkLst>
      </pc:sldChg>
      <pc:sldChg chg="del">
        <pc:chgData name="marcos aurelio gularte de castro" userId="67f50566e2aee3b4" providerId="LiveId" clId="{BB5827CA-A945-4750-8B5B-F29A9F7D4EFA}" dt="2019-04-07T22:56:21.391" v="46" actId="2696"/>
        <pc:sldMkLst>
          <pc:docMk/>
          <pc:sldMk cId="289728597" sldId="338"/>
        </pc:sldMkLst>
      </pc:sldChg>
      <pc:sldChg chg="del">
        <pc:chgData name="marcos aurelio gularte de castro" userId="67f50566e2aee3b4" providerId="LiveId" clId="{BB5827CA-A945-4750-8B5B-F29A9F7D4EFA}" dt="2019-04-07T22:56:21.399" v="47" actId="2696"/>
        <pc:sldMkLst>
          <pc:docMk/>
          <pc:sldMk cId="2813081924" sldId="340"/>
        </pc:sldMkLst>
      </pc:sldChg>
      <pc:sldChg chg="del">
        <pc:chgData name="marcos aurelio gularte de castro" userId="67f50566e2aee3b4" providerId="LiveId" clId="{BB5827CA-A945-4750-8B5B-F29A9F7D4EFA}" dt="2019-04-07T22:56:21.410" v="48" actId="2696"/>
        <pc:sldMkLst>
          <pc:docMk/>
          <pc:sldMk cId="2675285530" sldId="341"/>
        </pc:sldMkLst>
      </pc:sldChg>
      <pc:sldChg chg="del">
        <pc:chgData name="marcos aurelio gularte de castro" userId="67f50566e2aee3b4" providerId="LiveId" clId="{BB5827CA-A945-4750-8B5B-F29A9F7D4EFA}" dt="2019-04-07T22:56:21.417" v="49" actId="2696"/>
        <pc:sldMkLst>
          <pc:docMk/>
          <pc:sldMk cId="2377631313" sldId="342"/>
        </pc:sldMkLst>
      </pc:sldChg>
      <pc:sldChg chg="del">
        <pc:chgData name="marcos aurelio gularte de castro" userId="67f50566e2aee3b4" providerId="LiveId" clId="{BB5827CA-A945-4750-8B5B-F29A9F7D4EFA}" dt="2019-04-07T22:56:21.428" v="50" actId="2696"/>
        <pc:sldMkLst>
          <pc:docMk/>
          <pc:sldMk cId="289753107" sldId="343"/>
        </pc:sldMkLst>
      </pc:sldChg>
      <pc:sldChg chg="del">
        <pc:chgData name="marcos aurelio gularte de castro" userId="67f50566e2aee3b4" providerId="LiveId" clId="{BB5827CA-A945-4750-8B5B-F29A9F7D4EFA}" dt="2019-04-07T22:56:21.435" v="51" actId="2696"/>
        <pc:sldMkLst>
          <pc:docMk/>
          <pc:sldMk cId="2957017644" sldId="344"/>
        </pc:sldMkLst>
      </pc:sldChg>
      <pc:sldChg chg="del">
        <pc:chgData name="marcos aurelio gularte de castro" userId="67f50566e2aee3b4" providerId="LiveId" clId="{BB5827CA-A945-4750-8B5B-F29A9F7D4EFA}" dt="2019-04-07T22:56:21.447" v="52" actId="2696"/>
        <pc:sldMkLst>
          <pc:docMk/>
          <pc:sldMk cId="2015406669" sldId="345"/>
        </pc:sldMkLst>
      </pc:sldChg>
      <pc:sldChg chg="del">
        <pc:chgData name="marcos aurelio gularte de castro" userId="67f50566e2aee3b4" providerId="LiveId" clId="{BB5827CA-A945-4750-8B5B-F29A9F7D4EFA}" dt="2019-04-07T22:56:21.458" v="53" actId="2696"/>
        <pc:sldMkLst>
          <pc:docMk/>
          <pc:sldMk cId="2068967602" sldId="346"/>
        </pc:sldMkLst>
      </pc:sldChg>
      <pc:sldChg chg="del">
        <pc:chgData name="marcos aurelio gularte de castro" userId="67f50566e2aee3b4" providerId="LiveId" clId="{BB5827CA-A945-4750-8B5B-F29A9F7D4EFA}" dt="2019-04-07T22:56:21.494" v="57" actId="2696"/>
        <pc:sldMkLst>
          <pc:docMk/>
          <pc:sldMk cId="3147030197" sldId="347"/>
        </pc:sldMkLst>
      </pc:sldChg>
      <pc:sldChg chg="del">
        <pc:chgData name="marcos aurelio gularte de castro" userId="67f50566e2aee3b4" providerId="LiveId" clId="{BB5827CA-A945-4750-8B5B-F29A9F7D4EFA}" dt="2019-04-07T22:56:21.499" v="58" actId="2696"/>
        <pc:sldMkLst>
          <pc:docMk/>
          <pc:sldMk cId="4241645772" sldId="348"/>
        </pc:sldMkLst>
      </pc:sldChg>
      <pc:sldChg chg="del">
        <pc:chgData name="marcos aurelio gularte de castro" userId="67f50566e2aee3b4" providerId="LiveId" clId="{BB5827CA-A945-4750-8B5B-F29A9F7D4EFA}" dt="2019-04-07T22:56:21.467" v="54" actId="2696"/>
        <pc:sldMkLst>
          <pc:docMk/>
          <pc:sldMk cId="1519100483" sldId="349"/>
        </pc:sldMkLst>
      </pc:sldChg>
      <pc:sldChg chg="del">
        <pc:chgData name="marcos aurelio gularte de castro" userId="67f50566e2aee3b4" providerId="LiveId" clId="{BB5827CA-A945-4750-8B5B-F29A9F7D4EFA}" dt="2019-04-07T22:56:21.478" v="55" actId="2696"/>
        <pc:sldMkLst>
          <pc:docMk/>
          <pc:sldMk cId="4247421765" sldId="350"/>
        </pc:sldMkLst>
      </pc:sldChg>
      <pc:sldChg chg="del">
        <pc:chgData name="marcos aurelio gularte de castro" userId="67f50566e2aee3b4" providerId="LiveId" clId="{BB5827CA-A945-4750-8B5B-F29A9F7D4EFA}" dt="2019-04-07T22:56:21.485" v="56" actId="2696"/>
        <pc:sldMkLst>
          <pc:docMk/>
          <pc:sldMk cId="3083805418" sldId="351"/>
        </pc:sldMkLst>
      </pc:sldChg>
    </pc:docChg>
  </pc:docChgLst>
  <pc:docChgLst>
    <pc:chgData name="marcos aurelio gularte de castro" userId="67f50566e2aee3b4" providerId="LiveId" clId="{049FD98E-274B-49D9-BB1C-0825CE47AA5D}"/>
    <pc:docChg chg="modSld">
      <pc:chgData name="marcos aurelio gularte de castro" userId="67f50566e2aee3b4" providerId="LiveId" clId="{049FD98E-274B-49D9-BB1C-0825CE47AA5D}" dt="2019-04-08T01:54:47.297" v="0" actId="931"/>
      <pc:docMkLst>
        <pc:docMk/>
      </pc:docMkLst>
      <pc:sldChg chg="addSp delSp modSp">
        <pc:chgData name="marcos aurelio gularte de castro" userId="67f50566e2aee3b4" providerId="LiveId" clId="{049FD98E-274B-49D9-BB1C-0825CE47AA5D}" dt="2019-04-08T01:54:47.297" v="0" actId="931"/>
        <pc:sldMkLst>
          <pc:docMk/>
          <pc:sldMk cId="1191828" sldId="323"/>
        </pc:sldMkLst>
        <pc:spChg chg="del">
          <ac:chgData name="marcos aurelio gularte de castro" userId="67f50566e2aee3b4" providerId="LiveId" clId="{049FD98E-274B-49D9-BB1C-0825CE47AA5D}" dt="2019-04-08T01:54:47.297" v="0" actId="931"/>
          <ac:spMkLst>
            <pc:docMk/>
            <pc:sldMk cId="1191828" sldId="323"/>
            <ac:spMk id="4" creationId="{5E61C804-5080-4C7A-9760-64E575024F29}"/>
          </ac:spMkLst>
        </pc:spChg>
        <pc:picChg chg="add mod">
          <ac:chgData name="marcos aurelio gularte de castro" userId="67f50566e2aee3b4" providerId="LiveId" clId="{049FD98E-274B-49D9-BB1C-0825CE47AA5D}" dt="2019-04-08T01:54:47.297" v="0" actId="931"/>
          <ac:picMkLst>
            <pc:docMk/>
            <pc:sldMk cId="1191828" sldId="323"/>
            <ac:picMk id="3" creationId="{D078A667-2A9B-4B29-89A9-CD0C4042C2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07/04/2019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07/04/2019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valis.deviantart.com/art/Chinese-Dragon-665717803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ennykellerford.wordpress.com/2012/09/24/magical-monday-enter-the-amethyst-dragon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hinese_Dragon_statue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lickr.com/photos/brunkfordbraun/4283286680" TargetMode="Externa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ssen_Crown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en.wikipedia.org/wiki/Spanish_Royal_Crown" TargetMode="Externa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orest.ambient-mixer.com/evening-bonfire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104981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lagartijapresumida.wordpress.com/2012/07/24/pelea-con-dragones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nc-nd/3.0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2D7CB03-5058-48E5-94D5-1FF2721ADD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010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582E51-2F6A-4ECE-B0A3-181A9C215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5843" y="1817385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João volta no tempo há dois mil anos</a:t>
            </a:r>
          </a:p>
        </p:txBody>
      </p:sp>
    </p:spTree>
    <p:extLst>
      <p:ext uri="{BB962C8B-B14F-4D97-AF65-F5344CB8AC3E}">
        <p14:creationId xmlns:p14="http://schemas.microsoft.com/office/powerpoint/2010/main" val="1793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E1C5E68-D927-4555-8F70-2056A51894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3299EE-C5C0-413F-9215-55FEFC51B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5359" y="179970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Ap.12:17 nos deixa parados no tempo do fim</a:t>
            </a:r>
          </a:p>
        </p:txBody>
      </p:sp>
    </p:spTree>
    <p:extLst>
      <p:ext uri="{BB962C8B-B14F-4D97-AF65-F5344CB8AC3E}">
        <p14:creationId xmlns:p14="http://schemas.microsoft.com/office/powerpoint/2010/main" val="23780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DD7F90B3-CDA1-4461-A1C7-AF34417C66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b="213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1717DA-88CD-455B-92C7-A69B2DAFD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5609" y="0"/>
            <a:ext cx="7135875" cy="6858000"/>
          </a:xfrm>
        </p:spPr>
        <p:txBody>
          <a:bodyPr/>
          <a:lstStyle/>
          <a:p>
            <a:r>
              <a:rPr lang="pt-BR" dirty="0"/>
              <a:t>Depois de ver o mais sagrado no céu, Qual foi o primeiro sinal que João viu ali? Ap.12: 1-2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0BB9B15-7831-4595-9383-F32562FF0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62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5DF9F49-D3A0-40DB-B87C-813B36848D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3260B7-097C-47A9-8C49-1751363B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9173" y="956147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Uma mulher representa a igreja ou o povo de Deus. </a:t>
            </a:r>
          </a:p>
        </p:txBody>
      </p:sp>
    </p:spTree>
    <p:extLst>
      <p:ext uri="{BB962C8B-B14F-4D97-AF65-F5344CB8AC3E}">
        <p14:creationId xmlns:p14="http://schemas.microsoft.com/office/powerpoint/2010/main" val="9679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A7FFA08-7B75-4BCE-AEB0-354FD251D7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41" r="2941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23459E9-AE9F-4B7B-B9B3-6730257C7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9670" y="-1"/>
            <a:ext cx="6327800" cy="6858000"/>
          </a:xfrm>
        </p:spPr>
        <p:txBody>
          <a:bodyPr/>
          <a:lstStyle/>
          <a:p>
            <a:r>
              <a:rPr lang="pt-BR" dirty="0"/>
              <a:t>Qual outro sinal viu João no céu? </a:t>
            </a:r>
          </a:p>
          <a:p>
            <a:r>
              <a:rPr lang="pt-BR" dirty="0"/>
              <a:t>Ap. 12: 3-4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BE58DA1-795A-4FE3-A22B-8C720B11F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CF0563-FAF5-402A-8AE0-B0529C5CAA13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arvalis.deviantart.com/art/Chinese-Dragon-665717803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833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4E0C86-020C-4807-96C4-905782E851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844" b="1484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371A5F-836B-4140-A5D7-9C11469F2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982" y="1200695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dragão, em grego, </a:t>
            </a:r>
            <a:r>
              <a:rPr lang="pt-BR" i="1" dirty="0" err="1"/>
              <a:t>drákon</a:t>
            </a:r>
            <a:r>
              <a:rPr lang="pt-BR" i="1" dirty="0"/>
              <a:t>,</a:t>
            </a:r>
            <a:r>
              <a:rPr lang="pt-BR" dirty="0"/>
              <a:t> é uma serpente literal ou mitológica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808B14-B9E4-463C-8EA4-F6EC1FC25314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jennykellerford.wordpress.com/2012/09/24/magical-monday-enter-the-amethyst-dragon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5924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4D5FF3A-260C-4438-85EE-2A232AABFD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00" b="77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371A5F-836B-4140-A5D7-9C11469F2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000" y="133768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quando é mitológica tem patas e asas, como os dragões chinês.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202A336-3E6E-4280-B290-2C9565468B72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Chinese_Dragon_statu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78DFF67-254B-4695-9CE2-2079EA0AA978}"/>
              </a:ext>
            </a:extLst>
          </p:cNvPr>
          <p:cNvSpPr txBox="1"/>
          <p:nvPr/>
        </p:nvSpPr>
        <p:spPr>
          <a:xfrm>
            <a:off x="3864750" y="5164912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flickr.com/photos/brunkfordbraun/4283286680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8007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AEC086-6610-41F6-BE79-1BA6EC17CA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F00A3A-644A-4D2D-91F4-D0B645AA9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5722" y="1337687"/>
            <a:ext cx="4339388" cy="4182624"/>
          </a:xfrm>
        </p:spPr>
        <p:txBody>
          <a:bodyPr/>
          <a:lstStyle/>
          <a:p>
            <a:r>
              <a:rPr lang="pt-BR" dirty="0"/>
              <a:t>o dragão é a serpente antiga</a:t>
            </a:r>
          </a:p>
        </p:txBody>
      </p:sp>
    </p:spTree>
    <p:extLst>
      <p:ext uri="{BB962C8B-B14F-4D97-AF65-F5344CB8AC3E}">
        <p14:creationId xmlns:p14="http://schemas.microsoft.com/office/powerpoint/2010/main" val="2845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BB93F2F-26C1-4278-A821-5C2DBFEF1C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53" b="1355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7528E5-333F-4DD7-8E7D-19F517E76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As 7 cabeças e 10 chifres, que representam aos reinos deste mundo manipulados por Satanás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18656CB-6116-42C9-B1DC-97FF666E7E8D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Essen_Crow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47F321-3671-47FD-8745-343D283A26E0}"/>
              </a:ext>
            </a:extLst>
          </p:cNvPr>
          <p:cNvSpPr txBox="1"/>
          <p:nvPr/>
        </p:nvSpPr>
        <p:spPr>
          <a:xfrm>
            <a:off x="2163857" y="7008000"/>
            <a:ext cx="81642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n.wikipedia.org/wiki/Spanish_Royal_Crow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0651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3BCBFB7-379C-4D69-937F-662ED95EC8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87A01E-7A95-48CA-959A-D2E96B7BC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4856" y="0"/>
            <a:ext cx="7678135" cy="6858000"/>
          </a:xfrm>
        </p:spPr>
        <p:txBody>
          <a:bodyPr/>
          <a:lstStyle/>
          <a:p>
            <a:r>
              <a:rPr lang="pt-BR" dirty="0"/>
              <a:t>Para qual episódio essas três figuras apontam: a mulher, a antiga serpente e um menino em Ap.12: 1-5?  Gn.3: 15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89D330-E54E-4B26-9BB6-DC2A61CA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06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12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VITÓRIA DE MIGUEL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1E762F8-6A99-4465-9B14-0817B1D710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B1F08C-2DFC-47C0-8A03-596DEC439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7108" y="1774854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momento do julgamento salvífico de Deus para a humanidade depois da queda</a:t>
            </a:r>
          </a:p>
        </p:txBody>
      </p:sp>
    </p:spTree>
    <p:extLst>
      <p:ext uri="{BB962C8B-B14F-4D97-AF65-F5344CB8AC3E}">
        <p14:creationId xmlns:p14="http://schemas.microsoft.com/office/powerpoint/2010/main" val="8917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8C73AA5-F314-442F-BFF0-843DFB7A20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6C741B-D13D-482C-9544-C92CBDA1C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5098" y="0"/>
            <a:ext cx="7337893" cy="6858000"/>
          </a:xfrm>
        </p:spPr>
        <p:txBody>
          <a:bodyPr/>
          <a:lstStyle/>
          <a:p>
            <a:r>
              <a:rPr lang="pt-BR" dirty="0"/>
              <a:t>O que é descrito a seguir na visão de João? (Ap. 12: 7-9)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27D702A-2093-43C7-9495-B481A91EE4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331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769C3B1-8D90-448C-86F6-B7F349B227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B03034-71C9-4AC5-B032-EC584FDDF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Esta batalha celestial é um símbolo da vitória da cruz</a:t>
            </a:r>
          </a:p>
        </p:txBody>
      </p:sp>
    </p:spTree>
    <p:extLst>
      <p:ext uri="{BB962C8B-B14F-4D97-AF65-F5344CB8AC3E}">
        <p14:creationId xmlns:p14="http://schemas.microsoft.com/office/powerpoint/2010/main" val="16183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7963DD3-105B-44C0-B727-E1F1C0AFDD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C591D5-19DF-4BAD-A56E-E546BF294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maldade de Satanás ficou esclarecido na cruz</a:t>
            </a:r>
          </a:p>
        </p:txBody>
      </p:sp>
    </p:spTree>
    <p:extLst>
      <p:ext uri="{BB962C8B-B14F-4D97-AF65-F5344CB8AC3E}">
        <p14:creationId xmlns:p14="http://schemas.microsoft.com/office/powerpoint/2010/main" val="33478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C290A65-86C8-4FFC-BE00-7FFF56F72A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35CB0D-81C3-4FC0-8E40-6A69214F6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192" y="2221422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também a justiça e o infinito amor de Deus ao dar seu filho no lugar do pecador.</a:t>
            </a:r>
          </a:p>
        </p:txBody>
      </p:sp>
    </p:spTree>
    <p:extLst>
      <p:ext uri="{BB962C8B-B14F-4D97-AF65-F5344CB8AC3E}">
        <p14:creationId xmlns:p14="http://schemas.microsoft.com/office/powerpoint/2010/main" val="17125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1EC52EA-4F3B-410C-915A-A4C5D2A3ED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10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B37652-D5DF-468A-811A-297461B4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8159" y="1721691"/>
            <a:ext cx="4339388" cy="4182624"/>
          </a:xfrm>
        </p:spPr>
        <p:txBody>
          <a:bodyPr/>
          <a:lstStyle/>
          <a:p>
            <a:r>
              <a:rPr lang="pt-BR" dirty="0"/>
              <a:t>Aquele que é como Deus</a:t>
            </a:r>
          </a:p>
        </p:txBody>
      </p:sp>
    </p:spTree>
    <p:extLst>
      <p:ext uri="{BB962C8B-B14F-4D97-AF65-F5344CB8AC3E}">
        <p14:creationId xmlns:p14="http://schemas.microsoft.com/office/powerpoint/2010/main" val="37982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AD150E-8733-495D-B44A-717458C76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25EDB-B070-44D5-9A34-EBC7F577E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5239" y="1147533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vitória da cruz foi celebrada em todo o universo</a:t>
            </a:r>
          </a:p>
        </p:txBody>
      </p:sp>
    </p:spTree>
    <p:extLst>
      <p:ext uri="{BB962C8B-B14F-4D97-AF65-F5344CB8AC3E}">
        <p14:creationId xmlns:p14="http://schemas.microsoft.com/office/powerpoint/2010/main" val="4168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078A667-2A9B-4B29-89A9-CD0C4042C2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90EF07-25F0-41D9-AFC8-033FB314C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aconteceu depois que Satanás foi derrotado por Cristo na cruz? (Ap. 12:13-16)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B11CF10-45D2-4847-ABDE-0CBC48019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5107E06-AC5D-498F-8B6A-4583B87C28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440" b="1044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A74B64-2647-45B6-BA90-7E7FF48DF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Satanás persegue agora a igreja cristã, representada pela mulher.</a:t>
            </a:r>
          </a:p>
        </p:txBody>
      </p:sp>
    </p:spTree>
    <p:extLst>
      <p:ext uri="{BB962C8B-B14F-4D97-AF65-F5344CB8AC3E}">
        <p14:creationId xmlns:p14="http://schemas.microsoft.com/office/powerpoint/2010/main" val="33066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DF2E11D6-6E2F-442B-8516-52E8F43834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E6B698-0527-4E99-8456-08A201D12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07220" y="1572835"/>
            <a:ext cx="4339388" cy="4182624"/>
          </a:xfrm>
        </p:spPr>
        <p:txBody>
          <a:bodyPr/>
          <a:lstStyle/>
          <a:p>
            <a:r>
              <a:rPr lang="pt-BR" dirty="0"/>
              <a:t>3 anos e meio = 1260 anos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CE1295-6E9A-43DB-AF71-A4E00C3696BC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geograph.org.uk/photo/104981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220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5CCB1A7-50B1-40C3-B272-24BF00D0E2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53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398EBA-A9AC-4E54-9644-1564BAF65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7815" y="1009309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Esta seção central relata o fim do conflito cósmico que começou no céu. </a:t>
            </a:r>
          </a:p>
        </p:txBody>
      </p:sp>
    </p:spTree>
    <p:extLst>
      <p:ext uri="{BB962C8B-B14F-4D97-AF65-F5344CB8AC3E}">
        <p14:creationId xmlns:p14="http://schemas.microsoft.com/office/powerpoint/2010/main" val="32112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A81EC2-CC21-4120-B9AD-C4759B978C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DB3A31-C8A8-49BE-AC37-559D8C5C9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maior perseguição da igreja ocorreu na Idade Média e na Idade Moderna.</a:t>
            </a:r>
          </a:p>
        </p:txBody>
      </p:sp>
    </p:spTree>
    <p:extLst>
      <p:ext uri="{BB962C8B-B14F-4D97-AF65-F5344CB8AC3E}">
        <p14:creationId xmlns:p14="http://schemas.microsoft.com/office/powerpoint/2010/main" val="8007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6906625-09D1-493A-B8CE-DFB7DB4B28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844" b="1484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5BBE5B9-DAC8-4114-8B54-1D2B7FE61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5368" y="0"/>
            <a:ext cx="7837624" cy="6858000"/>
          </a:xfrm>
        </p:spPr>
        <p:txBody>
          <a:bodyPr/>
          <a:lstStyle/>
          <a:p>
            <a:r>
              <a:rPr lang="pt-BR" dirty="0"/>
              <a:t>Qual é o último esforço do dragão antes de seu novo fracasso? </a:t>
            </a:r>
          </a:p>
          <a:p>
            <a:r>
              <a:rPr lang="pt-BR" dirty="0"/>
              <a:t>(Ap. 12: 17)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B1B83F6-C648-4710-A711-7AFBE5D29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AACACB-742D-4E3D-886A-C4387C5C189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lagartijapresumida.wordpress.com/2012/07/24/pelea-con-dragone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8866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D84176E7-A35E-4C67-806D-F418133BB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D1439F0-6713-4887-B46F-8E4BA38E5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0932" y="1944975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Satanás não conseguiu exterminar o cristianismo fiel.</a:t>
            </a:r>
          </a:p>
        </p:txBody>
      </p:sp>
    </p:spTree>
    <p:extLst>
      <p:ext uri="{BB962C8B-B14F-4D97-AF65-F5344CB8AC3E}">
        <p14:creationId xmlns:p14="http://schemas.microsoft.com/office/powerpoint/2010/main" val="940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D212F60-824E-472F-8B5C-8991ACE495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2722FC-E528-40B6-839C-D76805C94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9639" y="2232054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Ele fara guerra apenas para uma parte dela,</a:t>
            </a:r>
          </a:p>
        </p:txBody>
      </p:sp>
    </p:spTree>
    <p:extLst>
      <p:ext uri="{BB962C8B-B14F-4D97-AF65-F5344CB8AC3E}">
        <p14:creationId xmlns:p14="http://schemas.microsoft.com/office/powerpoint/2010/main" val="15489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19954B-A8B4-4D75-A98E-7C2763439F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789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4F0DB6-0BCB-4B3F-A3E6-252D18B7A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céu espera que este remanescente resista à fúria de satanás.</a:t>
            </a:r>
          </a:p>
        </p:txBody>
      </p:sp>
    </p:spTree>
    <p:extLst>
      <p:ext uri="{BB962C8B-B14F-4D97-AF65-F5344CB8AC3E}">
        <p14:creationId xmlns:p14="http://schemas.microsoft.com/office/powerpoint/2010/main" val="22615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DBF9BD-3ACD-4D11-A1AB-1C58F63F4A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B2E958-01C5-4F4F-A36C-912BE1C1B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5967" y="1147532"/>
            <a:ext cx="5660065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vitória de Cristo, será a vitória do remanescente da igreja</a:t>
            </a:r>
          </a:p>
        </p:txBody>
      </p:sp>
    </p:spTree>
    <p:extLst>
      <p:ext uri="{BB962C8B-B14F-4D97-AF65-F5344CB8AC3E}">
        <p14:creationId xmlns:p14="http://schemas.microsoft.com/office/powerpoint/2010/main" val="42278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B8082F9-A987-4D2C-BA84-D81EBC7B42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0ADA77-645C-4B0A-863C-960A3BF19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5359" y="1200696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Que privilégio fazer parte deste último bastião de pessoas fiéis a Deus, da mesma linhagem de Cristo e dos grandes heróis da Bíblia</a:t>
            </a:r>
          </a:p>
        </p:txBody>
      </p:sp>
    </p:spTree>
    <p:extLst>
      <p:ext uri="{BB962C8B-B14F-4D97-AF65-F5344CB8AC3E}">
        <p14:creationId xmlns:p14="http://schemas.microsoft.com/office/powerpoint/2010/main" val="2909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4971ED8-168D-4242-891C-C34681721B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719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0CE268-163A-4407-90C7-92091C09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8671" y="1636631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Se você ainda não faz parte desta igreja que guarda os mandamentos de Deus, por que você está demorando?</a:t>
            </a:r>
          </a:p>
        </p:txBody>
      </p:sp>
    </p:spTree>
    <p:extLst>
      <p:ext uri="{BB962C8B-B14F-4D97-AF65-F5344CB8AC3E}">
        <p14:creationId xmlns:p14="http://schemas.microsoft.com/office/powerpoint/2010/main" val="23430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5871E1-C31C-4385-8B1F-645DADABD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Levanta-te, recebe o batismo e lava os teus pecados, invocando o nome dele”.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D830C4-22FA-486F-8D79-460C9A583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Hb.22:16</a:t>
            </a:r>
          </a:p>
        </p:txBody>
      </p:sp>
    </p:spTree>
    <p:extLst>
      <p:ext uri="{BB962C8B-B14F-4D97-AF65-F5344CB8AC3E}">
        <p14:creationId xmlns:p14="http://schemas.microsoft.com/office/powerpoint/2010/main" val="7042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77F2FDF-5CA4-46F3-963E-A534898621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03D26E0-C18C-4097-8BBC-E867CD9BC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5340" y="0"/>
            <a:ext cx="6997651" cy="6858000"/>
          </a:xfrm>
        </p:spPr>
        <p:txBody>
          <a:bodyPr/>
          <a:lstStyle/>
          <a:p>
            <a:r>
              <a:rPr lang="pt-BR" dirty="0"/>
              <a:t>Que visão programática João viu no céu antes de descrever o desenlace do conflito final? </a:t>
            </a:r>
            <a:r>
              <a:rPr lang="pt-BR" dirty="0" err="1"/>
              <a:t>Ap</a:t>
            </a:r>
            <a:r>
              <a:rPr lang="pt-BR" dirty="0"/>
              <a:t> 11:19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6F25B84-6235-4CC0-A9CC-4277DDDAD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2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B25EF8A-02D7-4AB9-A8F9-A6D686879D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A53E63-D186-4A2C-8061-469C1B8D9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visão do santo dos santos onde está a arca da aliança </a:t>
            </a:r>
          </a:p>
        </p:txBody>
      </p:sp>
    </p:spTree>
    <p:extLst>
      <p:ext uri="{BB962C8B-B14F-4D97-AF65-F5344CB8AC3E}">
        <p14:creationId xmlns:p14="http://schemas.microsoft.com/office/powerpoint/2010/main" val="41802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3F011FF-D255-4242-B2C0-451BAA0114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0911F7-3199-410F-8322-73004625A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0940" y="0"/>
            <a:ext cx="7912051" cy="6858000"/>
          </a:xfrm>
        </p:spPr>
        <p:txBody>
          <a:bodyPr>
            <a:normAutofit/>
          </a:bodyPr>
          <a:lstStyle/>
          <a:p>
            <a:r>
              <a:rPr lang="pt-BR" dirty="0"/>
              <a:t>Quando se abriria o santo dos santos do santuário celestial onde está a arca da aliança? </a:t>
            </a:r>
            <a:r>
              <a:rPr lang="pt-BR" dirty="0" err="1"/>
              <a:t>Dn</a:t>
            </a:r>
            <a:r>
              <a:rPr lang="pt-BR" dirty="0"/>
              <a:t>. 8:14.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8A33EA-1714-4859-B874-F8979D857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25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52972BE-504D-4E83-9688-ACA76AC84A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2161AD-761C-48A8-A2BB-017CEA457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1415" y="2210789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 purificação do santuário se refere ao Dia da Expiação</a:t>
            </a:r>
          </a:p>
        </p:txBody>
      </p:sp>
    </p:spTree>
    <p:extLst>
      <p:ext uri="{BB962C8B-B14F-4D97-AF65-F5344CB8AC3E}">
        <p14:creationId xmlns:p14="http://schemas.microsoft.com/office/powerpoint/2010/main" val="33493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3B63E49-16BA-42C4-A5C9-911F07F9B8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b="192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39FA86-4802-4172-BDE4-EF55E27A6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4848" y="1870547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Isso representava o julgamento final diante do trono de Deus </a:t>
            </a:r>
          </a:p>
        </p:txBody>
      </p:sp>
    </p:spTree>
    <p:extLst>
      <p:ext uri="{BB962C8B-B14F-4D97-AF65-F5344CB8AC3E}">
        <p14:creationId xmlns:p14="http://schemas.microsoft.com/office/powerpoint/2010/main" val="15381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47BD4EA-62BB-4403-A8C8-1CCD4C3D50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 b="2984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53CBF5-C579-4AE4-8F02-EAED68A33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8485" y="1966241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Esta abertura do santo dos santos ocorreu em 1844 </a:t>
            </a:r>
          </a:p>
        </p:txBody>
      </p:sp>
    </p:spTree>
    <p:extLst>
      <p:ext uri="{BB962C8B-B14F-4D97-AF65-F5344CB8AC3E}">
        <p14:creationId xmlns:p14="http://schemas.microsoft.com/office/powerpoint/2010/main" val="29568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3894</TotalTime>
  <Words>588</Words>
  <Application>Microsoft Office PowerPoint</Application>
  <PresentationFormat>Widescreen</PresentationFormat>
  <Paragraphs>57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Georgia</vt:lpstr>
      <vt:lpstr>Century Gothic</vt:lpstr>
      <vt:lpstr>Arial</vt:lpstr>
      <vt:lpstr>Calibri</vt:lpstr>
      <vt:lpstr>de2018</vt:lpstr>
      <vt:lpstr>Apresentação do PowerPoint</vt:lpstr>
      <vt:lpstr>12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2019-04-08T01:54:55Z</dcterms:modified>
</cp:coreProperties>
</file>