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58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20" r:id="rId25"/>
    <p:sldId id="319" r:id="rId26"/>
    <p:sldId id="321" r:id="rId27"/>
    <p:sldId id="322" r:id="rId28"/>
    <p:sldId id="325" r:id="rId29"/>
    <p:sldId id="323" r:id="rId30"/>
    <p:sldId id="326" r:id="rId31"/>
    <p:sldId id="324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9" r:id="rId52"/>
    <p:sldId id="350" r:id="rId53"/>
    <p:sldId id="351" r:id="rId54"/>
    <p:sldId id="347" r:id="rId55"/>
    <p:sldId id="348" r:id="rId56"/>
    <p:sldId id="297" r:id="rId57"/>
  </p:sldIdLst>
  <p:sldSz cx="12192000" cy="6858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Georgia" panose="02040502050405020303" pitchFamily="18" charset="0"/>
      <p:regular r:id="rId67"/>
      <p:bold r:id="rId68"/>
      <p:italic r:id="rId69"/>
      <p:boldItalic r:id="rId7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827CA-A945-4750-8B5B-F29A9F7D4EFA}" v="225" dt="2019-04-01T18:28:09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BB5827CA-A945-4750-8B5B-F29A9F7D4EFA}"/>
    <pc:docChg chg="undo custSel addSld delSld modSld sldOrd">
      <pc:chgData name="marcos aurelio gularte de castro" userId="67f50566e2aee3b4" providerId="LiveId" clId="{BB5827CA-A945-4750-8B5B-F29A9F7D4EFA}" dt="2019-04-01T18:28:08.991" v="641" actId="931"/>
      <pc:docMkLst>
        <pc:docMk/>
      </pc:docMkLst>
      <pc:sldChg chg="modTransition">
        <pc:chgData name="marcos aurelio gularte de castro" userId="67f50566e2aee3b4" providerId="LiveId" clId="{BB5827CA-A945-4750-8B5B-F29A9F7D4EFA}" dt="2019-04-01T16:17:07.916" v="494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BB5827CA-A945-4750-8B5B-F29A9F7D4EFA}" dt="2019-04-01T16:17:07.916" v="494"/>
        <pc:sldMkLst>
          <pc:docMk/>
          <pc:sldMk cId="288318809" sldId="257"/>
        </pc:sldMkLst>
        <pc:spChg chg="add del mod">
          <ac:chgData name="marcos aurelio gularte de castro" userId="67f50566e2aee3b4" providerId="LiveId" clId="{BB5827CA-A945-4750-8B5B-F29A9F7D4EFA}" dt="2019-04-01T14:50:55.740" v="40"/>
          <ac:spMkLst>
            <pc:docMk/>
            <pc:sldMk cId="288318809" sldId="257"/>
            <ac:spMk id="2" creationId="{FD8F94B7-0B94-4684-AD9B-92021E4E1403}"/>
          </ac:spMkLst>
        </pc:spChg>
        <pc:spChg chg="mod">
          <ac:chgData name="marcos aurelio gularte de castro" userId="67f50566e2aee3b4" providerId="LiveId" clId="{BB5827CA-A945-4750-8B5B-F29A9F7D4EFA}" dt="2019-04-01T14:50:55.911" v="41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BB5827CA-A945-4750-8B5B-F29A9F7D4EFA}" dt="2019-04-01T13:51:45.401" v="35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BB5827CA-A945-4750-8B5B-F29A9F7D4EFA}" dt="2019-04-01T14:50:55.740" v="40"/>
          <ac:spMkLst>
            <pc:docMk/>
            <pc:sldMk cId="288318809" sldId="257"/>
            <ac:spMk id="5" creationId="{C5C76961-D3E4-4D93-A758-AD78A2090C3D}"/>
          </ac:spMkLst>
        </pc:spChg>
      </pc:sldChg>
      <pc:sldChg chg="modTransition">
        <pc:chgData name="marcos aurelio gularte de castro" userId="67f50566e2aee3b4" providerId="LiveId" clId="{BB5827CA-A945-4750-8B5B-F29A9F7D4EFA}" dt="2019-04-01T16:17:07.916" v="494"/>
        <pc:sldMkLst>
          <pc:docMk/>
          <pc:sldMk cId="578974007" sldId="297"/>
        </pc:sldMkLst>
      </pc:sldChg>
      <pc:sldChg chg="addSp delSp modSp add modTransition">
        <pc:chgData name="marcos aurelio gularte de castro" userId="67f50566e2aee3b4" providerId="LiveId" clId="{BB5827CA-A945-4750-8B5B-F29A9F7D4EFA}" dt="2019-04-01T17:02:16.494" v="497" actId="18131"/>
        <pc:sldMkLst>
          <pc:docMk/>
          <pc:sldMk cId="3762781982" sldId="298"/>
        </pc:sldMkLst>
        <pc:spChg chg="del">
          <ac:chgData name="marcos aurelio gularte de castro" userId="67f50566e2aee3b4" providerId="LiveId" clId="{BB5827CA-A945-4750-8B5B-F29A9F7D4EFA}" dt="2019-04-01T14:34:52.260" v="37"/>
          <ac:spMkLst>
            <pc:docMk/>
            <pc:sldMk cId="3762781982" sldId="298"/>
            <ac:spMk id="2" creationId="{442B24EC-3645-4D5C-AD68-452AAEE86CEA}"/>
          </ac:spMkLst>
        </pc:spChg>
        <pc:spChg chg="del">
          <ac:chgData name="marcos aurelio gularte de castro" userId="67f50566e2aee3b4" providerId="LiveId" clId="{BB5827CA-A945-4750-8B5B-F29A9F7D4EFA}" dt="2019-04-01T14:34:52.260" v="37"/>
          <ac:spMkLst>
            <pc:docMk/>
            <pc:sldMk cId="3762781982" sldId="298"/>
            <ac:spMk id="3" creationId="{37E96D81-2D50-4793-B2E5-579B2068EAC5}"/>
          </ac:spMkLst>
        </pc:spChg>
        <pc:spChg chg="add del mod">
          <ac:chgData name="marcos aurelio gularte de castro" userId="67f50566e2aee3b4" providerId="LiveId" clId="{BB5827CA-A945-4750-8B5B-F29A9F7D4EFA}" dt="2019-04-01T17:02:06.430" v="495" actId="931"/>
          <ac:spMkLst>
            <pc:docMk/>
            <pc:sldMk cId="3762781982" sldId="298"/>
            <ac:spMk id="4" creationId="{1B236F2E-1548-45B5-91AA-17A7FD07CD05}"/>
          </ac:spMkLst>
        </pc:spChg>
        <pc:spChg chg="add mod">
          <ac:chgData name="marcos aurelio gularte de castro" userId="67f50566e2aee3b4" providerId="LiveId" clId="{BB5827CA-A945-4750-8B5B-F29A9F7D4EFA}" dt="2019-04-01T17:02:10.907" v="496" actId="1076"/>
          <ac:spMkLst>
            <pc:docMk/>
            <pc:sldMk cId="3762781982" sldId="298"/>
            <ac:spMk id="5" creationId="{100FD4D3-A725-4F24-8802-5E342580E1DB}"/>
          </ac:spMkLst>
        </pc:spChg>
        <pc:spChg chg="add del mod">
          <ac:chgData name="marcos aurelio gularte de castro" userId="67f50566e2aee3b4" providerId="LiveId" clId="{BB5827CA-A945-4750-8B5B-F29A9F7D4EFA}" dt="2019-04-01T14:55:44.315" v="58"/>
          <ac:spMkLst>
            <pc:docMk/>
            <pc:sldMk cId="3762781982" sldId="298"/>
            <ac:spMk id="6" creationId="{58DD7AA2-D498-45E5-8010-7DC22292EFEA}"/>
          </ac:spMkLst>
        </pc:spChg>
        <pc:spChg chg="add del mod">
          <ac:chgData name="marcos aurelio gularte de castro" userId="67f50566e2aee3b4" providerId="LiveId" clId="{BB5827CA-A945-4750-8B5B-F29A9F7D4EFA}" dt="2019-04-01T14:55:44.315" v="58"/>
          <ac:spMkLst>
            <pc:docMk/>
            <pc:sldMk cId="3762781982" sldId="298"/>
            <ac:spMk id="7" creationId="{43A0289B-FBD2-49EC-B75B-ED64A308202F}"/>
          </ac:spMkLst>
        </pc:spChg>
        <pc:picChg chg="add mod modCrop">
          <ac:chgData name="marcos aurelio gularte de castro" userId="67f50566e2aee3b4" providerId="LiveId" clId="{BB5827CA-A945-4750-8B5B-F29A9F7D4EFA}" dt="2019-04-01T17:02:16.494" v="497" actId="18131"/>
          <ac:picMkLst>
            <pc:docMk/>
            <pc:sldMk cId="3762781982" sldId="298"/>
            <ac:picMk id="9" creationId="{45CA7278-E744-4D1B-AF74-C7199606DF91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3:41.925" v="498" actId="931"/>
        <pc:sldMkLst>
          <pc:docMk/>
          <pc:sldMk cId="3271499443" sldId="299"/>
        </pc:sldMkLst>
        <pc:spChg chg="del">
          <ac:chgData name="marcos aurelio gularte de castro" userId="67f50566e2aee3b4" providerId="LiveId" clId="{BB5827CA-A945-4750-8B5B-F29A9F7D4EFA}" dt="2019-04-01T14:55:48.838" v="59"/>
          <ac:spMkLst>
            <pc:docMk/>
            <pc:sldMk cId="3271499443" sldId="299"/>
            <ac:spMk id="2" creationId="{DD7FDEDD-443D-47FE-95BB-A5525C528534}"/>
          </ac:spMkLst>
        </pc:spChg>
        <pc:spChg chg="mod">
          <ac:chgData name="marcos aurelio gularte de castro" userId="67f50566e2aee3b4" providerId="LiveId" clId="{BB5827CA-A945-4750-8B5B-F29A9F7D4EFA}" dt="2019-04-01T14:55:48.934" v="60" actId="27636"/>
          <ac:spMkLst>
            <pc:docMk/>
            <pc:sldMk cId="3271499443" sldId="299"/>
            <ac:spMk id="3" creationId="{DE25F8E3-418D-4CE5-BC53-44ABAB2F0BE8}"/>
          </ac:spMkLst>
        </pc:spChg>
        <pc:spChg chg="add del mod">
          <ac:chgData name="marcos aurelio gularte de castro" userId="67f50566e2aee3b4" providerId="LiveId" clId="{BB5827CA-A945-4750-8B5B-F29A9F7D4EFA}" dt="2019-04-01T14:55:51.821" v="61"/>
          <ac:spMkLst>
            <pc:docMk/>
            <pc:sldMk cId="3271499443" sldId="299"/>
            <ac:spMk id="4" creationId="{BD3A62CC-5E2E-4B61-83FD-1DF37B018E5A}"/>
          </ac:spMkLst>
        </pc:spChg>
        <pc:spChg chg="add del mod">
          <ac:chgData name="marcos aurelio gularte de castro" userId="67f50566e2aee3b4" providerId="LiveId" clId="{BB5827CA-A945-4750-8B5B-F29A9F7D4EFA}" dt="2019-04-01T14:55:51.821" v="61"/>
          <ac:spMkLst>
            <pc:docMk/>
            <pc:sldMk cId="3271499443" sldId="299"/>
            <ac:spMk id="5" creationId="{E4BCBA70-3432-4B2F-B22E-5D930A8C78E7}"/>
          </ac:spMkLst>
        </pc:spChg>
        <pc:spChg chg="add del mod">
          <ac:chgData name="marcos aurelio gularte de castro" userId="67f50566e2aee3b4" providerId="LiveId" clId="{BB5827CA-A945-4750-8B5B-F29A9F7D4EFA}" dt="2019-04-01T14:55:51.821" v="61"/>
          <ac:spMkLst>
            <pc:docMk/>
            <pc:sldMk cId="3271499443" sldId="299"/>
            <ac:spMk id="6" creationId="{B89CCF1E-0C98-4876-9839-38E7AE12BF23}"/>
          </ac:spMkLst>
        </pc:spChg>
        <pc:spChg chg="add del mod">
          <ac:chgData name="marcos aurelio gularte de castro" userId="67f50566e2aee3b4" providerId="LiveId" clId="{BB5827CA-A945-4750-8B5B-F29A9F7D4EFA}" dt="2019-04-01T17:03:41.925" v="498" actId="931"/>
          <ac:spMkLst>
            <pc:docMk/>
            <pc:sldMk cId="3271499443" sldId="299"/>
            <ac:spMk id="7" creationId="{58DFEFB0-3222-4584-8BB8-D6FE7C2ADD78}"/>
          </ac:spMkLst>
        </pc:spChg>
        <pc:spChg chg="add mod">
          <ac:chgData name="marcos aurelio gularte de castro" userId="67f50566e2aee3b4" providerId="LiveId" clId="{BB5827CA-A945-4750-8B5B-F29A9F7D4EFA}" dt="2019-04-01T14:55:53.859" v="62" actId="20577"/>
          <ac:spMkLst>
            <pc:docMk/>
            <pc:sldMk cId="3271499443" sldId="299"/>
            <ac:spMk id="8" creationId="{A1822045-DD1B-42D2-8590-F434A6D0F386}"/>
          </ac:spMkLst>
        </pc:spChg>
        <pc:picChg chg="add mod">
          <ac:chgData name="marcos aurelio gularte de castro" userId="67f50566e2aee3b4" providerId="LiveId" clId="{BB5827CA-A945-4750-8B5B-F29A9F7D4EFA}" dt="2019-04-01T17:03:41.925" v="498" actId="931"/>
          <ac:picMkLst>
            <pc:docMk/>
            <pc:sldMk cId="3271499443" sldId="299"/>
            <ac:picMk id="10" creationId="{B56FC172-9F67-41EA-8C70-592D65972DF0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4:42.800" v="499" actId="931"/>
        <pc:sldMkLst>
          <pc:docMk/>
          <pc:sldMk cId="2408934656" sldId="300"/>
        </pc:sldMkLst>
        <pc:spChg chg="del">
          <ac:chgData name="marcos aurelio gularte de castro" userId="67f50566e2aee3b4" providerId="LiveId" clId="{BB5827CA-A945-4750-8B5B-F29A9F7D4EFA}" dt="2019-04-01T14:56:17.555" v="64"/>
          <ac:spMkLst>
            <pc:docMk/>
            <pc:sldMk cId="2408934656" sldId="300"/>
            <ac:spMk id="2" creationId="{79EB6628-CAB3-4A06-B7FB-71AE6EF4FCF3}"/>
          </ac:spMkLst>
        </pc:spChg>
        <pc:spChg chg="del">
          <ac:chgData name="marcos aurelio gularte de castro" userId="67f50566e2aee3b4" providerId="LiveId" clId="{BB5827CA-A945-4750-8B5B-F29A9F7D4EFA}" dt="2019-04-01T14:56:17.555" v="64"/>
          <ac:spMkLst>
            <pc:docMk/>
            <pc:sldMk cId="2408934656" sldId="300"/>
            <ac:spMk id="3" creationId="{466BD1AA-62F7-4BC2-8A88-5C90B5014FB4}"/>
          </ac:spMkLst>
        </pc:spChg>
        <pc:spChg chg="del">
          <ac:chgData name="marcos aurelio gularte de castro" userId="67f50566e2aee3b4" providerId="LiveId" clId="{BB5827CA-A945-4750-8B5B-F29A9F7D4EFA}" dt="2019-04-01T14:56:17.555" v="64"/>
          <ac:spMkLst>
            <pc:docMk/>
            <pc:sldMk cId="2408934656" sldId="300"/>
            <ac:spMk id="4" creationId="{18F0C95A-D96C-44A8-A907-581D2F253182}"/>
          </ac:spMkLst>
        </pc:spChg>
        <pc:spChg chg="add del mod">
          <ac:chgData name="marcos aurelio gularte de castro" userId="67f50566e2aee3b4" providerId="LiveId" clId="{BB5827CA-A945-4750-8B5B-F29A9F7D4EFA}" dt="2019-04-01T17:04:42.800" v="499" actId="931"/>
          <ac:spMkLst>
            <pc:docMk/>
            <pc:sldMk cId="2408934656" sldId="300"/>
            <ac:spMk id="5" creationId="{0EB202AC-F868-4442-90FD-06F7C10813C6}"/>
          </ac:spMkLst>
        </pc:spChg>
        <pc:spChg chg="add mod">
          <ac:chgData name="marcos aurelio gularte de castro" userId="67f50566e2aee3b4" providerId="LiveId" clId="{BB5827CA-A945-4750-8B5B-F29A9F7D4EFA}" dt="2019-04-01T14:56:20.447" v="67" actId="20577"/>
          <ac:spMkLst>
            <pc:docMk/>
            <pc:sldMk cId="2408934656" sldId="300"/>
            <ac:spMk id="6" creationId="{7CD04735-DC69-46A0-8F4C-497961F2A897}"/>
          </ac:spMkLst>
        </pc:spChg>
        <pc:spChg chg="add mod">
          <ac:chgData name="marcos aurelio gularte de castro" userId="67f50566e2aee3b4" providerId="LiveId" clId="{BB5827CA-A945-4750-8B5B-F29A9F7D4EFA}" dt="2019-04-01T17:04:42.800" v="499" actId="931"/>
          <ac:spMkLst>
            <pc:docMk/>
            <pc:sldMk cId="2408934656" sldId="300"/>
            <ac:spMk id="9" creationId="{612BA560-FD78-4319-9C4C-71142528823B}"/>
          </ac:spMkLst>
        </pc:spChg>
        <pc:picChg chg="add mod">
          <ac:chgData name="marcos aurelio gularte de castro" userId="67f50566e2aee3b4" providerId="LiveId" clId="{BB5827CA-A945-4750-8B5B-F29A9F7D4EFA}" dt="2019-04-01T17:04:42.800" v="499" actId="931"/>
          <ac:picMkLst>
            <pc:docMk/>
            <pc:sldMk cId="2408934656" sldId="300"/>
            <ac:picMk id="8" creationId="{F486635F-0254-4968-8E61-B39B86D0A3A2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6:58.044" v="505" actId="171"/>
        <pc:sldMkLst>
          <pc:docMk/>
          <pc:sldMk cId="2150685877" sldId="301"/>
        </pc:sldMkLst>
        <pc:spChg chg="del">
          <ac:chgData name="marcos aurelio gularte de castro" userId="67f50566e2aee3b4" providerId="LiveId" clId="{BB5827CA-A945-4750-8B5B-F29A9F7D4EFA}" dt="2019-04-01T17:05:38.373" v="500" actId="931"/>
          <ac:spMkLst>
            <pc:docMk/>
            <pc:sldMk cId="2150685877" sldId="301"/>
            <ac:spMk id="2" creationId="{9FD28D9A-F95A-434E-B413-B4B7EF8C4361}"/>
          </ac:spMkLst>
        </pc:spChg>
        <pc:spChg chg="mod">
          <ac:chgData name="marcos aurelio gularte de castro" userId="67f50566e2aee3b4" providerId="LiveId" clId="{BB5827CA-A945-4750-8B5B-F29A9F7D4EFA}" dt="2019-04-01T17:05:41.935" v="501" actId="1076"/>
          <ac:spMkLst>
            <pc:docMk/>
            <pc:sldMk cId="2150685877" sldId="301"/>
            <ac:spMk id="3" creationId="{56CB0677-2FD5-4A1F-B4C7-1AC366811959}"/>
          </ac:spMkLst>
        </pc:spChg>
        <pc:spChg chg="add del mod">
          <ac:chgData name="marcos aurelio gularte de castro" userId="67f50566e2aee3b4" providerId="LiveId" clId="{BB5827CA-A945-4750-8B5B-F29A9F7D4EFA}" dt="2019-04-01T17:06:54.008" v="503" actId="931"/>
          <ac:spMkLst>
            <pc:docMk/>
            <pc:sldMk cId="2150685877" sldId="301"/>
            <ac:spMk id="7" creationId="{99EC6FBB-70BE-4C71-BBF4-AE7984C6FEFA}"/>
          </ac:spMkLst>
        </pc:spChg>
        <pc:spChg chg="add mod ord">
          <ac:chgData name="marcos aurelio gularte de castro" userId="67f50566e2aee3b4" providerId="LiveId" clId="{BB5827CA-A945-4750-8B5B-F29A9F7D4EFA}" dt="2019-04-01T17:06:58.044" v="505" actId="171"/>
          <ac:spMkLst>
            <pc:docMk/>
            <pc:sldMk cId="2150685877" sldId="301"/>
            <ac:spMk id="10" creationId="{F5487EF1-DEAD-487C-8EBA-89968490584F}"/>
          </ac:spMkLst>
        </pc:spChg>
        <pc:picChg chg="add del mod">
          <ac:chgData name="marcos aurelio gularte de castro" userId="67f50566e2aee3b4" providerId="LiveId" clId="{BB5827CA-A945-4750-8B5B-F29A9F7D4EFA}" dt="2019-04-01T17:05:43.131" v="502" actId="478"/>
          <ac:picMkLst>
            <pc:docMk/>
            <pc:sldMk cId="2150685877" sldId="301"/>
            <ac:picMk id="5" creationId="{932D490B-E632-4DDB-B104-284D46579FD0}"/>
          </ac:picMkLst>
        </pc:picChg>
        <pc:picChg chg="add mod ord">
          <ac:chgData name="marcos aurelio gularte de castro" userId="67f50566e2aee3b4" providerId="LiveId" clId="{BB5827CA-A945-4750-8B5B-F29A9F7D4EFA}" dt="2019-04-01T17:06:58.044" v="505" actId="171"/>
          <ac:picMkLst>
            <pc:docMk/>
            <pc:sldMk cId="2150685877" sldId="301"/>
            <ac:picMk id="9" creationId="{1464656C-D4AF-49C6-A2E5-56C3D6FA89E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8:14.549" v="514" actId="171"/>
        <pc:sldMkLst>
          <pc:docMk/>
          <pc:sldMk cId="2699983696" sldId="302"/>
        </pc:sldMkLst>
        <pc:spChg chg="del">
          <ac:chgData name="marcos aurelio gularte de castro" userId="67f50566e2aee3b4" providerId="LiveId" clId="{BB5827CA-A945-4750-8B5B-F29A9F7D4EFA}" dt="2019-04-01T14:57:58.248" v="94"/>
          <ac:spMkLst>
            <pc:docMk/>
            <pc:sldMk cId="2699983696" sldId="302"/>
            <ac:spMk id="2" creationId="{378162BD-4C41-4FCF-88B8-5912D4934E54}"/>
          </ac:spMkLst>
        </pc:spChg>
        <pc:spChg chg="del">
          <ac:chgData name="marcos aurelio gularte de castro" userId="67f50566e2aee3b4" providerId="LiveId" clId="{BB5827CA-A945-4750-8B5B-F29A9F7D4EFA}" dt="2019-04-01T14:57:58.248" v="94"/>
          <ac:spMkLst>
            <pc:docMk/>
            <pc:sldMk cId="2699983696" sldId="302"/>
            <ac:spMk id="3" creationId="{4C64DC35-278C-4F82-AAEC-08F47EF1FE7A}"/>
          </ac:spMkLst>
        </pc:spChg>
        <pc:spChg chg="add del mod">
          <ac:chgData name="marcos aurelio gularte de castro" userId="67f50566e2aee3b4" providerId="LiveId" clId="{BB5827CA-A945-4750-8B5B-F29A9F7D4EFA}" dt="2019-04-01T14:58:08.671" v="98"/>
          <ac:spMkLst>
            <pc:docMk/>
            <pc:sldMk cId="2699983696" sldId="302"/>
            <ac:spMk id="4" creationId="{7943EAE8-CB82-4725-85B2-7562B89AE355}"/>
          </ac:spMkLst>
        </pc:spChg>
        <pc:spChg chg="add mod">
          <ac:chgData name="marcos aurelio gularte de castro" userId="67f50566e2aee3b4" providerId="LiveId" clId="{BB5827CA-A945-4750-8B5B-F29A9F7D4EFA}" dt="2019-04-01T14:58:02.454" v="96" actId="20577"/>
          <ac:spMkLst>
            <pc:docMk/>
            <pc:sldMk cId="2699983696" sldId="302"/>
            <ac:spMk id="5" creationId="{3819AC2C-2D2E-40F3-A30A-878EC912BF39}"/>
          </ac:spMkLst>
        </pc:spChg>
        <pc:spChg chg="add mod">
          <ac:chgData name="marcos aurelio gularte de castro" userId="67f50566e2aee3b4" providerId="LiveId" clId="{BB5827CA-A945-4750-8B5B-F29A9F7D4EFA}" dt="2019-04-01T14:58:04.348" v="97" actId="20577"/>
          <ac:spMkLst>
            <pc:docMk/>
            <pc:sldMk cId="2699983696" sldId="302"/>
            <ac:spMk id="6" creationId="{21797C63-53A4-442C-B854-316563C55F6A}"/>
          </ac:spMkLst>
        </pc:spChg>
        <pc:spChg chg="add del mod">
          <ac:chgData name="marcos aurelio gularte de castro" userId="67f50566e2aee3b4" providerId="LiveId" clId="{BB5827CA-A945-4750-8B5B-F29A9F7D4EFA}" dt="2019-04-01T14:58:08.671" v="98"/>
          <ac:spMkLst>
            <pc:docMk/>
            <pc:sldMk cId="2699983696" sldId="302"/>
            <ac:spMk id="7" creationId="{567B30F9-67DE-4067-BDF8-623473E122FE}"/>
          </ac:spMkLst>
        </pc:spChg>
        <pc:spChg chg="add del mod">
          <ac:chgData name="marcos aurelio gularte de castro" userId="67f50566e2aee3b4" providerId="LiveId" clId="{BB5827CA-A945-4750-8B5B-F29A9F7D4EFA}" dt="2019-04-01T14:58:08.671" v="98"/>
          <ac:spMkLst>
            <pc:docMk/>
            <pc:sldMk cId="2699983696" sldId="302"/>
            <ac:spMk id="8" creationId="{60B0361A-02CF-4909-AD6A-2C83257BCAF5}"/>
          </ac:spMkLst>
        </pc:spChg>
        <pc:spChg chg="add del mod">
          <ac:chgData name="marcos aurelio gularte de castro" userId="67f50566e2aee3b4" providerId="LiveId" clId="{BB5827CA-A945-4750-8B5B-F29A9F7D4EFA}" dt="2019-04-01T17:07:42.209" v="506" actId="931"/>
          <ac:spMkLst>
            <pc:docMk/>
            <pc:sldMk cId="2699983696" sldId="302"/>
            <ac:spMk id="9" creationId="{6F370462-C546-4666-8E89-AB3B5A8501E6}"/>
          </ac:spMkLst>
        </pc:spChg>
        <pc:spChg chg="add del mod">
          <ac:chgData name="marcos aurelio gularte de castro" userId="67f50566e2aee3b4" providerId="LiveId" clId="{BB5827CA-A945-4750-8B5B-F29A9F7D4EFA}" dt="2019-04-01T17:08:11.595" v="509" actId="931"/>
          <ac:spMkLst>
            <pc:docMk/>
            <pc:sldMk cId="2699983696" sldId="302"/>
            <ac:spMk id="13" creationId="{9C80ADB2-7907-4C9C-8437-2492A1709354}"/>
          </ac:spMkLst>
        </pc:spChg>
        <pc:picChg chg="add del mod">
          <ac:chgData name="marcos aurelio gularte de castro" userId="67f50566e2aee3b4" providerId="LiveId" clId="{BB5827CA-A945-4750-8B5B-F29A9F7D4EFA}" dt="2019-04-01T17:08:05.421" v="508" actId="478"/>
          <ac:picMkLst>
            <pc:docMk/>
            <pc:sldMk cId="2699983696" sldId="302"/>
            <ac:picMk id="11" creationId="{399308ED-9306-416E-A455-2442607F694E}"/>
          </ac:picMkLst>
        </pc:picChg>
        <pc:picChg chg="add mod ord">
          <ac:chgData name="marcos aurelio gularte de castro" userId="67f50566e2aee3b4" providerId="LiveId" clId="{BB5827CA-A945-4750-8B5B-F29A9F7D4EFA}" dt="2019-04-01T17:08:14.549" v="514" actId="171"/>
          <ac:picMkLst>
            <pc:docMk/>
            <pc:sldMk cId="2699983696" sldId="302"/>
            <ac:picMk id="15" creationId="{B73D67BA-9460-4F7A-B85D-A022302BBFA0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8:29.444" v="517" actId="171"/>
        <pc:sldMkLst>
          <pc:docMk/>
          <pc:sldMk cId="578214040" sldId="303"/>
        </pc:sldMkLst>
        <pc:spChg chg="del">
          <ac:chgData name="marcos aurelio gularte de castro" userId="67f50566e2aee3b4" providerId="LiveId" clId="{BB5827CA-A945-4750-8B5B-F29A9F7D4EFA}" dt="2019-04-01T17:07:58.389" v="507" actId="931"/>
          <ac:spMkLst>
            <pc:docMk/>
            <pc:sldMk cId="578214040" sldId="303"/>
            <ac:spMk id="2" creationId="{E899B817-5C77-4833-BA4C-4FDC294A141E}"/>
          </ac:spMkLst>
        </pc:spChg>
        <pc:spChg chg="mod">
          <ac:chgData name="marcos aurelio gularte de castro" userId="67f50566e2aee3b4" providerId="LiveId" clId="{BB5827CA-A945-4750-8B5B-F29A9F7D4EFA}" dt="2019-04-01T14:58:37.951" v="100" actId="27636"/>
          <ac:spMkLst>
            <pc:docMk/>
            <pc:sldMk cId="578214040" sldId="303"/>
            <ac:spMk id="3" creationId="{D7B40EA4-70EF-4D23-A832-3FD1222823D3}"/>
          </ac:spMkLst>
        </pc:spChg>
        <pc:spChg chg="add del mod">
          <ac:chgData name="marcos aurelio gularte de castro" userId="67f50566e2aee3b4" providerId="LiveId" clId="{BB5827CA-A945-4750-8B5B-F29A9F7D4EFA}" dt="2019-04-01T17:08:25.407" v="516" actId="931"/>
          <ac:spMkLst>
            <pc:docMk/>
            <pc:sldMk cId="578214040" sldId="303"/>
            <ac:spMk id="7" creationId="{73851919-C0FE-475C-AA19-DF088FCF9C64}"/>
          </ac:spMkLst>
        </pc:spChg>
        <pc:picChg chg="add del mod">
          <ac:chgData name="marcos aurelio gularte de castro" userId="67f50566e2aee3b4" providerId="LiveId" clId="{BB5827CA-A945-4750-8B5B-F29A9F7D4EFA}" dt="2019-04-01T17:08:17.501" v="515" actId="478"/>
          <ac:picMkLst>
            <pc:docMk/>
            <pc:sldMk cId="578214040" sldId="303"/>
            <ac:picMk id="5" creationId="{08924E64-5B70-4997-B2E4-FE4EC57CC0A5}"/>
          </ac:picMkLst>
        </pc:picChg>
        <pc:picChg chg="add mod ord">
          <ac:chgData name="marcos aurelio gularte de castro" userId="67f50566e2aee3b4" providerId="LiveId" clId="{BB5827CA-A945-4750-8B5B-F29A9F7D4EFA}" dt="2019-04-01T17:08:29.444" v="517" actId="171"/>
          <ac:picMkLst>
            <pc:docMk/>
            <pc:sldMk cId="578214040" sldId="303"/>
            <ac:picMk id="9" creationId="{6375FB00-AFC9-42FB-BD24-D13D5242280E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9:23.732" v="519" actId="1076"/>
        <pc:sldMkLst>
          <pc:docMk/>
          <pc:sldMk cId="3651648161" sldId="304"/>
        </pc:sldMkLst>
        <pc:spChg chg="del">
          <ac:chgData name="marcos aurelio gularte de castro" userId="67f50566e2aee3b4" providerId="LiveId" clId="{BB5827CA-A945-4750-8B5B-F29A9F7D4EFA}" dt="2019-04-01T17:09:20.881" v="518" actId="931"/>
          <ac:spMkLst>
            <pc:docMk/>
            <pc:sldMk cId="3651648161" sldId="304"/>
            <ac:spMk id="2" creationId="{7875A398-280D-492E-9CE7-25341025F960}"/>
          </ac:spMkLst>
        </pc:spChg>
        <pc:spChg chg="mod">
          <ac:chgData name="marcos aurelio gularte de castro" userId="67f50566e2aee3b4" providerId="LiveId" clId="{BB5827CA-A945-4750-8B5B-F29A9F7D4EFA}" dt="2019-04-01T17:09:23.732" v="519" actId="1076"/>
          <ac:spMkLst>
            <pc:docMk/>
            <pc:sldMk cId="3651648161" sldId="304"/>
            <ac:spMk id="3" creationId="{107F0AB6-E989-448E-AE55-46201025B1CB}"/>
          </ac:spMkLst>
        </pc:spChg>
        <pc:picChg chg="add mod">
          <ac:chgData name="marcos aurelio gularte de castro" userId="67f50566e2aee3b4" providerId="LiveId" clId="{BB5827CA-A945-4750-8B5B-F29A9F7D4EFA}" dt="2019-04-01T17:09:20.881" v="518" actId="931"/>
          <ac:picMkLst>
            <pc:docMk/>
            <pc:sldMk cId="3651648161" sldId="304"/>
            <ac:picMk id="5" creationId="{080668B2-045D-4D9E-AA0E-CDCED2FAFF8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09:38.710" v="520" actId="931"/>
        <pc:sldMkLst>
          <pc:docMk/>
          <pc:sldMk cId="227072987" sldId="305"/>
        </pc:sldMkLst>
        <pc:spChg chg="del">
          <ac:chgData name="marcos aurelio gularte de castro" userId="67f50566e2aee3b4" providerId="LiveId" clId="{BB5827CA-A945-4750-8B5B-F29A9F7D4EFA}" dt="2019-04-01T17:09:38.710" v="520" actId="931"/>
          <ac:spMkLst>
            <pc:docMk/>
            <pc:sldMk cId="227072987" sldId="305"/>
            <ac:spMk id="2" creationId="{CFB8E820-03D8-490C-85B3-ECA6F1EA5CBC}"/>
          </ac:spMkLst>
        </pc:spChg>
        <pc:spChg chg="mod">
          <ac:chgData name="marcos aurelio gularte de castro" userId="67f50566e2aee3b4" providerId="LiveId" clId="{BB5827CA-A945-4750-8B5B-F29A9F7D4EFA}" dt="2019-04-01T15:00:16.227" v="122" actId="20577"/>
          <ac:spMkLst>
            <pc:docMk/>
            <pc:sldMk cId="227072987" sldId="305"/>
            <ac:spMk id="3" creationId="{0FA98970-6CD9-43DE-B63C-12CDE9890BDD}"/>
          </ac:spMkLst>
        </pc:spChg>
        <pc:picChg chg="add mod">
          <ac:chgData name="marcos aurelio gularte de castro" userId="67f50566e2aee3b4" providerId="LiveId" clId="{BB5827CA-A945-4750-8B5B-F29A9F7D4EFA}" dt="2019-04-01T17:09:38.710" v="520" actId="931"/>
          <ac:picMkLst>
            <pc:docMk/>
            <pc:sldMk cId="227072987" sldId="305"/>
            <ac:picMk id="5" creationId="{E635BAAD-DD2C-42A3-8CD8-22B1994D2C91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10:18.398" v="522" actId="1076"/>
        <pc:sldMkLst>
          <pc:docMk/>
          <pc:sldMk cId="1053485939" sldId="306"/>
        </pc:sldMkLst>
        <pc:spChg chg="del">
          <ac:chgData name="marcos aurelio gularte de castro" userId="67f50566e2aee3b4" providerId="LiveId" clId="{BB5827CA-A945-4750-8B5B-F29A9F7D4EFA}" dt="2019-04-01T17:10:14.472" v="521" actId="931"/>
          <ac:spMkLst>
            <pc:docMk/>
            <pc:sldMk cId="1053485939" sldId="306"/>
            <ac:spMk id="2" creationId="{B610259A-8739-4039-A66C-88D529C3B12B}"/>
          </ac:spMkLst>
        </pc:spChg>
        <pc:spChg chg="mod">
          <ac:chgData name="marcos aurelio gularte de castro" userId="67f50566e2aee3b4" providerId="LiveId" clId="{BB5827CA-A945-4750-8B5B-F29A9F7D4EFA}" dt="2019-04-01T17:10:18.398" v="522" actId="1076"/>
          <ac:spMkLst>
            <pc:docMk/>
            <pc:sldMk cId="1053485939" sldId="306"/>
            <ac:spMk id="3" creationId="{33D91667-102C-474E-82A7-EB0B41EB47C9}"/>
          </ac:spMkLst>
        </pc:spChg>
        <pc:picChg chg="add mod">
          <ac:chgData name="marcos aurelio gularte de castro" userId="67f50566e2aee3b4" providerId="LiveId" clId="{BB5827CA-A945-4750-8B5B-F29A9F7D4EFA}" dt="2019-04-01T17:10:14.472" v="521" actId="931"/>
          <ac:picMkLst>
            <pc:docMk/>
            <pc:sldMk cId="1053485939" sldId="306"/>
            <ac:picMk id="5" creationId="{CF3AD8A3-8F68-4BD4-BC0D-90682BF708AB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10:44.557" v="524" actId="1076"/>
        <pc:sldMkLst>
          <pc:docMk/>
          <pc:sldMk cId="1714331669" sldId="307"/>
        </pc:sldMkLst>
        <pc:spChg chg="del">
          <ac:chgData name="marcos aurelio gularte de castro" userId="67f50566e2aee3b4" providerId="LiveId" clId="{BB5827CA-A945-4750-8B5B-F29A9F7D4EFA}" dt="2019-04-01T17:10:40.851" v="523" actId="931"/>
          <ac:spMkLst>
            <pc:docMk/>
            <pc:sldMk cId="1714331669" sldId="307"/>
            <ac:spMk id="2" creationId="{D800BD3D-DA32-4498-B589-4ED794F05239}"/>
          </ac:spMkLst>
        </pc:spChg>
        <pc:spChg chg="mod">
          <ac:chgData name="marcos aurelio gularte de castro" userId="67f50566e2aee3b4" providerId="LiveId" clId="{BB5827CA-A945-4750-8B5B-F29A9F7D4EFA}" dt="2019-04-01T17:10:44.557" v="524" actId="1076"/>
          <ac:spMkLst>
            <pc:docMk/>
            <pc:sldMk cId="1714331669" sldId="307"/>
            <ac:spMk id="3" creationId="{417DEAC8-B03A-443A-B20B-2EA2A7FADA1E}"/>
          </ac:spMkLst>
        </pc:spChg>
        <pc:picChg chg="add mod">
          <ac:chgData name="marcos aurelio gularte de castro" userId="67f50566e2aee3b4" providerId="LiveId" clId="{BB5827CA-A945-4750-8B5B-F29A9F7D4EFA}" dt="2019-04-01T17:10:40.851" v="523" actId="931"/>
          <ac:picMkLst>
            <pc:docMk/>
            <pc:sldMk cId="1714331669" sldId="307"/>
            <ac:picMk id="5" creationId="{79D7CC6D-9807-41CE-8147-EC59BC2055AC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11:01.205" v="526" actId="1076"/>
        <pc:sldMkLst>
          <pc:docMk/>
          <pc:sldMk cId="1812065805" sldId="308"/>
        </pc:sldMkLst>
        <pc:spChg chg="del">
          <ac:chgData name="marcos aurelio gularte de castro" userId="67f50566e2aee3b4" providerId="LiveId" clId="{BB5827CA-A945-4750-8B5B-F29A9F7D4EFA}" dt="2019-04-01T17:10:57.972" v="525" actId="931"/>
          <ac:spMkLst>
            <pc:docMk/>
            <pc:sldMk cId="1812065805" sldId="308"/>
            <ac:spMk id="2" creationId="{2910C65F-420A-4B82-B997-4EC0C53A4D20}"/>
          </ac:spMkLst>
        </pc:spChg>
        <pc:spChg chg="mod">
          <ac:chgData name="marcos aurelio gularte de castro" userId="67f50566e2aee3b4" providerId="LiveId" clId="{BB5827CA-A945-4750-8B5B-F29A9F7D4EFA}" dt="2019-04-01T17:11:01.205" v="526" actId="1076"/>
          <ac:spMkLst>
            <pc:docMk/>
            <pc:sldMk cId="1812065805" sldId="308"/>
            <ac:spMk id="3" creationId="{3963A399-38AD-4BF4-B6C4-252029724038}"/>
          </ac:spMkLst>
        </pc:spChg>
        <pc:picChg chg="add mod">
          <ac:chgData name="marcos aurelio gularte de castro" userId="67f50566e2aee3b4" providerId="LiveId" clId="{BB5827CA-A945-4750-8B5B-F29A9F7D4EFA}" dt="2019-04-01T17:10:57.972" v="525" actId="931"/>
          <ac:picMkLst>
            <pc:docMk/>
            <pc:sldMk cId="1812065805" sldId="308"/>
            <ac:picMk id="5" creationId="{782A2BBA-BCDF-400A-B500-ADC0C4A0D775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12:36.960" v="528" actId="1076"/>
        <pc:sldMkLst>
          <pc:docMk/>
          <pc:sldMk cId="327217457" sldId="309"/>
        </pc:sldMkLst>
        <pc:spChg chg="del">
          <ac:chgData name="marcos aurelio gularte de castro" userId="67f50566e2aee3b4" providerId="LiveId" clId="{BB5827CA-A945-4750-8B5B-F29A9F7D4EFA}" dt="2019-04-01T17:12:32.119" v="527" actId="931"/>
          <ac:spMkLst>
            <pc:docMk/>
            <pc:sldMk cId="327217457" sldId="309"/>
            <ac:spMk id="2" creationId="{5F96C8D6-61B4-4707-BD1F-65460C40356D}"/>
          </ac:spMkLst>
        </pc:spChg>
        <pc:spChg chg="mod">
          <ac:chgData name="marcos aurelio gularte de castro" userId="67f50566e2aee3b4" providerId="LiveId" clId="{BB5827CA-A945-4750-8B5B-F29A9F7D4EFA}" dt="2019-04-01T17:12:36.960" v="528" actId="1076"/>
          <ac:spMkLst>
            <pc:docMk/>
            <pc:sldMk cId="327217457" sldId="309"/>
            <ac:spMk id="3" creationId="{D365D1B6-AB51-4B94-8065-D71A11FCFE55}"/>
          </ac:spMkLst>
        </pc:spChg>
        <pc:spChg chg="add mod">
          <ac:chgData name="marcos aurelio gularte de castro" userId="67f50566e2aee3b4" providerId="LiveId" clId="{BB5827CA-A945-4750-8B5B-F29A9F7D4EFA}" dt="2019-04-01T17:12:32.119" v="527" actId="931"/>
          <ac:spMkLst>
            <pc:docMk/>
            <pc:sldMk cId="327217457" sldId="309"/>
            <ac:spMk id="6" creationId="{551C3E32-F710-4A5E-8228-41BFD116792F}"/>
          </ac:spMkLst>
        </pc:spChg>
        <pc:picChg chg="add mod">
          <ac:chgData name="marcos aurelio gularte de castro" userId="67f50566e2aee3b4" providerId="LiveId" clId="{BB5827CA-A945-4750-8B5B-F29A9F7D4EFA}" dt="2019-04-01T17:12:32.119" v="527" actId="931"/>
          <ac:picMkLst>
            <pc:docMk/>
            <pc:sldMk cId="327217457" sldId="309"/>
            <ac:picMk id="5" creationId="{33BBFA4B-DCD6-4958-A3E5-5EB1F0B484CD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17:16.144" v="538" actId="171"/>
        <pc:sldMkLst>
          <pc:docMk/>
          <pc:sldMk cId="2883435362" sldId="310"/>
        </pc:sldMkLst>
        <pc:spChg chg="del">
          <ac:chgData name="marcos aurelio gularte de castro" userId="67f50566e2aee3b4" providerId="LiveId" clId="{BB5827CA-A945-4750-8B5B-F29A9F7D4EFA}" dt="2019-04-01T17:14:26.647" v="529" actId="931"/>
          <ac:spMkLst>
            <pc:docMk/>
            <pc:sldMk cId="2883435362" sldId="310"/>
            <ac:spMk id="2" creationId="{0750E6A9-45EA-4B08-884B-7186AEFF8A81}"/>
          </ac:spMkLst>
        </pc:spChg>
        <pc:spChg chg="mod">
          <ac:chgData name="marcos aurelio gularte de castro" userId="67f50566e2aee3b4" providerId="LiveId" clId="{BB5827CA-A945-4750-8B5B-F29A9F7D4EFA}" dt="2019-04-01T15:04:38.732" v="156" actId="20577"/>
          <ac:spMkLst>
            <pc:docMk/>
            <pc:sldMk cId="2883435362" sldId="310"/>
            <ac:spMk id="3" creationId="{E9A69A04-6D39-4E27-AC5C-68E2C80FE6D9}"/>
          </ac:spMkLst>
        </pc:spChg>
        <pc:spChg chg="add del mod">
          <ac:chgData name="marcos aurelio gularte de castro" userId="67f50566e2aee3b4" providerId="LiveId" clId="{BB5827CA-A945-4750-8B5B-F29A9F7D4EFA}" dt="2019-04-01T17:14:57.075" v="531" actId="931"/>
          <ac:spMkLst>
            <pc:docMk/>
            <pc:sldMk cId="2883435362" sldId="310"/>
            <ac:spMk id="7" creationId="{5ABBF53E-374D-45E9-B795-52ED26F0BF74}"/>
          </ac:spMkLst>
        </pc:spChg>
        <pc:spChg chg="add del mod">
          <ac:chgData name="marcos aurelio gularte de castro" userId="67f50566e2aee3b4" providerId="LiveId" clId="{BB5827CA-A945-4750-8B5B-F29A9F7D4EFA}" dt="2019-04-01T17:15:00.414" v="532" actId="478"/>
          <ac:spMkLst>
            <pc:docMk/>
            <pc:sldMk cId="2883435362" sldId="310"/>
            <ac:spMk id="10" creationId="{887A2CBD-EC0A-4EFD-8F4E-C5D8B5BC67F7}"/>
          </ac:spMkLst>
        </pc:spChg>
        <pc:spChg chg="add del mod">
          <ac:chgData name="marcos aurelio gularte de castro" userId="67f50566e2aee3b4" providerId="LiveId" clId="{BB5827CA-A945-4750-8B5B-F29A9F7D4EFA}" dt="2019-04-01T17:15:48.554" v="533"/>
          <ac:spMkLst>
            <pc:docMk/>
            <pc:sldMk cId="2883435362" sldId="310"/>
            <ac:spMk id="12" creationId="{4B867F71-E48D-4A7F-A6FF-4043FE25B119}"/>
          </ac:spMkLst>
        </pc:spChg>
        <pc:picChg chg="add del mod">
          <ac:chgData name="marcos aurelio gularte de castro" userId="67f50566e2aee3b4" providerId="LiveId" clId="{BB5827CA-A945-4750-8B5B-F29A9F7D4EFA}" dt="2019-04-01T17:14:30.007" v="530" actId="478"/>
          <ac:picMkLst>
            <pc:docMk/>
            <pc:sldMk cId="2883435362" sldId="310"/>
            <ac:picMk id="5" creationId="{DC71461E-A3B8-4E51-8843-1487E0021CB9}"/>
          </ac:picMkLst>
        </pc:picChg>
        <pc:picChg chg="add del mod">
          <ac:chgData name="marcos aurelio gularte de castro" userId="67f50566e2aee3b4" providerId="LiveId" clId="{BB5827CA-A945-4750-8B5B-F29A9F7D4EFA}" dt="2019-04-01T17:15:00.414" v="532" actId="478"/>
          <ac:picMkLst>
            <pc:docMk/>
            <pc:sldMk cId="2883435362" sldId="310"/>
            <ac:picMk id="9" creationId="{BF08BBC7-C260-47D0-A701-6F51A0569597}"/>
          </ac:picMkLst>
        </pc:picChg>
        <pc:picChg chg="add mod ord">
          <ac:chgData name="marcos aurelio gularte de castro" userId="67f50566e2aee3b4" providerId="LiveId" clId="{BB5827CA-A945-4750-8B5B-F29A9F7D4EFA}" dt="2019-04-01T17:17:16.144" v="538" actId="171"/>
          <ac:picMkLst>
            <pc:docMk/>
            <pc:sldMk cId="2883435362" sldId="310"/>
            <ac:picMk id="13" creationId="{5D279202-C85A-4B10-A36C-D45FA705B966}"/>
          </ac:picMkLst>
        </pc:picChg>
        <pc:picChg chg="add del">
          <ac:chgData name="marcos aurelio gularte de castro" userId="67f50566e2aee3b4" providerId="LiveId" clId="{BB5827CA-A945-4750-8B5B-F29A9F7D4EFA}" dt="2019-04-01T17:16:17.318" v="535" actId="478"/>
          <ac:picMkLst>
            <pc:docMk/>
            <pc:sldMk cId="2883435362" sldId="310"/>
            <ac:picMk id="14" creationId="{F2DA8CDD-4DFD-40BB-ADC3-B34F9A8EEA1C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18:12.630" v="539" actId="931"/>
        <pc:sldMkLst>
          <pc:docMk/>
          <pc:sldMk cId="178367240" sldId="311"/>
        </pc:sldMkLst>
        <pc:spChg chg="del">
          <ac:chgData name="marcos aurelio gularte de castro" userId="67f50566e2aee3b4" providerId="LiveId" clId="{BB5827CA-A945-4750-8B5B-F29A9F7D4EFA}" dt="2019-04-01T17:18:12.630" v="539" actId="931"/>
          <ac:spMkLst>
            <pc:docMk/>
            <pc:sldMk cId="178367240" sldId="311"/>
            <ac:spMk id="2" creationId="{604EA7B3-7D30-4DF2-BF13-3A33603FBBF4}"/>
          </ac:spMkLst>
        </pc:spChg>
        <pc:spChg chg="mod">
          <ac:chgData name="marcos aurelio gularte de castro" userId="67f50566e2aee3b4" providerId="LiveId" clId="{BB5827CA-A945-4750-8B5B-F29A9F7D4EFA}" dt="2019-04-01T15:09:22.312" v="159" actId="27636"/>
          <ac:spMkLst>
            <pc:docMk/>
            <pc:sldMk cId="178367240" sldId="311"/>
            <ac:spMk id="3" creationId="{5B4E7C8F-F6AC-4884-99F0-FF4886086A92}"/>
          </ac:spMkLst>
        </pc:spChg>
        <pc:picChg chg="add mod">
          <ac:chgData name="marcos aurelio gularte de castro" userId="67f50566e2aee3b4" providerId="LiveId" clId="{BB5827CA-A945-4750-8B5B-F29A9F7D4EFA}" dt="2019-04-01T17:18:12.630" v="539" actId="931"/>
          <ac:picMkLst>
            <pc:docMk/>
            <pc:sldMk cId="178367240" sldId="311"/>
            <ac:picMk id="5" creationId="{3A78121D-2596-4892-AC63-9C3EF99B0A9D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2:11.087" v="559" actId="20577"/>
        <pc:sldMkLst>
          <pc:docMk/>
          <pc:sldMk cId="1597441072" sldId="312"/>
        </pc:sldMkLst>
        <pc:spChg chg="del">
          <ac:chgData name="marcos aurelio gularte de castro" userId="67f50566e2aee3b4" providerId="LiveId" clId="{BB5827CA-A945-4750-8B5B-F29A9F7D4EFA}" dt="2019-04-01T17:18:57.804" v="540" actId="931"/>
          <ac:spMkLst>
            <pc:docMk/>
            <pc:sldMk cId="1597441072" sldId="312"/>
            <ac:spMk id="2" creationId="{3E73AE26-4E6A-41D9-A451-0C4D19B98B87}"/>
          </ac:spMkLst>
        </pc:spChg>
        <pc:spChg chg="mod">
          <ac:chgData name="marcos aurelio gularte de castro" userId="67f50566e2aee3b4" providerId="LiveId" clId="{BB5827CA-A945-4750-8B5B-F29A9F7D4EFA}" dt="2019-04-01T17:42:11.087" v="559" actId="20577"/>
          <ac:spMkLst>
            <pc:docMk/>
            <pc:sldMk cId="1597441072" sldId="312"/>
            <ac:spMk id="3" creationId="{DA9118DE-C42C-409B-86BD-BA2E5A8D2F6F}"/>
          </ac:spMkLst>
        </pc:spChg>
        <pc:spChg chg="add del mod">
          <ac:chgData name="marcos aurelio gularte de castro" userId="67f50566e2aee3b4" providerId="LiveId" clId="{BB5827CA-A945-4750-8B5B-F29A9F7D4EFA}" dt="2019-04-01T17:19:14.801" v="542" actId="931"/>
          <ac:spMkLst>
            <pc:docMk/>
            <pc:sldMk cId="1597441072" sldId="312"/>
            <ac:spMk id="7" creationId="{B9709917-6CA4-4DD9-9EE9-463FD2F061A7}"/>
          </ac:spMkLst>
        </pc:spChg>
        <pc:spChg chg="add del mod">
          <ac:chgData name="marcos aurelio gularte de castro" userId="67f50566e2aee3b4" providerId="LiveId" clId="{BB5827CA-A945-4750-8B5B-F29A9F7D4EFA}" dt="2019-04-01T17:41:00.797" v="546" actId="931"/>
          <ac:spMkLst>
            <pc:docMk/>
            <pc:sldMk cId="1597441072" sldId="312"/>
            <ac:spMk id="11" creationId="{C6F5D04E-4E51-49BE-B7AE-DBB50B304CF2}"/>
          </ac:spMkLst>
        </pc:spChg>
        <pc:picChg chg="add del mod">
          <ac:chgData name="marcos aurelio gularte de castro" userId="67f50566e2aee3b4" providerId="LiveId" clId="{BB5827CA-A945-4750-8B5B-F29A9F7D4EFA}" dt="2019-04-01T17:19:03.475" v="541" actId="478"/>
          <ac:picMkLst>
            <pc:docMk/>
            <pc:sldMk cId="1597441072" sldId="312"/>
            <ac:picMk id="5" creationId="{BE46A5C1-59C6-4F19-85C8-4D60EB1ABEDE}"/>
          </ac:picMkLst>
        </pc:picChg>
        <pc:picChg chg="add del mod ord">
          <ac:chgData name="marcos aurelio gularte de castro" userId="67f50566e2aee3b4" providerId="LiveId" clId="{BB5827CA-A945-4750-8B5B-F29A9F7D4EFA}" dt="2019-04-01T17:40:41.536" v="545" actId="478"/>
          <ac:picMkLst>
            <pc:docMk/>
            <pc:sldMk cId="1597441072" sldId="312"/>
            <ac:picMk id="9" creationId="{311AB633-DDAA-4FF5-B637-E792B310AD7E}"/>
          </ac:picMkLst>
        </pc:picChg>
        <pc:picChg chg="add mod ord">
          <ac:chgData name="marcos aurelio gularte de castro" userId="67f50566e2aee3b4" providerId="LiveId" clId="{BB5827CA-A945-4750-8B5B-F29A9F7D4EFA}" dt="2019-04-01T17:41:58.999" v="552" actId="171"/>
          <ac:picMkLst>
            <pc:docMk/>
            <pc:sldMk cId="1597441072" sldId="312"/>
            <ac:picMk id="13" creationId="{DB01107F-6183-4E34-96B9-18A3BE19F27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1:52.742" v="550" actId="171"/>
        <pc:sldMkLst>
          <pc:docMk/>
          <pc:sldMk cId="2005931518" sldId="313"/>
        </pc:sldMkLst>
        <pc:spChg chg="del">
          <ac:chgData name="marcos aurelio gularte de castro" userId="67f50566e2aee3b4" providerId="LiveId" clId="{BB5827CA-A945-4750-8B5B-F29A9F7D4EFA}" dt="2019-04-01T17:40:33.236" v="544" actId="931"/>
          <ac:spMkLst>
            <pc:docMk/>
            <pc:sldMk cId="2005931518" sldId="313"/>
            <ac:spMk id="2" creationId="{D86ED690-3730-4559-A7B4-A46018423BD1}"/>
          </ac:spMkLst>
        </pc:spChg>
        <pc:spChg chg="mod">
          <ac:chgData name="marcos aurelio gularte de castro" userId="67f50566e2aee3b4" providerId="LiveId" clId="{BB5827CA-A945-4750-8B5B-F29A9F7D4EFA}" dt="2019-04-01T15:11:43.271" v="177" actId="27636"/>
          <ac:spMkLst>
            <pc:docMk/>
            <pc:sldMk cId="2005931518" sldId="313"/>
            <ac:spMk id="3" creationId="{8AEFF504-58A3-43EB-B597-8D05E24242A7}"/>
          </ac:spMkLst>
        </pc:spChg>
        <pc:spChg chg="add del mod">
          <ac:chgData name="marcos aurelio gularte de castro" userId="67f50566e2aee3b4" providerId="LiveId" clId="{BB5827CA-A945-4750-8B5B-F29A9F7D4EFA}" dt="2019-04-01T17:41:50.081" v="548" actId="931"/>
          <ac:spMkLst>
            <pc:docMk/>
            <pc:sldMk cId="2005931518" sldId="313"/>
            <ac:spMk id="7" creationId="{9C6B4964-1B48-452E-AC92-A4FF1D74CC98}"/>
          </ac:spMkLst>
        </pc:spChg>
        <pc:picChg chg="add del mod">
          <ac:chgData name="marcos aurelio gularte de castro" userId="67f50566e2aee3b4" providerId="LiveId" clId="{BB5827CA-A945-4750-8B5B-F29A9F7D4EFA}" dt="2019-04-01T17:41:04.796" v="547" actId="478"/>
          <ac:picMkLst>
            <pc:docMk/>
            <pc:sldMk cId="2005931518" sldId="313"/>
            <ac:picMk id="5" creationId="{CD509909-AD43-4BCE-B048-F5E5C283C17B}"/>
          </ac:picMkLst>
        </pc:picChg>
        <pc:picChg chg="add mod ord">
          <ac:chgData name="marcos aurelio gularte de castro" userId="67f50566e2aee3b4" providerId="LiveId" clId="{BB5827CA-A945-4750-8B5B-F29A9F7D4EFA}" dt="2019-04-01T17:41:52.742" v="550" actId="171"/>
          <ac:picMkLst>
            <pc:docMk/>
            <pc:sldMk cId="2005931518" sldId="313"/>
            <ac:picMk id="9" creationId="{0CDF86C9-FE25-49DD-8094-91D2E62EDE9C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2:52.184" v="560"/>
        <pc:sldMkLst>
          <pc:docMk/>
          <pc:sldMk cId="1103633688" sldId="314"/>
        </pc:sldMkLst>
        <pc:spChg chg="del">
          <ac:chgData name="marcos aurelio gularte de castro" userId="67f50566e2aee3b4" providerId="LiveId" clId="{BB5827CA-A945-4750-8B5B-F29A9F7D4EFA}" dt="2019-04-01T17:42:52.184" v="560"/>
          <ac:spMkLst>
            <pc:docMk/>
            <pc:sldMk cId="1103633688" sldId="314"/>
            <ac:spMk id="2" creationId="{330D02AE-C4D3-4E92-A90F-915ACE2FFD3D}"/>
          </ac:spMkLst>
        </pc:spChg>
        <pc:spChg chg="mod">
          <ac:chgData name="marcos aurelio gularte de castro" userId="67f50566e2aee3b4" providerId="LiveId" clId="{BB5827CA-A945-4750-8B5B-F29A9F7D4EFA}" dt="2019-04-01T15:12:06.150" v="182" actId="27636"/>
          <ac:spMkLst>
            <pc:docMk/>
            <pc:sldMk cId="1103633688" sldId="314"/>
            <ac:spMk id="3" creationId="{5B74C085-0EE4-491F-9C61-CC8BC2715CE0}"/>
          </ac:spMkLst>
        </pc:spChg>
        <pc:picChg chg="add mod">
          <ac:chgData name="marcos aurelio gularte de castro" userId="67f50566e2aee3b4" providerId="LiveId" clId="{BB5827CA-A945-4750-8B5B-F29A9F7D4EFA}" dt="2019-04-01T17:42:52.184" v="560"/>
          <ac:picMkLst>
            <pc:docMk/>
            <pc:sldMk cId="1103633688" sldId="314"/>
            <ac:picMk id="4" creationId="{59EE9BAE-9796-40B9-AE68-6FE4C10E1555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6:17:07.916" v="494"/>
        <pc:sldMkLst>
          <pc:docMk/>
          <pc:sldMk cId="251196497" sldId="315"/>
        </pc:sldMkLst>
        <pc:spChg chg="del">
          <ac:chgData name="marcos aurelio gularte de castro" userId="67f50566e2aee3b4" providerId="LiveId" clId="{BB5827CA-A945-4750-8B5B-F29A9F7D4EFA}" dt="2019-04-01T15:12:20.240" v="184"/>
          <ac:spMkLst>
            <pc:docMk/>
            <pc:sldMk cId="251196497" sldId="315"/>
            <ac:spMk id="2" creationId="{0AD904BD-1CC3-48CD-9767-FE410D3261CC}"/>
          </ac:spMkLst>
        </pc:spChg>
        <pc:spChg chg="del">
          <ac:chgData name="marcos aurelio gularte de castro" userId="67f50566e2aee3b4" providerId="LiveId" clId="{BB5827CA-A945-4750-8B5B-F29A9F7D4EFA}" dt="2019-04-01T15:12:20.240" v="184"/>
          <ac:spMkLst>
            <pc:docMk/>
            <pc:sldMk cId="251196497" sldId="315"/>
            <ac:spMk id="3" creationId="{2CBCF50F-610B-4FE6-9E4B-CF1BC2DCF8CD}"/>
          </ac:spMkLst>
        </pc:spChg>
        <pc:spChg chg="add mod">
          <ac:chgData name="marcos aurelio gularte de castro" userId="67f50566e2aee3b4" providerId="LiveId" clId="{BB5827CA-A945-4750-8B5B-F29A9F7D4EFA}" dt="2019-04-01T15:13:12.496" v="188"/>
          <ac:spMkLst>
            <pc:docMk/>
            <pc:sldMk cId="251196497" sldId="315"/>
            <ac:spMk id="4" creationId="{2D81EC86-E685-4520-86F5-4BB7FA3FFF07}"/>
          </ac:spMkLst>
        </pc:spChg>
        <pc:spChg chg="add mod">
          <ac:chgData name="marcos aurelio gularte de castro" userId="67f50566e2aee3b4" providerId="LiveId" clId="{BB5827CA-A945-4750-8B5B-F29A9F7D4EFA}" dt="2019-04-01T15:12:30.656" v="187" actId="20577"/>
          <ac:spMkLst>
            <pc:docMk/>
            <pc:sldMk cId="251196497" sldId="315"/>
            <ac:spMk id="5" creationId="{69862234-FAF3-4E6E-B0AF-B59D9ABEAF76}"/>
          </ac:spMkLst>
        </pc:spChg>
        <pc:spChg chg="add del mod">
          <ac:chgData name="marcos aurelio gularte de castro" userId="67f50566e2aee3b4" providerId="LiveId" clId="{BB5827CA-A945-4750-8B5B-F29A9F7D4EFA}" dt="2019-04-01T15:13:15.470" v="189"/>
          <ac:spMkLst>
            <pc:docMk/>
            <pc:sldMk cId="251196497" sldId="315"/>
            <ac:spMk id="6" creationId="{F1E925CF-10BE-4CCA-8EF5-3C7F5F55FBCD}"/>
          </ac:spMkLst>
        </pc:spChg>
        <pc:spChg chg="add del mod">
          <ac:chgData name="marcos aurelio gularte de castro" userId="67f50566e2aee3b4" providerId="LiveId" clId="{BB5827CA-A945-4750-8B5B-F29A9F7D4EFA}" dt="2019-04-01T15:13:15.470" v="189"/>
          <ac:spMkLst>
            <pc:docMk/>
            <pc:sldMk cId="251196497" sldId="315"/>
            <ac:spMk id="7" creationId="{68B68E9F-5D0F-4EE1-872F-9A4E92DB6B30}"/>
          </ac:spMkLst>
        </pc:spChg>
      </pc:sldChg>
      <pc:sldChg chg="addSp delSp modSp add modTransition">
        <pc:chgData name="marcos aurelio gularte de castro" userId="67f50566e2aee3b4" providerId="LiveId" clId="{BB5827CA-A945-4750-8B5B-F29A9F7D4EFA}" dt="2019-04-01T17:43:27.002" v="561" actId="931"/>
        <pc:sldMkLst>
          <pc:docMk/>
          <pc:sldMk cId="1056284654" sldId="316"/>
        </pc:sldMkLst>
        <pc:spChg chg="del">
          <ac:chgData name="marcos aurelio gularte de castro" userId="67f50566e2aee3b4" providerId="LiveId" clId="{BB5827CA-A945-4750-8B5B-F29A9F7D4EFA}" dt="2019-04-01T15:13:29.741" v="191"/>
          <ac:spMkLst>
            <pc:docMk/>
            <pc:sldMk cId="1056284654" sldId="316"/>
            <ac:spMk id="2" creationId="{E6BBFA42-57DD-4348-B328-CDF3CCC6A2D6}"/>
          </ac:spMkLst>
        </pc:spChg>
        <pc:spChg chg="del">
          <ac:chgData name="marcos aurelio gularte de castro" userId="67f50566e2aee3b4" providerId="LiveId" clId="{BB5827CA-A945-4750-8B5B-F29A9F7D4EFA}" dt="2019-04-01T15:13:29.741" v="191"/>
          <ac:spMkLst>
            <pc:docMk/>
            <pc:sldMk cId="1056284654" sldId="316"/>
            <ac:spMk id="3" creationId="{F1F063F4-2EDC-4561-A641-953B5C3B99D6}"/>
          </ac:spMkLst>
        </pc:spChg>
        <pc:spChg chg="add del mod">
          <ac:chgData name="marcos aurelio gularte de castro" userId="67f50566e2aee3b4" providerId="LiveId" clId="{BB5827CA-A945-4750-8B5B-F29A9F7D4EFA}" dt="2019-04-01T17:43:27.002" v="561" actId="931"/>
          <ac:spMkLst>
            <pc:docMk/>
            <pc:sldMk cId="1056284654" sldId="316"/>
            <ac:spMk id="4" creationId="{D39570C0-A0F8-4A5B-9EC8-C803DC58ADAD}"/>
          </ac:spMkLst>
        </pc:spChg>
        <pc:spChg chg="add mod">
          <ac:chgData name="marcos aurelio gularte de castro" userId="67f50566e2aee3b4" providerId="LiveId" clId="{BB5827CA-A945-4750-8B5B-F29A9F7D4EFA}" dt="2019-04-01T15:15:00.103" v="203"/>
          <ac:spMkLst>
            <pc:docMk/>
            <pc:sldMk cId="1056284654" sldId="316"/>
            <ac:spMk id="5" creationId="{54D43F69-82D4-4D7C-993B-148DE29A3391}"/>
          </ac:spMkLst>
        </pc:spChg>
        <pc:picChg chg="add mod">
          <ac:chgData name="marcos aurelio gularte de castro" userId="67f50566e2aee3b4" providerId="LiveId" clId="{BB5827CA-A945-4750-8B5B-F29A9F7D4EFA}" dt="2019-04-01T17:43:27.002" v="561" actId="931"/>
          <ac:picMkLst>
            <pc:docMk/>
            <pc:sldMk cId="1056284654" sldId="316"/>
            <ac:picMk id="7" creationId="{728591BD-34E1-469B-B1C2-658086B71D57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3:48.474" v="563" actId="931"/>
        <pc:sldMkLst>
          <pc:docMk/>
          <pc:sldMk cId="175934581" sldId="317"/>
        </pc:sldMkLst>
        <pc:spChg chg="del">
          <ac:chgData name="marcos aurelio gularte de castro" userId="67f50566e2aee3b4" providerId="LiveId" clId="{BB5827CA-A945-4750-8B5B-F29A9F7D4EFA}" dt="2019-04-01T17:43:48.474" v="563" actId="931"/>
          <ac:spMkLst>
            <pc:docMk/>
            <pc:sldMk cId="175934581" sldId="317"/>
            <ac:spMk id="4" creationId="{D39570C0-A0F8-4A5B-9EC8-C803DC58ADAD}"/>
          </ac:spMkLst>
        </pc:spChg>
        <pc:spChg chg="mod">
          <ac:chgData name="marcos aurelio gularte de castro" userId="67f50566e2aee3b4" providerId="LiveId" clId="{BB5827CA-A945-4750-8B5B-F29A9F7D4EFA}" dt="2019-04-01T17:43:36.129" v="562" actId="20577"/>
          <ac:spMkLst>
            <pc:docMk/>
            <pc:sldMk cId="175934581" sldId="317"/>
            <ac:spMk id="5" creationId="{54D43F69-82D4-4D7C-993B-148DE29A3391}"/>
          </ac:spMkLst>
        </pc:spChg>
        <pc:picChg chg="add mod">
          <ac:chgData name="marcos aurelio gularte de castro" userId="67f50566e2aee3b4" providerId="LiveId" clId="{BB5827CA-A945-4750-8B5B-F29A9F7D4EFA}" dt="2019-04-01T17:43:48.474" v="563" actId="931"/>
          <ac:picMkLst>
            <pc:docMk/>
            <pc:sldMk cId="175934581" sldId="317"/>
            <ac:picMk id="3" creationId="{44E0EC36-93C5-479E-BF85-31EF03D7079C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4:03.642" v="564" actId="931"/>
        <pc:sldMkLst>
          <pc:docMk/>
          <pc:sldMk cId="3601692823" sldId="318"/>
        </pc:sldMkLst>
        <pc:spChg chg="del">
          <ac:chgData name="marcos aurelio gularte de castro" userId="67f50566e2aee3b4" providerId="LiveId" clId="{BB5827CA-A945-4750-8B5B-F29A9F7D4EFA}" dt="2019-04-01T15:15:20.367" v="206"/>
          <ac:spMkLst>
            <pc:docMk/>
            <pc:sldMk cId="3601692823" sldId="318"/>
            <ac:spMk id="2" creationId="{EBAA5400-4FBF-44DD-AEDA-A8F7FE473842}"/>
          </ac:spMkLst>
        </pc:spChg>
        <pc:spChg chg="del">
          <ac:chgData name="marcos aurelio gularte de castro" userId="67f50566e2aee3b4" providerId="LiveId" clId="{BB5827CA-A945-4750-8B5B-F29A9F7D4EFA}" dt="2019-04-01T15:15:20.367" v="206"/>
          <ac:spMkLst>
            <pc:docMk/>
            <pc:sldMk cId="3601692823" sldId="318"/>
            <ac:spMk id="3" creationId="{95812B33-59B8-40D7-B5D0-F7739A110030}"/>
          </ac:spMkLst>
        </pc:spChg>
        <pc:spChg chg="add del mod">
          <ac:chgData name="marcos aurelio gularte de castro" userId="67f50566e2aee3b4" providerId="LiveId" clId="{BB5827CA-A945-4750-8B5B-F29A9F7D4EFA}" dt="2019-04-01T15:15:26.425" v="208"/>
          <ac:spMkLst>
            <pc:docMk/>
            <pc:sldMk cId="3601692823" sldId="318"/>
            <ac:spMk id="4" creationId="{06B8FBA3-7CA3-4FF5-BA85-105BCAC6D788}"/>
          </ac:spMkLst>
        </pc:spChg>
        <pc:spChg chg="add mod">
          <ac:chgData name="marcos aurelio gularte de castro" userId="67f50566e2aee3b4" providerId="LiveId" clId="{BB5827CA-A945-4750-8B5B-F29A9F7D4EFA}" dt="2019-04-01T15:44:45.761" v="227" actId="20577"/>
          <ac:spMkLst>
            <pc:docMk/>
            <pc:sldMk cId="3601692823" sldId="318"/>
            <ac:spMk id="5" creationId="{4303D300-75AB-4C5D-8245-0FB915ECE771}"/>
          </ac:spMkLst>
        </pc:spChg>
        <pc:spChg chg="add del mod">
          <ac:chgData name="marcos aurelio gularte de castro" userId="67f50566e2aee3b4" providerId="LiveId" clId="{BB5827CA-A945-4750-8B5B-F29A9F7D4EFA}" dt="2019-04-01T15:15:26.425" v="208"/>
          <ac:spMkLst>
            <pc:docMk/>
            <pc:sldMk cId="3601692823" sldId="318"/>
            <ac:spMk id="6" creationId="{7603BD49-C734-4058-A54E-84795A2F4F03}"/>
          </ac:spMkLst>
        </pc:spChg>
        <pc:spChg chg="add del mod">
          <ac:chgData name="marcos aurelio gularte de castro" userId="67f50566e2aee3b4" providerId="LiveId" clId="{BB5827CA-A945-4750-8B5B-F29A9F7D4EFA}" dt="2019-04-01T15:15:26.425" v="208"/>
          <ac:spMkLst>
            <pc:docMk/>
            <pc:sldMk cId="3601692823" sldId="318"/>
            <ac:spMk id="7" creationId="{CF043862-06AD-494B-B1A7-3392E7C1D182}"/>
          </ac:spMkLst>
        </pc:spChg>
        <pc:spChg chg="add del mod">
          <ac:chgData name="marcos aurelio gularte de castro" userId="67f50566e2aee3b4" providerId="LiveId" clId="{BB5827CA-A945-4750-8B5B-F29A9F7D4EFA}" dt="2019-04-01T17:44:03.642" v="564" actId="931"/>
          <ac:spMkLst>
            <pc:docMk/>
            <pc:sldMk cId="3601692823" sldId="318"/>
            <ac:spMk id="8" creationId="{C5EE46DA-B276-4105-B3BB-7CB5011CCC98}"/>
          </ac:spMkLst>
        </pc:spChg>
        <pc:spChg chg="add mod">
          <ac:chgData name="marcos aurelio gularte de castro" userId="67f50566e2aee3b4" providerId="LiveId" clId="{BB5827CA-A945-4750-8B5B-F29A9F7D4EFA}" dt="2019-04-01T15:15:36.370" v="209" actId="20577"/>
          <ac:spMkLst>
            <pc:docMk/>
            <pc:sldMk cId="3601692823" sldId="318"/>
            <ac:spMk id="9" creationId="{23391603-2174-4B7C-B066-DB3AC38EA56E}"/>
          </ac:spMkLst>
        </pc:spChg>
        <pc:picChg chg="add mod">
          <ac:chgData name="marcos aurelio gularte de castro" userId="67f50566e2aee3b4" providerId="LiveId" clId="{BB5827CA-A945-4750-8B5B-F29A9F7D4EFA}" dt="2019-04-01T17:44:03.642" v="564" actId="931"/>
          <ac:picMkLst>
            <pc:docMk/>
            <pc:sldMk cId="3601692823" sldId="318"/>
            <ac:picMk id="11" creationId="{3C26548C-B273-4A99-8F19-EBFC081C51FD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4:32.385" v="566" actId="1076"/>
        <pc:sldMkLst>
          <pc:docMk/>
          <pc:sldMk cId="2925348363" sldId="319"/>
        </pc:sldMkLst>
        <pc:spChg chg="del">
          <ac:chgData name="marcos aurelio gularte de castro" userId="67f50566e2aee3b4" providerId="LiveId" clId="{BB5827CA-A945-4750-8B5B-F29A9F7D4EFA}" dt="2019-04-01T17:44:28.771" v="565" actId="931"/>
          <ac:spMkLst>
            <pc:docMk/>
            <pc:sldMk cId="2925348363" sldId="319"/>
            <ac:spMk id="2" creationId="{92E368DE-C32C-4BFB-9353-E93C05749D9B}"/>
          </ac:spMkLst>
        </pc:spChg>
        <pc:spChg chg="del mod">
          <ac:chgData name="marcos aurelio gularte de castro" userId="67f50566e2aee3b4" providerId="LiveId" clId="{BB5827CA-A945-4750-8B5B-F29A9F7D4EFA}" dt="2019-04-01T15:16:36.004" v="213" actId="478"/>
          <ac:spMkLst>
            <pc:docMk/>
            <pc:sldMk cId="2925348363" sldId="319"/>
            <ac:spMk id="3" creationId="{79882458-0020-43B7-954F-C8A85F1751AC}"/>
          </ac:spMkLst>
        </pc:spChg>
        <pc:spChg chg="add mod">
          <ac:chgData name="marcos aurelio gularte de castro" userId="67f50566e2aee3b4" providerId="LiveId" clId="{BB5827CA-A945-4750-8B5B-F29A9F7D4EFA}" dt="2019-04-01T17:44:32.385" v="566" actId="1076"/>
          <ac:spMkLst>
            <pc:docMk/>
            <pc:sldMk cId="2925348363" sldId="319"/>
            <ac:spMk id="5" creationId="{D8BAD276-FDFD-4AEF-BE10-B1E48F9AFF1F}"/>
          </ac:spMkLst>
        </pc:spChg>
        <pc:picChg chg="add mod">
          <ac:chgData name="marcos aurelio gularte de castro" userId="67f50566e2aee3b4" providerId="LiveId" clId="{BB5827CA-A945-4750-8B5B-F29A9F7D4EFA}" dt="2019-04-01T17:44:28.771" v="565" actId="931"/>
          <ac:picMkLst>
            <pc:docMk/>
            <pc:sldMk cId="2925348363" sldId="319"/>
            <ac:picMk id="7" creationId="{DEAC306B-3035-40FD-96B1-EFE07C78E129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6:17:07.916" v="494"/>
        <pc:sldMkLst>
          <pc:docMk/>
          <pc:sldMk cId="3480691759" sldId="320"/>
        </pc:sldMkLst>
        <pc:spChg chg="del">
          <ac:chgData name="marcos aurelio gularte de castro" userId="67f50566e2aee3b4" providerId="LiveId" clId="{BB5827CA-A945-4750-8B5B-F29A9F7D4EFA}" dt="2019-04-01T15:16:41.913" v="215"/>
          <ac:spMkLst>
            <pc:docMk/>
            <pc:sldMk cId="3480691759" sldId="320"/>
            <ac:spMk id="2" creationId="{C85394B8-74FC-4D60-B843-1025F36E7B8A}"/>
          </ac:spMkLst>
        </pc:spChg>
        <pc:spChg chg="del">
          <ac:chgData name="marcos aurelio gularte de castro" userId="67f50566e2aee3b4" providerId="LiveId" clId="{BB5827CA-A945-4750-8B5B-F29A9F7D4EFA}" dt="2019-04-01T15:16:41.913" v="215"/>
          <ac:spMkLst>
            <pc:docMk/>
            <pc:sldMk cId="3480691759" sldId="320"/>
            <ac:spMk id="3" creationId="{0991AA7F-CEB4-412F-9571-3C189437105C}"/>
          </ac:spMkLst>
        </pc:spChg>
        <pc:spChg chg="del">
          <ac:chgData name="marcos aurelio gularte de castro" userId="67f50566e2aee3b4" providerId="LiveId" clId="{BB5827CA-A945-4750-8B5B-F29A9F7D4EFA}" dt="2019-04-01T15:16:41.913" v="215"/>
          <ac:spMkLst>
            <pc:docMk/>
            <pc:sldMk cId="3480691759" sldId="320"/>
            <ac:spMk id="4" creationId="{D2C6514D-99A6-4E9C-9C0E-22D8AF407713}"/>
          </ac:spMkLst>
        </pc:spChg>
        <pc:spChg chg="add mod">
          <ac:chgData name="marcos aurelio gularte de castro" userId="67f50566e2aee3b4" providerId="LiveId" clId="{BB5827CA-A945-4750-8B5B-F29A9F7D4EFA}" dt="2019-04-01T15:16:43.299" v="216"/>
          <ac:spMkLst>
            <pc:docMk/>
            <pc:sldMk cId="3480691759" sldId="320"/>
            <ac:spMk id="5" creationId="{6B7E170F-113B-46B5-8E37-CF0CCA2ED31B}"/>
          </ac:spMkLst>
        </pc:spChg>
        <pc:spChg chg="add mod">
          <ac:chgData name="marcos aurelio gularte de castro" userId="67f50566e2aee3b4" providerId="LiveId" clId="{BB5827CA-A945-4750-8B5B-F29A9F7D4EFA}" dt="2019-04-01T15:16:50.498" v="225" actId="20577"/>
          <ac:spMkLst>
            <pc:docMk/>
            <pc:sldMk cId="3480691759" sldId="320"/>
            <ac:spMk id="6" creationId="{083F8D1F-3A44-44F7-97AD-875962220957}"/>
          </ac:spMkLst>
        </pc:spChg>
        <pc:spChg chg="add del mod">
          <ac:chgData name="marcos aurelio gularte de castro" userId="67f50566e2aee3b4" providerId="LiveId" clId="{BB5827CA-A945-4750-8B5B-F29A9F7D4EFA}" dt="2019-04-01T15:16:53.691" v="226"/>
          <ac:spMkLst>
            <pc:docMk/>
            <pc:sldMk cId="3480691759" sldId="320"/>
            <ac:spMk id="7" creationId="{9491431E-6C5F-4FF0-A0A5-A96485A5F88A}"/>
          </ac:spMkLst>
        </pc:spChg>
        <pc:spChg chg="add del mod">
          <ac:chgData name="marcos aurelio gularte de castro" userId="67f50566e2aee3b4" providerId="LiveId" clId="{BB5827CA-A945-4750-8B5B-F29A9F7D4EFA}" dt="2019-04-01T15:16:53.691" v="226"/>
          <ac:spMkLst>
            <pc:docMk/>
            <pc:sldMk cId="3480691759" sldId="320"/>
            <ac:spMk id="8" creationId="{F00F00CA-A23E-4031-8BB8-3293997B42C5}"/>
          </ac:spMkLst>
        </pc:spChg>
      </pc:sldChg>
      <pc:sldChg chg="addSp delSp modSp add modTransition">
        <pc:chgData name="marcos aurelio gularte de castro" userId="67f50566e2aee3b4" providerId="LiveId" clId="{BB5827CA-A945-4750-8B5B-F29A9F7D4EFA}" dt="2019-04-01T17:45:29.520" v="570" actId="1076"/>
        <pc:sldMkLst>
          <pc:docMk/>
          <pc:sldMk cId="899050182" sldId="321"/>
        </pc:sldMkLst>
        <pc:spChg chg="del">
          <ac:chgData name="marcos aurelio gularte de castro" userId="67f50566e2aee3b4" providerId="LiveId" clId="{BB5827CA-A945-4750-8B5B-F29A9F7D4EFA}" dt="2019-04-01T17:45:17.228" v="567" actId="931"/>
          <ac:spMkLst>
            <pc:docMk/>
            <pc:sldMk cId="899050182" sldId="321"/>
            <ac:spMk id="2" creationId="{92E368DE-C32C-4BFB-9353-E93C05749D9B}"/>
          </ac:spMkLst>
        </pc:spChg>
        <pc:spChg chg="mod">
          <ac:chgData name="marcos aurelio gularte de castro" userId="67f50566e2aee3b4" providerId="LiveId" clId="{BB5827CA-A945-4750-8B5B-F29A9F7D4EFA}" dt="2019-04-01T17:45:29.520" v="570" actId="1076"/>
          <ac:spMkLst>
            <pc:docMk/>
            <pc:sldMk cId="899050182" sldId="321"/>
            <ac:spMk id="5" creationId="{D8BAD276-FDFD-4AEF-BE10-B1E48F9AFF1F}"/>
          </ac:spMkLst>
        </pc:spChg>
        <pc:picChg chg="add mod">
          <ac:chgData name="marcos aurelio gularte de castro" userId="67f50566e2aee3b4" providerId="LiveId" clId="{BB5827CA-A945-4750-8B5B-F29A9F7D4EFA}" dt="2019-04-01T17:45:27.037" v="569" actId="1076"/>
          <ac:picMkLst>
            <pc:docMk/>
            <pc:sldMk cId="899050182" sldId="321"/>
            <ac:picMk id="4" creationId="{3F5867B1-C302-4A49-BBA3-E931FA13A75D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5:41.989" v="571" actId="931"/>
        <pc:sldMkLst>
          <pc:docMk/>
          <pc:sldMk cId="2334298379" sldId="322"/>
        </pc:sldMkLst>
        <pc:spChg chg="del">
          <ac:chgData name="marcos aurelio gularte de castro" userId="67f50566e2aee3b4" providerId="LiveId" clId="{BB5827CA-A945-4750-8B5B-F29A9F7D4EFA}" dt="2019-04-01T17:45:41.989" v="571" actId="931"/>
          <ac:spMkLst>
            <pc:docMk/>
            <pc:sldMk cId="2334298379" sldId="322"/>
            <ac:spMk id="2" creationId="{0AFC4996-4BC6-49F0-A94C-6C585A7BFD32}"/>
          </ac:spMkLst>
        </pc:spChg>
        <pc:spChg chg="mod">
          <ac:chgData name="marcos aurelio gularte de castro" userId="67f50566e2aee3b4" providerId="LiveId" clId="{BB5827CA-A945-4750-8B5B-F29A9F7D4EFA}" dt="2019-04-01T15:48:19.634" v="263" actId="27636"/>
          <ac:spMkLst>
            <pc:docMk/>
            <pc:sldMk cId="2334298379" sldId="322"/>
            <ac:spMk id="3" creationId="{19D8B8BD-BD83-489F-A6D9-A12957F17502}"/>
          </ac:spMkLst>
        </pc:spChg>
        <pc:picChg chg="add mod">
          <ac:chgData name="marcos aurelio gularte de castro" userId="67f50566e2aee3b4" providerId="LiveId" clId="{BB5827CA-A945-4750-8B5B-F29A9F7D4EFA}" dt="2019-04-01T17:45:41.989" v="571" actId="931"/>
          <ac:picMkLst>
            <pc:docMk/>
            <pc:sldMk cId="2334298379" sldId="322"/>
            <ac:picMk id="5" creationId="{5956296C-B438-4FC2-8D40-1307C2A973CE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6:17:07.916" v="494"/>
        <pc:sldMkLst>
          <pc:docMk/>
          <pc:sldMk cId="1128492196" sldId="323"/>
        </pc:sldMkLst>
        <pc:spChg chg="del">
          <ac:chgData name="marcos aurelio gularte de castro" userId="67f50566e2aee3b4" providerId="LiveId" clId="{BB5827CA-A945-4750-8B5B-F29A9F7D4EFA}" dt="2019-04-01T15:51:05.438" v="266"/>
          <ac:spMkLst>
            <pc:docMk/>
            <pc:sldMk cId="1128492196" sldId="323"/>
            <ac:spMk id="2" creationId="{B56974A7-343D-4FA8-A140-03F2B9EEAB58}"/>
          </ac:spMkLst>
        </pc:spChg>
        <pc:spChg chg="del">
          <ac:chgData name="marcos aurelio gularte de castro" userId="67f50566e2aee3b4" providerId="LiveId" clId="{BB5827CA-A945-4750-8B5B-F29A9F7D4EFA}" dt="2019-04-01T15:51:05.438" v="266"/>
          <ac:spMkLst>
            <pc:docMk/>
            <pc:sldMk cId="1128492196" sldId="323"/>
            <ac:spMk id="3" creationId="{A78AD24D-ADE0-482C-AB4F-73164110ED94}"/>
          </ac:spMkLst>
        </pc:spChg>
        <pc:spChg chg="add mod">
          <ac:chgData name="marcos aurelio gularte de castro" userId="67f50566e2aee3b4" providerId="LiveId" clId="{BB5827CA-A945-4750-8B5B-F29A9F7D4EFA}" dt="2019-04-01T15:51:10.934" v="268" actId="20577"/>
          <ac:spMkLst>
            <pc:docMk/>
            <pc:sldMk cId="1128492196" sldId="323"/>
            <ac:spMk id="4" creationId="{B2D83F67-6031-43AF-BEB0-72C670838905}"/>
          </ac:spMkLst>
        </pc:spChg>
        <pc:spChg chg="add mod">
          <ac:chgData name="marcos aurelio gularte de castro" userId="67f50566e2aee3b4" providerId="LiveId" clId="{BB5827CA-A945-4750-8B5B-F29A9F7D4EFA}" dt="2019-04-01T15:51:17.737" v="281" actId="20577"/>
          <ac:spMkLst>
            <pc:docMk/>
            <pc:sldMk cId="1128492196" sldId="323"/>
            <ac:spMk id="5" creationId="{BDB43644-E5A0-4E1C-A99A-AD95A39DD999}"/>
          </ac:spMkLst>
        </pc:spChg>
      </pc:sldChg>
      <pc:sldChg chg="addSp delSp modSp add modTransition">
        <pc:chgData name="marcos aurelio gularte de castro" userId="67f50566e2aee3b4" providerId="LiveId" clId="{BB5827CA-A945-4750-8B5B-F29A9F7D4EFA}" dt="2019-04-01T17:49:47.616" v="580" actId="1076"/>
        <pc:sldMkLst>
          <pc:docMk/>
          <pc:sldMk cId="1179813848" sldId="324"/>
        </pc:sldMkLst>
        <pc:spChg chg="del">
          <ac:chgData name="marcos aurelio gularte de castro" userId="67f50566e2aee3b4" providerId="LiveId" clId="{BB5827CA-A945-4750-8B5B-F29A9F7D4EFA}" dt="2019-04-01T17:48:48.093" v="576" actId="931"/>
          <ac:spMkLst>
            <pc:docMk/>
            <pc:sldMk cId="1179813848" sldId="324"/>
            <ac:spMk id="2" creationId="{8CBEA153-3A8A-4FBA-9296-E6FD087A9C0C}"/>
          </ac:spMkLst>
        </pc:spChg>
        <pc:spChg chg="mod">
          <ac:chgData name="marcos aurelio gularte de castro" userId="67f50566e2aee3b4" providerId="LiveId" clId="{BB5827CA-A945-4750-8B5B-F29A9F7D4EFA}" dt="2019-04-01T17:49:47.616" v="580" actId="1076"/>
          <ac:spMkLst>
            <pc:docMk/>
            <pc:sldMk cId="1179813848" sldId="324"/>
            <ac:spMk id="3" creationId="{37EB80F6-8607-4803-91B1-911287CB1D99}"/>
          </ac:spMkLst>
        </pc:spChg>
        <pc:spChg chg="add del mod">
          <ac:chgData name="marcos aurelio gularte de castro" userId="67f50566e2aee3b4" providerId="LiveId" clId="{BB5827CA-A945-4750-8B5B-F29A9F7D4EFA}" dt="2019-04-01T17:49:39.187" v="578" actId="931"/>
          <ac:spMkLst>
            <pc:docMk/>
            <pc:sldMk cId="1179813848" sldId="324"/>
            <ac:spMk id="7" creationId="{4A26727B-5F3C-4D9D-8A1D-9E2E2DBB5825}"/>
          </ac:spMkLst>
        </pc:spChg>
        <pc:picChg chg="add del mod">
          <ac:chgData name="marcos aurelio gularte de castro" userId="67f50566e2aee3b4" providerId="LiveId" clId="{BB5827CA-A945-4750-8B5B-F29A9F7D4EFA}" dt="2019-04-01T17:48:58.516" v="577" actId="478"/>
          <ac:picMkLst>
            <pc:docMk/>
            <pc:sldMk cId="1179813848" sldId="324"/>
            <ac:picMk id="5" creationId="{9411407F-E1BC-4276-B1B2-E4052B48C479}"/>
          </ac:picMkLst>
        </pc:picChg>
        <pc:picChg chg="add mod ord">
          <ac:chgData name="marcos aurelio gularte de castro" userId="67f50566e2aee3b4" providerId="LiveId" clId="{BB5827CA-A945-4750-8B5B-F29A9F7D4EFA}" dt="2019-04-01T17:49:43.546" v="579" actId="171"/>
          <ac:picMkLst>
            <pc:docMk/>
            <pc:sldMk cId="1179813848" sldId="324"/>
            <ac:picMk id="9" creationId="{1483548B-9D46-49D3-A1E8-9A269104CD12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6:06.127" v="573" actId="18131"/>
        <pc:sldMkLst>
          <pc:docMk/>
          <pc:sldMk cId="1441405049" sldId="325"/>
        </pc:sldMkLst>
        <pc:spChg chg="del">
          <ac:chgData name="marcos aurelio gularte de castro" userId="67f50566e2aee3b4" providerId="LiveId" clId="{BB5827CA-A945-4750-8B5B-F29A9F7D4EFA}" dt="2019-04-01T17:46:00.531" v="572" actId="931"/>
          <ac:spMkLst>
            <pc:docMk/>
            <pc:sldMk cId="1441405049" sldId="325"/>
            <ac:spMk id="2" creationId="{533B0EA7-4B93-4E67-82F7-93D37828537E}"/>
          </ac:spMkLst>
        </pc:spChg>
        <pc:spChg chg="mod">
          <ac:chgData name="marcos aurelio gularte de castro" userId="67f50566e2aee3b4" providerId="LiveId" clId="{BB5827CA-A945-4750-8B5B-F29A9F7D4EFA}" dt="2019-04-01T15:52:48.580" v="285" actId="20577"/>
          <ac:spMkLst>
            <pc:docMk/>
            <pc:sldMk cId="1441405049" sldId="325"/>
            <ac:spMk id="3" creationId="{A43FAA9D-7996-42BF-9235-A1AB78A67F5D}"/>
          </ac:spMkLst>
        </pc:spChg>
        <pc:picChg chg="add mod modCrop">
          <ac:chgData name="marcos aurelio gularte de castro" userId="67f50566e2aee3b4" providerId="LiveId" clId="{BB5827CA-A945-4750-8B5B-F29A9F7D4EFA}" dt="2019-04-01T17:46:06.127" v="573" actId="18131"/>
          <ac:picMkLst>
            <pc:docMk/>
            <pc:sldMk cId="1441405049" sldId="325"/>
            <ac:picMk id="5" creationId="{9EB98EE2-578A-4C32-A519-F6453DEB0F4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46:33.680" v="575" actId="1076"/>
        <pc:sldMkLst>
          <pc:docMk/>
          <pc:sldMk cId="1253169879" sldId="326"/>
        </pc:sldMkLst>
        <pc:spChg chg="del">
          <ac:chgData name="marcos aurelio gularte de castro" userId="67f50566e2aee3b4" providerId="LiveId" clId="{BB5827CA-A945-4750-8B5B-F29A9F7D4EFA}" dt="2019-04-01T15:53:34.368" v="287"/>
          <ac:spMkLst>
            <pc:docMk/>
            <pc:sldMk cId="1253169879" sldId="326"/>
            <ac:spMk id="2" creationId="{6A657ECC-49FC-46E5-B1E5-004FCD7D788E}"/>
          </ac:spMkLst>
        </pc:spChg>
        <pc:spChg chg="del">
          <ac:chgData name="marcos aurelio gularte de castro" userId="67f50566e2aee3b4" providerId="LiveId" clId="{BB5827CA-A945-4750-8B5B-F29A9F7D4EFA}" dt="2019-04-01T15:53:34.368" v="287"/>
          <ac:spMkLst>
            <pc:docMk/>
            <pc:sldMk cId="1253169879" sldId="326"/>
            <ac:spMk id="3" creationId="{6763D2C5-B695-4F85-AA99-E33198687EDA}"/>
          </ac:spMkLst>
        </pc:spChg>
        <pc:spChg chg="add del mod">
          <ac:chgData name="marcos aurelio gularte de castro" userId="67f50566e2aee3b4" providerId="LiveId" clId="{BB5827CA-A945-4750-8B5B-F29A9F7D4EFA}" dt="2019-04-01T17:46:31.786" v="574" actId="931"/>
          <ac:spMkLst>
            <pc:docMk/>
            <pc:sldMk cId="1253169879" sldId="326"/>
            <ac:spMk id="4" creationId="{2CD29197-3A96-4456-BEFF-A6340C883EFA}"/>
          </ac:spMkLst>
        </pc:spChg>
        <pc:spChg chg="add mod">
          <ac:chgData name="marcos aurelio gularte de castro" userId="67f50566e2aee3b4" providerId="LiveId" clId="{BB5827CA-A945-4750-8B5B-F29A9F7D4EFA}" dt="2019-04-01T17:46:33.680" v="575" actId="1076"/>
          <ac:spMkLst>
            <pc:docMk/>
            <pc:sldMk cId="1253169879" sldId="326"/>
            <ac:spMk id="5" creationId="{9DB749B5-3744-4E4A-BEC2-B2E650CD8671}"/>
          </ac:spMkLst>
        </pc:spChg>
        <pc:picChg chg="add mod">
          <ac:chgData name="marcos aurelio gularte de castro" userId="67f50566e2aee3b4" providerId="LiveId" clId="{BB5827CA-A945-4750-8B5B-F29A9F7D4EFA}" dt="2019-04-01T17:46:31.786" v="574" actId="931"/>
          <ac:picMkLst>
            <pc:docMk/>
            <pc:sldMk cId="1253169879" sldId="326"/>
            <ac:picMk id="7" creationId="{5A949A21-AF49-40AC-9FB2-A303A12A6DF3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0:43.136" v="588" actId="171"/>
        <pc:sldMkLst>
          <pc:docMk/>
          <pc:sldMk cId="3494005901" sldId="327"/>
        </pc:sldMkLst>
        <pc:spChg chg="del">
          <ac:chgData name="marcos aurelio gularte de castro" userId="67f50566e2aee3b4" providerId="LiveId" clId="{BB5827CA-A945-4750-8B5B-F29A9F7D4EFA}" dt="2019-04-01T15:54:33.913" v="299"/>
          <ac:spMkLst>
            <pc:docMk/>
            <pc:sldMk cId="3494005901" sldId="327"/>
            <ac:spMk id="2" creationId="{3E04FD1E-7ACE-40C3-B4FC-5B74FB23572D}"/>
          </ac:spMkLst>
        </pc:spChg>
        <pc:spChg chg="del">
          <ac:chgData name="marcos aurelio gularte de castro" userId="67f50566e2aee3b4" providerId="LiveId" clId="{BB5827CA-A945-4750-8B5B-F29A9F7D4EFA}" dt="2019-04-01T15:54:33.913" v="299"/>
          <ac:spMkLst>
            <pc:docMk/>
            <pc:sldMk cId="3494005901" sldId="327"/>
            <ac:spMk id="3" creationId="{5B0536B4-E5A4-4BE0-A596-993C60C65E8A}"/>
          </ac:spMkLst>
        </pc:spChg>
        <pc:spChg chg="add del mod">
          <ac:chgData name="marcos aurelio gularte de castro" userId="67f50566e2aee3b4" providerId="LiveId" clId="{BB5827CA-A945-4750-8B5B-F29A9F7D4EFA}" dt="2019-04-01T15:55:09.525" v="303"/>
          <ac:spMkLst>
            <pc:docMk/>
            <pc:sldMk cId="3494005901" sldId="327"/>
            <ac:spMk id="4" creationId="{A23A3346-8D9E-4F77-8E32-41E1D27D734A}"/>
          </ac:spMkLst>
        </pc:spChg>
        <pc:spChg chg="add mod">
          <ac:chgData name="marcos aurelio gularte de castro" userId="67f50566e2aee3b4" providerId="LiveId" clId="{BB5827CA-A945-4750-8B5B-F29A9F7D4EFA}" dt="2019-04-01T15:55:21.972" v="306" actId="27636"/>
          <ac:spMkLst>
            <pc:docMk/>
            <pc:sldMk cId="3494005901" sldId="327"/>
            <ac:spMk id="5" creationId="{4B50E544-478F-473F-88C7-04822585F3CF}"/>
          </ac:spMkLst>
        </pc:spChg>
        <pc:spChg chg="add del mod">
          <ac:chgData name="marcos aurelio gularte de castro" userId="67f50566e2aee3b4" providerId="LiveId" clId="{BB5827CA-A945-4750-8B5B-F29A9F7D4EFA}" dt="2019-04-01T15:55:09.525" v="303"/>
          <ac:spMkLst>
            <pc:docMk/>
            <pc:sldMk cId="3494005901" sldId="327"/>
            <ac:spMk id="6" creationId="{7F956928-06E3-4442-AE26-993CDAAB09AA}"/>
          </ac:spMkLst>
        </pc:spChg>
        <pc:spChg chg="add del mod">
          <ac:chgData name="marcos aurelio gularte de castro" userId="67f50566e2aee3b4" providerId="LiveId" clId="{BB5827CA-A945-4750-8B5B-F29A9F7D4EFA}" dt="2019-04-01T15:55:21.837" v="305"/>
          <ac:spMkLst>
            <pc:docMk/>
            <pc:sldMk cId="3494005901" sldId="327"/>
            <ac:spMk id="7" creationId="{F9B5F4A3-008F-4EE7-B4AF-07BFD381510B}"/>
          </ac:spMkLst>
        </pc:spChg>
        <pc:spChg chg="add del mod">
          <ac:chgData name="marcos aurelio gularte de castro" userId="67f50566e2aee3b4" providerId="LiveId" clId="{BB5827CA-A945-4750-8B5B-F29A9F7D4EFA}" dt="2019-04-01T17:50:22.835" v="583"/>
          <ac:spMkLst>
            <pc:docMk/>
            <pc:sldMk cId="3494005901" sldId="327"/>
            <ac:spMk id="8" creationId="{84124BF5-3F02-4DFB-9C35-6EE2B53139ED}"/>
          </ac:spMkLst>
        </pc:spChg>
        <pc:spChg chg="add mod">
          <ac:chgData name="marcos aurelio gularte de castro" userId="67f50566e2aee3b4" providerId="LiveId" clId="{BB5827CA-A945-4750-8B5B-F29A9F7D4EFA}" dt="2019-04-01T15:55:26.482" v="307" actId="20577"/>
          <ac:spMkLst>
            <pc:docMk/>
            <pc:sldMk cId="3494005901" sldId="327"/>
            <ac:spMk id="9" creationId="{A802E7C9-82B1-476C-86F3-55A393E0BE80}"/>
          </ac:spMkLst>
        </pc:spChg>
        <pc:spChg chg="add del mod">
          <ac:chgData name="marcos aurelio gularte de castro" userId="67f50566e2aee3b4" providerId="LiveId" clId="{BB5827CA-A945-4750-8B5B-F29A9F7D4EFA}" dt="2019-04-01T17:50:37.685" v="585"/>
          <ac:spMkLst>
            <pc:docMk/>
            <pc:sldMk cId="3494005901" sldId="327"/>
            <ac:spMk id="12" creationId="{BD082DE3-4C6F-4994-8979-8A8E7AF0F5A4}"/>
          </ac:spMkLst>
        </pc:spChg>
        <pc:picChg chg="add del mod">
          <ac:chgData name="marcos aurelio gularte de castro" userId="67f50566e2aee3b4" providerId="LiveId" clId="{BB5827CA-A945-4750-8B5B-F29A9F7D4EFA}" dt="2019-04-01T17:50:33.905" v="584" actId="478"/>
          <ac:picMkLst>
            <pc:docMk/>
            <pc:sldMk cId="3494005901" sldId="327"/>
            <ac:picMk id="10" creationId="{ABBC4EFC-544C-4C9D-A76F-AB7A3A3321BE}"/>
          </ac:picMkLst>
        </pc:picChg>
        <pc:picChg chg="add mod ord">
          <ac:chgData name="marcos aurelio gularte de castro" userId="67f50566e2aee3b4" providerId="LiveId" clId="{BB5827CA-A945-4750-8B5B-F29A9F7D4EFA}" dt="2019-04-01T17:50:43.136" v="588" actId="171"/>
          <ac:picMkLst>
            <pc:docMk/>
            <pc:sldMk cId="3494005901" sldId="327"/>
            <ac:picMk id="13" creationId="{36A32F16-5A3B-4DBA-B866-54068220D53E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1:33.077" v="589"/>
        <pc:sldMkLst>
          <pc:docMk/>
          <pc:sldMk cId="2618155576" sldId="328"/>
        </pc:sldMkLst>
        <pc:spChg chg="del">
          <ac:chgData name="marcos aurelio gularte de castro" userId="67f50566e2aee3b4" providerId="LiveId" clId="{BB5827CA-A945-4750-8B5B-F29A9F7D4EFA}" dt="2019-04-01T17:51:33.077" v="589"/>
          <ac:spMkLst>
            <pc:docMk/>
            <pc:sldMk cId="2618155576" sldId="328"/>
            <ac:spMk id="2" creationId="{612D6CCD-7A12-43B4-A800-E8AFB4C2D529}"/>
          </ac:spMkLst>
        </pc:spChg>
        <pc:spChg chg="mod">
          <ac:chgData name="marcos aurelio gularte de castro" userId="67f50566e2aee3b4" providerId="LiveId" clId="{BB5827CA-A945-4750-8B5B-F29A9F7D4EFA}" dt="2019-04-01T15:55:50.935" v="311" actId="27636"/>
          <ac:spMkLst>
            <pc:docMk/>
            <pc:sldMk cId="2618155576" sldId="328"/>
            <ac:spMk id="3" creationId="{32048DD2-A912-408D-A884-FE6FCDE8C88B}"/>
          </ac:spMkLst>
        </pc:spChg>
        <pc:picChg chg="add mod">
          <ac:chgData name="marcos aurelio gularte de castro" userId="67f50566e2aee3b4" providerId="LiveId" clId="{BB5827CA-A945-4750-8B5B-F29A9F7D4EFA}" dt="2019-04-01T17:51:33.077" v="589"/>
          <ac:picMkLst>
            <pc:docMk/>
            <pc:sldMk cId="2618155576" sldId="328"/>
            <ac:picMk id="4" creationId="{471646CC-E413-43A5-8D25-94F4F2DBF5F7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1:58.344" v="591" actId="1076"/>
        <pc:sldMkLst>
          <pc:docMk/>
          <pc:sldMk cId="2676481432" sldId="329"/>
        </pc:sldMkLst>
        <pc:spChg chg="del">
          <ac:chgData name="marcos aurelio gularte de castro" userId="67f50566e2aee3b4" providerId="LiveId" clId="{BB5827CA-A945-4750-8B5B-F29A9F7D4EFA}" dt="2019-04-01T17:51:55.054" v="590"/>
          <ac:spMkLst>
            <pc:docMk/>
            <pc:sldMk cId="2676481432" sldId="329"/>
            <ac:spMk id="2" creationId="{F095528F-9F4F-4309-9364-6F738280D6AD}"/>
          </ac:spMkLst>
        </pc:spChg>
        <pc:spChg chg="mod">
          <ac:chgData name="marcos aurelio gularte de castro" userId="67f50566e2aee3b4" providerId="LiveId" clId="{BB5827CA-A945-4750-8B5B-F29A9F7D4EFA}" dt="2019-04-01T17:51:58.344" v="591" actId="1076"/>
          <ac:spMkLst>
            <pc:docMk/>
            <pc:sldMk cId="2676481432" sldId="329"/>
            <ac:spMk id="3" creationId="{5AF94EDC-249B-441D-9A89-31B92275CB71}"/>
          </ac:spMkLst>
        </pc:spChg>
        <pc:picChg chg="add mod">
          <ac:chgData name="marcos aurelio gularte de castro" userId="67f50566e2aee3b4" providerId="LiveId" clId="{BB5827CA-A945-4750-8B5B-F29A9F7D4EFA}" dt="2019-04-01T17:51:55.054" v="590"/>
          <ac:picMkLst>
            <pc:docMk/>
            <pc:sldMk cId="2676481432" sldId="329"/>
            <ac:picMk id="4" creationId="{05BEF390-C67F-4E28-8DC8-C368D03A15C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2:14.648" v="592"/>
        <pc:sldMkLst>
          <pc:docMk/>
          <pc:sldMk cId="1011686283" sldId="330"/>
        </pc:sldMkLst>
        <pc:spChg chg="del">
          <ac:chgData name="marcos aurelio gularte de castro" userId="67f50566e2aee3b4" providerId="LiveId" clId="{BB5827CA-A945-4750-8B5B-F29A9F7D4EFA}" dt="2019-04-01T17:52:14.648" v="592"/>
          <ac:spMkLst>
            <pc:docMk/>
            <pc:sldMk cId="1011686283" sldId="330"/>
            <ac:spMk id="2" creationId="{424962C8-5F6A-455A-BF9A-5BD56B41A804}"/>
          </ac:spMkLst>
        </pc:spChg>
        <pc:spChg chg="mod">
          <ac:chgData name="marcos aurelio gularte de castro" userId="67f50566e2aee3b4" providerId="LiveId" clId="{BB5827CA-A945-4750-8B5B-F29A9F7D4EFA}" dt="2019-04-01T15:57:07.819" v="314"/>
          <ac:spMkLst>
            <pc:docMk/>
            <pc:sldMk cId="1011686283" sldId="330"/>
            <ac:spMk id="3" creationId="{0849542D-F081-4FA6-B36D-A25A9839688A}"/>
          </ac:spMkLst>
        </pc:spChg>
        <pc:picChg chg="add mod">
          <ac:chgData name="marcos aurelio gularte de castro" userId="67f50566e2aee3b4" providerId="LiveId" clId="{BB5827CA-A945-4750-8B5B-F29A9F7D4EFA}" dt="2019-04-01T17:52:14.648" v="592"/>
          <ac:picMkLst>
            <pc:docMk/>
            <pc:sldMk cId="1011686283" sldId="330"/>
            <ac:picMk id="4" creationId="{5AA3A9AB-889D-40DC-8E26-2B6D673600EB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3:06.791" v="594" actId="931"/>
        <pc:sldMkLst>
          <pc:docMk/>
          <pc:sldMk cId="1833062552" sldId="331"/>
        </pc:sldMkLst>
        <pc:spChg chg="del">
          <ac:chgData name="marcos aurelio gularte de castro" userId="67f50566e2aee3b4" providerId="LiveId" clId="{BB5827CA-A945-4750-8B5B-F29A9F7D4EFA}" dt="2019-04-01T15:57:28.323" v="319"/>
          <ac:spMkLst>
            <pc:docMk/>
            <pc:sldMk cId="1833062552" sldId="331"/>
            <ac:spMk id="2" creationId="{0A809527-1DB0-4A8C-8CE3-171616B1A2A5}"/>
          </ac:spMkLst>
        </pc:spChg>
        <pc:spChg chg="del">
          <ac:chgData name="marcos aurelio gularte de castro" userId="67f50566e2aee3b4" providerId="LiveId" clId="{BB5827CA-A945-4750-8B5B-F29A9F7D4EFA}" dt="2019-04-01T15:57:28.323" v="319"/>
          <ac:spMkLst>
            <pc:docMk/>
            <pc:sldMk cId="1833062552" sldId="331"/>
            <ac:spMk id="3" creationId="{DCA1B8C3-29D4-4B76-929C-29F64A870D84}"/>
          </ac:spMkLst>
        </pc:spChg>
        <pc:spChg chg="add del mod">
          <ac:chgData name="marcos aurelio gularte de castro" userId="67f50566e2aee3b4" providerId="LiveId" clId="{BB5827CA-A945-4750-8B5B-F29A9F7D4EFA}" dt="2019-04-01T15:57:38.404" v="322"/>
          <ac:spMkLst>
            <pc:docMk/>
            <pc:sldMk cId="1833062552" sldId="331"/>
            <ac:spMk id="4" creationId="{257896AD-8A9A-4781-9FF7-223E8720E93C}"/>
          </ac:spMkLst>
        </pc:spChg>
        <pc:spChg chg="add mod">
          <ac:chgData name="marcos aurelio gularte de castro" userId="67f50566e2aee3b4" providerId="LiveId" clId="{BB5827CA-A945-4750-8B5B-F29A9F7D4EFA}" dt="2019-04-01T15:57:43.712" v="324" actId="20577"/>
          <ac:spMkLst>
            <pc:docMk/>
            <pc:sldMk cId="1833062552" sldId="331"/>
            <ac:spMk id="5" creationId="{B1E87693-392A-477E-BF4D-1F3510CFA342}"/>
          </ac:spMkLst>
        </pc:spChg>
        <pc:spChg chg="add del mod">
          <ac:chgData name="marcos aurelio gularte de castro" userId="67f50566e2aee3b4" providerId="LiveId" clId="{BB5827CA-A945-4750-8B5B-F29A9F7D4EFA}" dt="2019-04-01T15:57:38.404" v="322"/>
          <ac:spMkLst>
            <pc:docMk/>
            <pc:sldMk cId="1833062552" sldId="331"/>
            <ac:spMk id="6" creationId="{AB814F7F-8895-4172-8B73-0B6E82CF488E}"/>
          </ac:spMkLst>
        </pc:spChg>
        <pc:spChg chg="add del mod">
          <ac:chgData name="marcos aurelio gularte de castro" userId="67f50566e2aee3b4" providerId="LiveId" clId="{BB5827CA-A945-4750-8B5B-F29A9F7D4EFA}" dt="2019-04-01T15:57:38.404" v="322"/>
          <ac:spMkLst>
            <pc:docMk/>
            <pc:sldMk cId="1833062552" sldId="331"/>
            <ac:spMk id="7" creationId="{FBF3A9AB-EA7D-475A-A37D-3CE6188F5274}"/>
          </ac:spMkLst>
        </pc:spChg>
        <pc:spChg chg="add del mod">
          <ac:chgData name="marcos aurelio gularte de castro" userId="67f50566e2aee3b4" providerId="LiveId" clId="{BB5827CA-A945-4750-8B5B-F29A9F7D4EFA}" dt="2019-04-01T17:53:06.791" v="594" actId="931"/>
          <ac:spMkLst>
            <pc:docMk/>
            <pc:sldMk cId="1833062552" sldId="331"/>
            <ac:spMk id="8" creationId="{52AB2AC7-F501-470F-A4CD-B45A77FB1137}"/>
          </ac:spMkLst>
        </pc:spChg>
        <pc:spChg chg="add mod">
          <ac:chgData name="marcos aurelio gularte de castro" userId="67f50566e2aee3b4" providerId="LiveId" clId="{BB5827CA-A945-4750-8B5B-F29A9F7D4EFA}" dt="2019-04-01T15:57:58.203" v="325" actId="20577"/>
          <ac:spMkLst>
            <pc:docMk/>
            <pc:sldMk cId="1833062552" sldId="331"/>
            <ac:spMk id="9" creationId="{CA5CDD44-A73F-499C-894A-FAB6C4AE69C7}"/>
          </ac:spMkLst>
        </pc:spChg>
        <pc:picChg chg="add mod">
          <ac:chgData name="marcos aurelio gularte de castro" userId="67f50566e2aee3b4" providerId="LiveId" clId="{BB5827CA-A945-4750-8B5B-F29A9F7D4EFA}" dt="2019-04-01T17:53:06.791" v="594" actId="931"/>
          <ac:picMkLst>
            <pc:docMk/>
            <pc:sldMk cId="1833062552" sldId="331"/>
            <ac:picMk id="11" creationId="{F104C3C9-CC4F-425D-88D3-13436E3BFCF3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5:49.112" v="595" actId="931"/>
        <pc:sldMkLst>
          <pc:docMk/>
          <pc:sldMk cId="1091530840" sldId="332"/>
        </pc:sldMkLst>
        <pc:spChg chg="del">
          <ac:chgData name="marcos aurelio gularte de castro" userId="67f50566e2aee3b4" providerId="LiveId" clId="{BB5827CA-A945-4750-8B5B-F29A9F7D4EFA}" dt="2019-04-01T17:55:49.112" v="595" actId="931"/>
          <ac:spMkLst>
            <pc:docMk/>
            <pc:sldMk cId="1091530840" sldId="332"/>
            <ac:spMk id="2" creationId="{74160F2D-C5D9-4301-B830-5ED4F4F4BD2A}"/>
          </ac:spMkLst>
        </pc:spChg>
        <pc:spChg chg="mod">
          <ac:chgData name="marcos aurelio gularte de castro" userId="67f50566e2aee3b4" providerId="LiveId" clId="{BB5827CA-A945-4750-8B5B-F29A9F7D4EFA}" dt="2019-04-01T15:59:40.630" v="351" actId="20577"/>
          <ac:spMkLst>
            <pc:docMk/>
            <pc:sldMk cId="1091530840" sldId="332"/>
            <ac:spMk id="3" creationId="{462C79D6-9580-41D1-8FD5-849F03801C66}"/>
          </ac:spMkLst>
        </pc:spChg>
        <pc:picChg chg="add mod">
          <ac:chgData name="marcos aurelio gularte de castro" userId="67f50566e2aee3b4" providerId="LiveId" clId="{BB5827CA-A945-4750-8B5B-F29A9F7D4EFA}" dt="2019-04-01T17:55:49.112" v="595" actId="931"/>
          <ac:picMkLst>
            <pc:docMk/>
            <pc:sldMk cId="1091530840" sldId="332"/>
            <ac:picMk id="5" creationId="{4059E2CD-1B22-4013-BE99-013EA130C722}"/>
          </ac:picMkLst>
        </pc:picChg>
      </pc:sldChg>
      <pc:sldChg chg="addSp delSp modSp add ord modTransition">
        <pc:chgData name="marcos aurelio gularte de castro" userId="67f50566e2aee3b4" providerId="LiveId" clId="{BB5827CA-A945-4750-8B5B-F29A9F7D4EFA}" dt="2019-04-01T17:57:58.422" v="596" actId="931"/>
        <pc:sldMkLst>
          <pc:docMk/>
          <pc:sldMk cId="1392101484" sldId="333"/>
        </pc:sldMkLst>
        <pc:spChg chg="del">
          <ac:chgData name="marcos aurelio gularte de castro" userId="67f50566e2aee3b4" providerId="LiveId" clId="{BB5827CA-A945-4750-8B5B-F29A9F7D4EFA}" dt="2019-04-01T17:57:58.422" v="596" actId="931"/>
          <ac:spMkLst>
            <pc:docMk/>
            <pc:sldMk cId="1392101484" sldId="333"/>
            <ac:spMk id="2" creationId="{D8A9F77A-C10B-411F-A97A-563F5E04E59B}"/>
          </ac:spMkLst>
        </pc:spChg>
        <pc:spChg chg="mod">
          <ac:chgData name="marcos aurelio gularte de castro" userId="67f50566e2aee3b4" providerId="LiveId" clId="{BB5827CA-A945-4750-8B5B-F29A9F7D4EFA}" dt="2019-04-01T16:01:08.797" v="365" actId="27636"/>
          <ac:spMkLst>
            <pc:docMk/>
            <pc:sldMk cId="1392101484" sldId="333"/>
            <ac:spMk id="3" creationId="{958A8700-C8AE-4207-9DCC-159938FEBEFD}"/>
          </ac:spMkLst>
        </pc:spChg>
        <pc:picChg chg="add mod">
          <ac:chgData name="marcos aurelio gularte de castro" userId="67f50566e2aee3b4" providerId="LiveId" clId="{BB5827CA-A945-4750-8B5B-F29A9F7D4EFA}" dt="2019-04-01T17:57:58.422" v="596" actId="931"/>
          <ac:picMkLst>
            <pc:docMk/>
            <pc:sldMk cId="1392101484" sldId="333"/>
            <ac:picMk id="5" creationId="{11915BAB-CB59-4974-BAA2-894A347BEB78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7:59:18.301" v="598" actId="931"/>
        <pc:sldMkLst>
          <pc:docMk/>
          <pc:sldMk cId="3213808805" sldId="334"/>
        </pc:sldMkLst>
        <pc:spChg chg="del">
          <ac:chgData name="marcos aurelio gularte de castro" userId="67f50566e2aee3b4" providerId="LiveId" clId="{BB5827CA-A945-4750-8B5B-F29A9F7D4EFA}" dt="2019-04-01T17:59:18.301" v="598" actId="931"/>
          <ac:spMkLst>
            <pc:docMk/>
            <pc:sldMk cId="3213808805" sldId="334"/>
            <ac:spMk id="2" creationId="{AF80C0B0-6A35-440B-A0FF-800E1A774C5C}"/>
          </ac:spMkLst>
        </pc:spChg>
        <pc:spChg chg="mod">
          <ac:chgData name="marcos aurelio gularte de castro" userId="67f50566e2aee3b4" providerId="LiveId" clId="{BB5827CA-A945-4750-8B5B-F29A9F7D4EFA}" dt="2019-04-01T17:58:32.089" v="597" actId="20577"/>
          <ac:spMkLst>
            <pc:docMk/>
            <pc:sldMk cId="3213808805" sldId="334"/>
            <ac:spMk id="3" creationId="{9807769B-E1EC-46DD-AA5A-D98C227C5D40}"/>
          </ac:spMkLst>
        </pc:spChg>
        <pc:picChg chg="add mod">
          <ac:chgData name="marcos aurelio gularte de castro" userId="67f50566e2aee3b4" providerId="LiveId" clId="{BB5827CA-A945-4750-8B5B-F29A9F7D4EFA}" dt="2019-04-01T17:59:18.301" v="598" actId="931"/>
          <ac:picMkLst>
            <pc:docMk/>
            <pc:sldMk cId="3213808805" sldId="334"/>
            <ac:picMk id="5" creationId="{A0ACDF3E-B2A9-4E42-A40E-F6C134192DE3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02:48.881" v="616" actId="1076"/>
        <pc:sldMkLst>
          <pc:docMk/>
          <pc:sldMk cId="3673222993" sldId="335"/>
        </pc:sldMkLst>
        <pc:spChg chg="del">
          <ac:chgData name="marcos aurelio gularte de castro" userId="67f50566e2aee3b4" providerId="LiveId" clId="{BB5827CA-A945-4750-8B5B-F29A9F7D4EFA}" dt="2019-04-01T16:02:03.844" v="371"/>
          <ac:spMkLst>
            <pc:docMk/>
            <pc:sldMk cId="3673222993" sldId="335"/>
            <ac:spMk id="2" creationId="{51B1F9CE-E987-420C-807A-B5673DEC6A3C}"/>
          </ac:spMkLst>
        </pc:spChg>
        <pc:spChg chg="del">
          <ac:chgData name="marcos aurelio gularte de castro" userId="67f50566e2aee3b4" providerId="LiveId" clId="{BB5827CA-A945-4750-8B5B-F29A9F7D4EFA}" dt="2019-04-01T16:02:03.844" v="371"/>
          <ac:spMkLst>
            <pc:docMk/>
            <pc:sldMk cId="3673222993" sldId="335"/>
            <ac:spMk id="3" creationId="{722F247F-47B7-4837-A774-CCEFE64BB822}"/>
          </ac:spMkLst>
        </pc:spChg>
        <pc:spChg chg="add del mod">
          <ac:chgData name="marcos aurelio gularte de castro" userId="67f50566e2aee3b4" providerId="LiveId" clId="{BB5827CA-A945-4750-8B5B-F29A9F7D4EFA}" dt="2019-04-01T18:01:06.716" v="599"/>
          <ac:spMkLst>
            <pc:docMk/>
            <pc:sldMk cId="3673222993" sldId="335"/>
            <ac:spMk id="4" creationId="{349CD613-49A3-4228-ABFA-CBDA4DFC0C51}"/>
          </ac:spMkLst>
        </pc:spChg>
        <pc:spChg chg="add mod">
          <ac:chgData name="marcos aurelio gularte de castro" userId="67f50566e2aee3b4" providerId="LiveId" clId="{BB5827CA-A945-4750-8B5B-F29A9F7D4EFA}" dt="2019-04-01T16:02:14.838" v="376" actId="368"/>
          <ac:spMkLst>
            <pc:docMk/>
            <pc:sldMk cId="3673222993" sldId="335"/>
            <ac:spMk id="5" creationId="{EB60D66F-8E37-4CB0-9B08-6A3AAEF35DDC}"/>
          </ac:spMkLst>
        </pc:spChg>
        <pc:spChg chg="add mod">
          <ac:chgData name="marcos aurelio gularte de castro" userId="67f50566e2aee3b4" providerId="LiveId" clId="{BB5827CA-A945-4750-8B5B-F29A9F7D4EFA}" dt="2019-04-01T16:02:17.911" v="377" actId="20577"/>
          <ac:spMkLst>
            <pc:docMk/>
            <pc:sldMk cId="3673222993" sldId="335"/>
            <ac:spMk id="6" creationId="{2FF486FA-003F-41E5-9948-33BF6293045D}"/>
          </ac:spMkLst>
        </pc:spChg>
        <pc:spChg chg="add del mod">
          <ac:chgData name="marcos aurelio gularte de castro" userId="67f50566e2aee3b4" providerId="LiveId" clId="{BB5827CA-A945-4750-8B5B-F29A9F7D4EFA}" dt="2019-04-01T18:01:15.223" v="601"/>
          <ac:spMkLst>
            <pc:docMk/>
            <pc:sldMk cId="3673222993" sldId="335"/>
            <ac:spMk id="9" creationId="{A901A4E8-F784-4916-8C0F-F101561B0CC0}"/>
          </ac:spMkLst>
        </pc:spChg>
        <pc:picChg chg="add del mod">
          <ac:chgData name="marcos aurelio gularte de castro" userId="67f50566e2aee3b4" providerId="LiveId" clId="{BB5827CA-A945-4750-8B5B-F29A9F7D4EFA}" dt="2019-04-01T18:01:11.551" v="600" actId="478"/>
          <ac:picMkLst>
            <pc:docMk/>
            <pc:sldMk cId="3673222993" sldId="335"/>
            <ac:picMk id="7" creationId="{F001A373-A807-426E-9D16-8A92AA3AE631}"/>
          </ac:picMkLst>
        </pc:picChg>
        <pc:picChg chg="add mod ord">
          <ac:chgData name="marcos aurelio gularte de castro" userId="67f50566e2aee3b4" providerId="LiveId" clId="{BB5827CA-A945-4750-8B5B-F29A9F7D4EFA}" dt="2019-04-01T18:02:48.881" v="616" actId="1076"/>
          <ac:picMkLst>
            <pc:docMk/>
            <pc:sldMk cId="3673222993" sldId="335"/>
            <ac:picMk id="10" creationId="{00627970-AF60-463E-BCDA-200CDD0A82CD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02:36.699" v="613" actId="171"/>
        <pc:sldMkLst>
          <pc:docMk/>
          <pc:sldMk cId="3258826216" sldId="336"/>
        </pc:sldMkLst>
        <pc:spChg chg="del">
          <ac:chgData name="marcos aurelio gularte de castro" userId="67f50566e2aee3b4" providerId="LiveId" clId="{BB5827CA-A945-4750-8B5B-F29A9F7D4EFA}" dt="2019-04-01T18:01:36.113" v="604"/>
          <ac:spMkLst>
            <pc:docMk/>
            <pc:sldMk cId="3258826216" sldId="336"/>
            <ac:spMk id="2" creationId="{85AFBBFD-7BFC-43B6-8095-6D7EC7392D26}"/>
          </ac:spMkLst>
        </pc:spChg>
        <pc:spChg chg="mod">
          <ac:chgData name="marcos aurelio gularte de castro" userId="67f50566e2aee3b4" providerId="LiveId" clId="{BB5827CA-A945-4750-8B5B-F29A9F7D4EFA}" dt="2019-04-01T18:01:41.663" v="605" actId="1076"/>
          <ac:spMkLst>
            <pc:docMk/>
            <pc:sldMk cId="3258826216" sldId="336"/>
            <ac:spMk id="3" creationId="{9B0ACE42-9CA2-406B-89C9-0E93B66A1C4C}"/>
          </ac:spMkLst>
        </pc:spChg>
        <pc:spChg chg="add del mod">
          <ac:chgData name="marcos aurelio gularte de castro" userId="67f50566e2aee3b4" providerId="LiveId" clId="{BB5827CA-A945-4750-8B5B-F29A9F7D4EFA}" dt="2019-04-01T18:01:50.916" v="607"/>
          <ac:spMkLst>
            <pc:docMk/>
            <pc:sldMk cId="3258826216" sldId="336"/>
            <ac:spMk id="6" creationId="{92DFB529-981F-4D4A-BE1A-E4F9348DDAD8}"/>
          </ac:spMkLst>
        </pc:spChg>
        <pc:spChg chg="add del mod">
          <ac:chgData name="marcos aurelio gularte de castro" userId="67f50566e2aee3b4" providerId="LiveId" clId="{BB5827CA-A945-4750-8B5B-F29A9F7D4EFA}" dt="2019-04-01T18:02:08.686" v="611"/>
          <ac:spMkLst>
            <pc:docMk/>
            <pc:sldMk cId="3258826216" sldId="336"/>
            <ac:spMk id="10" creationId="{658FFEF0-F6B3-461D-B00C-D5CD378363B8}"/>
          </ac:spMkLst>
        </pc:spChg>
        <pc:picChg chg="add del mod">
          <ac:chgData name="marcos aurelio gularte de castro" userId="67f50566e2aee3b4" providerId="LiveId" clId="{BB5827CA-A945-4750-8B5B-F29A9F7D4EFA}" dt="2019-04-01T18:01:48.463" v="606" actId="478"/>
          <ac:picMkLst>
            <pc:docMk/>
            <pc:sldMk cId="3258826216" sldId="336"/>
            <ac:picMk id="4" creationId="{5EE0B941-16A9-46E4-BCEB-1D109367B966}"/>
          </ac:picMkLst>
        </pc:picChg>
        <pc:picChg chg="add del mod">
          <ac:chgData name="marcos aurelio gularte de castro" userId="67f50566e2aee3b4" providerId="LiveId" clId="{BB5827CA-A945-4750-8B5B-F29A9F7D4EFA}" dt="2019-04-01T18:02:01.615" v="610" actId="478"/>
          <ac:picMkLst>
            <pc:docMk/>
            <pc:sldMk cId="3258826216" sldId="336"/>
            <ac:picMk id="7" creationId="{37508C28-F5F3-4AD7-9323-B3FCFC13480A}"/>
          </ac:picMkLst>
        </pc:picChg>
        <pc:picChg chg="add del">
          <ac:chgData name="marcos aurelio gularte de castro" userId="67f50566e2aee3b4" providerId="LiveId" clId="{BB5827CA-A945-4750-8B5B-F29A9F7D4EFA}" dt="2019-04-01T18:02:00.983" v="609" actId="478"/>
          <ac:picMkLst>
            <pc:docMk/>
            <pc:sldMk cId="3258826216" sldId="336"/>
            <ac:picMk id="8" creationId="{E0C72F76-180F-4F9F-98F8-3AC6D9D4392D}"/>
          </ac:picMkLst>
        </pc:picChg>
        <pc:picChg chg="add mod ord">
          <ac:chgData name="marcos aurelio gularte de castro" userId="67f50566e2aee3b4" providerId="LiveId" clId="{BB5827CA-A945-4750-8B5B-F29A9F7D4EFA}" dt="2019-04-01T18:02:36.699" v="613" actId="171"/>
          <ac:picMkLst>
            <pc:docMk/>
            <pc:sldMk cId="3258826216" sldId="336"/>
            <ac:picMk id="11" creationId="{AA3E5378-8085-4BD2-94F9-CAC0E439C59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05:12.529" v="620" actId="18131"/>
        <pc:sldMkLst>
          <pc:docMk/>
          <pc:sldMk cId="2808831606" sldId="337"/>
        </pc:sldMkLst>
        <pc:spChg chg="add del">
          <ac:chgData name="marcos aurelio gularte de castro" userId="67f50566e2aee3b4" providerId="LiveId" clId="{BB5827CA-A945-4750-8B5B-F29A9F7D4EFA}" dt="2019-04-01T18:04:56.251" v="619" actId="931"/>
          <ac:spMkLst>
            <pc:docMk/>
            <pc:sldMk cId="2808831606" sldId="337"/>
            <ac:spMk id="2" creationId="{EC97A7B2-46F6-494A-871C-19D2B4881A5D}"/>
          </ac:spMkLst>
        </pc:spChg>
        <pc:spChg chg="mod">
          <ac:chgData name="marcos aurelio gularte de castro" userId="67f50566e2aee3b4" providerId="LiveId" clId="{BB5827CA-A945-4750-8B5B-F29A9F7D4EFA}" dt="2019-04-01T16:03:27.039" v="386" actId="5793"/>
          <ac:spMkLst>
            <pc:docMk/>
            <pc:sldMk cId="2808831606" sldId="337"/>
            <ac:spMk id="3" creationId="{D5966E0B-15DD-4C76-A899-047103BA653F}"/>
          </ac:spMkLst>
        </pc:spChg>
        <pc:spChg chg="add del mod">
          <ac:chgData name="marcos aurelio gularte de castro" userId="67f50566e2aee3b4" providerId="LiveId" clId="{BB5827CA-A945-4750-8B5B-F29A9F7D4EFA}" dt="2019-04-01T18:04:27.262" v="618" actId="931"/>
          <ac:spMkLst>
            <pc:docMk/>
            <pc:sldMk cId="2808831606" sldId="337"/>
            <ac:spMk id="6" creationId="{B31CF6B4-C383-44D0-829B-C809BBA87130}"/>
          </ac:spMkLst>
        </pc:spChg>
        <pc:spChg chg="add mod">
          <ac:chgData name="marcos aurelio gularte de castro" userId="67f50566e2aee3b4" providerId="LiveId" clId="{BB5827CA-A945-4750-8B5B-F29A9F7D4EFA}" dt="2019-04-01T18:04:56.251" v="619" actId="931"/>
          <ac:spMkLst>
            <pc:docMk/>
            <pc:sldMk cId="2808831606" sldId="337"/>
            <ac:spMk id="9" creationId="{B663E7BB-27FE-42E7-852B-E3A957934C1C}"/>
          </ac:spMkLst>
        </pc:spChg>
        <pc:picChg chg="add del mod">
          <ac:chgData name="marcos aurelio gularte de castro" userId="67f50566e2aee3b4" providerId="LiveId" clId="{BB5827CA-A945-4750-8B5B-F29A9F7D4EFA}" dt="2019-04-01T18:04:27.262" v="618" actId="931"/>
          <ac:picMkLst>
            <pc:docMk/>
            <pc:sldMk cId="2808831606" sldId="337"/>
            <ac:picMk id="5" creationId="{9F54A25A-A556-4E62-B6B8-B001B149D70D}"/>
          </ac:picMkLst>
        </pc:picChg>
        <pc:picChg chg="add mod modCrop">
          <ac:chgData name="marcos aurelio gularte de castro" userId="67f50566e2aee3b4" providerId="LiveId" clId="{BB5827CA-A945-4750-8B5B-F29A9F7D4EFA}" dt="2019-04-01T18:05:12.529" v="620" actId="18131"/>
          <ac:picMkLst>
            <pc:docMk/>
            <pc:sldMk cId="2808831606" sldId="337"/>
            <ac:picMk id="8" creationId="{58A2F928-2046-4DB9-8F7B-BAEACD37209B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15:48.788" v="625" actId="171"/>
        <pc:sldMkLst>
          <pc:docMk/>
          <pc:sldMk cId="289728597" sldId="338"/>
        </pc:sldMkLst>
        <pc:spChg chg="del">
          <ac:chgData name="marcos aurelio gularte de castro" userId="67f50566e2aee3b4" providerId="LiveId" clId="{BB5827CA-A945-4750-8B5B-F29A9F7D4EFA}" dt="2019-04-01T18:11:42.632" v="621" actId="931"/>
          <ac:spMkLst>
            <pc:docMk/>
            <pc:sldMk cId="289728597" sldId="338"/>
            <ac:spMk id="2" creationId="{E1C6EE5C-40D3-41B3-AB12-738EE86FE940}"/>
          </ac:spMkLst>
        </pc:spChg>
        <pc:spChg chg="mod">
          <ac:chgData name="marcos aurelio gularte de castro" userId="67f50566e2aee3b4" providerId="LiveId" clId="{BB5827CA-A945-4750-8B5B-F29A9F7D4EFA}" dt="2019-04-01T16:04:28.625" v="390" actId="20577"/>
          <ac:spMkLst>
            <pc:docMk/>
            <pc:sldMk cId="289728597" sldId="338"/>
            <ac:spMk id="3" creationId="{71FB2A29-E51B-4670-A4EC-8CEC4ADB34F3}"/>
          </ac:spMkLst>
        </pc:spChg>
        <pc:spChg chg="add del mod">
          <ac:chgData name="marcos aurelio gularte de castro" userId="67f50566e2aee3b4" providerId="LiveId" clId="{BB5827CA-A945-4750-8B5B-F29A9F7D4EFA}" dt="2019-04-01T18:11:55.975" v="623" actId="931"/>
          <ac:spMkLst>
            <pc:docMk/>
            <pc:sldMk cId="289728597" sldId="338"/>
            <ac:spMk id="7" creationId="{C3512430-6AAA-41A7-AFE8-638085855E4D}"/>
          </ac:spMkLst>
        </pc:spChg>
        <pc:picChg chg="add del mod">
          <ac:chgData name="marcos aurelio gularte de castro" userId="67f50566e2aee3b4" providerId="LiveId" clId="{BB5827CA-A945-4750-8B5B-F29A9F7D4EFA}" dt="2019-04-01T18:11:45.533" v="622" actId="478"/>
          <ac:picMkLst>
            <pc:docMk/>
            <pc:sldMk cId="289728597" sldId="338"/>
            <ac:picMk id="5" creationId="{9D5D3D3B-DABF-4A91-BF20-8D8E726914A0}"/>
          </ac:picMkLst>
        </pc:picChg>
        <pc:picChg chg="add mod ord">
          <ac:chgData name="marcos aurelio gularte de castro" userId="67f50566e2aee3b4" providerId="LiveId" clId="{BB5827CA-A945-4750-8B5B-F29A9F7D4EFA}" dt="2019-04-01T18:15:48.788" v="625" actId="171"/>
          <ac:picMkLst>
            <pc:docMk/>
            <pc:sldMk cId="289728597" sldId="338"/>
            <ac:picMk id="9" creationId="{924CE032-5C02-4CC8-AEF0-60C052E5F47B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19:05.645" v="626" actId="931"/>
        <pc:sldMkLst>
          <pc:docMk/>
          <pc:sldMk cId="2813081924" sldId="340"/>
        </pc:sldMkLst>
        <pc:spChg chg="del">
          <ac:chgData name="marcos aurelio gularte de castro" userId="67f50566e2aee3b4" providerId="LiveId" clId="{BB5827CA-A945-4750-8B5B-F29A9F7D4EFA}" dt="2019-04-01T18:19:05.645" v="626" actId="931"/>
          <ac:spMkLst>
            <pc:docMk/>
            <pc:sldMk cId="2813081924" sldId="340"/>
            <ac:spMk id="2" creationId="{977323A3-111C-4D0E-B225-843FE2556E11}"/>
          </ac:spMkLst>
        </pc:spChg>
        <pc:spChg chg="mod">
          <ac:chgData name="marcos aurelio gularte de castro" userId="67f50566e2aee3b4" providerId="LiveId" clId="{BB5827CA-A945-4750-8B5B-F29A9F7D4EFA}" dt="2019-04-01T16:08:00.332" v="403" actId="20577"/>
          <ac:spMkLst>
            <pc:docMk/>
            <pc:sldMk cId="2813081924" sldId="340"/>
            <ac:spMk id="3" creationId="{053E926F-CED3-4AB8-8147-FFD4CDBDF947}"/>
          </ac:spMkLst>
        </pc:spChg>
        <pc:picChg chg="add mod">
          <ac:chgData name="marcos aurelio gularte de castro" userId="67f50566e2aee3b4" providerId="LiveId" clId="{BB5827CA-A945-4750-8B5B-F29A9F7D4EFA}" dt="2019-04-01T18:19:05.645" v="626" actId="931"/>
          <ac:picMkLst>
            <pc:docMk/>
            <pc:sldMk cId="2813081924" sldId="340"/>
            <ac:picMk id="5" creationId="{24E12A8A-C855-41FE-8ED5-78B0B1027FC5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0:16.798" v="627" actId="931"/>
        <pc:sldMkLst>
          <pc:docMk/>
          <pc:sldMk cId="2675285530" sldId="341"/>
        </pc:sldMkLst>
        <pc:spChg chg="del">
          <ac:chgData name="marcos aurelio gularte de castro" userId="67f50566e2aee3b4" providerId="LiveId" clId="{BB5827CA-A945-4750-8B5B-F29A9F7D4EFA}" dt="2019-04-01T16:10:18.054" v="407"/>
          <ac:spMkLst>
            <pc:docMk/>
            <pc:sldMk cId="2675285530" sldId="341"/>
            <ac:spMk id="2" creationId="{F97F3F48-886D-4471-9D80-02E59C8006BB}"/>
          </ac:spMkLst>
        </pc:spChg>
        <pc:spChg chg="del">
          <ac:chgData name="marcos aurelio gularte de castro" userId="67f50566e2aee3b4" providerId="LiveId" clId="{BB5827CA-A945-4750-8B5B-F29A9F7D4EFA}" dt="2019-04-01T16:10:18.054" v="407"/>
          <ac:spMkLst>
            <pc:docMk/>
            <pc:sldMk cId="2675285530" sldId="341"/>
            <ac:spMk id="3" creationId="{0845C826-E7E6-4324-BD7D-EA0FED7458BB}"/>
          </ac:spMkLst>
        </pc:spChg>
        <pc:spChg chg="add del mod">
          <ac:chgData name="marcos aurelio gularte de castro" userId="67f50566e2aee3b4" providerId="LiveId" clId="{BB5827CA-A945-4750-8B5B-F29A9F7D4EFA}" dt="2019-04-01T16:10:28.778" v="411"/>
          <ac:spMkLst>
            <pc:docMk/>
            <pc:sldMk cId="2675285530" sldId="341"/>
            <ac:spMk id="4" creationId="{663ECCFE-8ECC-45C1-AB7F-19493E39CFF8}"/>
          </ac:spMkLst>
        </pc:spChg>
        <pc:spChg chg="add mod">
          <ac:chgData name="marcos aurelio gularte de castro" userId="67f50566e2aee3b4" providerId="LiveId" clId="{BB5827CA-A945-4750-8B5B-F29A9F7D4EFA}" dt="2019-04-01T16:10:22.020" v="409" actId="20577"/>
          <ac:spMkLst>
            <pc:docMk/>
            <pc:sldMk cId="2675285530" sldId="341"/>
            <ac:spMk id="5" creationId="{A96D6D4C-2570-4AE3-8183-C6FAB5335C90}"/>
          </ac:spMkLst>
        </pc:spChg>
        <pc:spChg chg="add mod">
          <ac:chgData name="marcos aurelio gularte de castro" userId="67f50566e2aee3b4" providerId="LiveId" clId="{BB5827CA-A945-4750-8B5B-F29A9F7D4EFA}" dt="2019-04-01T16:10:25.536" v="410" actId="20577"/>
          <ac:spMkLst>
            <pc:docMk/>
            <pc:sldMk cId="2675285530" sldId="341"/>
            <ac:spMk id="6" creationId="{22AE2A8E-FC6B-4FBA-A9B5-D7EA2E89444A}"/>
          </ac:spMkLst>
        </pc:spChg>
        <pc:spChg chg="add del mod">
          <ac:chgData name="marcos aurelio gularte de castro" userId="67f50566e2aee3b4" providerId="LiveId" clId="{BB5827CA-A945-4750-8B5B-F29A9F7D4EFA}" dt="2019-04-01T16:10:28.778" v="411"/>
          <ac:spMkLst>
            <pc:docMk/>
            <pc:sldMk cId="2675285530" sldId="341"/>
            <ac:spMk id="7" creationId="{5B1DBE43-76DC-4904-A297-71B99D1B5950}"/>
          </ac:spMkLst>
        </pc:spChg>
        <pc:spChg chg="add del mod">
          <ac:chgData name="marcos aurelio gularte de castro" userId="67f50566e2aee3b4" providerId="LiveId" clId="{BB5827CA-A945-4750-8B5B-F29A9F7D4EFA}" dt="2019-04-01T16:10:28.778" v="411"/>
          <ac:spMkLst>
            <pc:docMk/>
            <pc:sldMk cId="2675285530" sldId="341"/>
            <ac:spMk id="8" creationId="{1E29A6D7-F007-47BB-AEA0-6698A001929E}"/>
          </ac:spMkLst>
        </pc:spChg>
        <pc:spChg chg="add del mod">
          <ac:chgData name="marcos aurelio gularte de castro" userId="67f50566e2aee3b4" providerId="LiveId" clId="{BB5827CA-A945-4750-8B5B-F29A9F7D4EFA}" dt="2019-04-01T18:20:16.798" v="627" actId="931"/>
          <ac:spMkLst>
            <pc:docMk/>
            <pc:sldMk cId="2675285530" sldId="341"/>
            <ac:spMk id="9" creationId="{749FEFA1-BBE7-4E08-8A3D-F420968D0FC2}"/>
          </ac:spMkLst>
        </pc:spChg>
        <pc:picChg chg="add mod">
          <ac:chgData name="marcos aurelio gularte de castro" userId="67f50566e2aee3b4" providerId="LiveId" clId="{BB5827CA-A945-4750-8B5B-F29A9F7D4EFA}" dt="2019-04-01T18:20:16.798" v="627" actId="931"/>
          <ac:picMkLst>
            <pc:docMk/>
            <pc:sldMk cId="2675285530" sldId="341"/>
            <ac:picMk id="11" creationId="{6E2C5E59-E1BA-4E0A-AD64-F516063FE11C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1:12.660" v="628" actId="931"/>
        <pc:sldMkLst>
          <pc:docMk/>
          <pc:sldMk cId="2377631313" sldId="342"/>
        </pc:sldMkLst>
        <pc:spChg chg="del">
          <ac:chgData name="marcos aurelio gularte de castro" userId="67f50566e2aee3b4" providerId="LiveId" clId="{BB5827CA-A945-4750-8B5B-F29A9F7D4EFA}" dt="2019-04-01T18:21:12.660" v="628" actId="931"/>
          <ac:spMkLst>
            <pc:docMk/>
            <pc:sldMk cId="2377631313" sldId="342"/>
            <ac:spMk id="2" creationId="{EC40BA2F-3697-4C68-858D-B2DD4791516C}"/>
          </ac:spMkLst>
        </pc:spChg>
        <pc:spChg chg="mod">
          <ac:chgData name="marcos aurelio gularte de castro" userId="67f50566e2aee3b4" providerId="LiveId" clId="{BB5827CA-A945-4750-8B5B-F29A9F7D4EFA}" dt="2019-04-01T16:10:47.665" v="414" actId="20577"/>
          <ac:spMkLst>
            <pc:docMk/>
            <pc:sldMk cId="2377631313" sldId="342"/>
            <ac:spMk id="3" creationId="{84A58C0E-0F20-4A35-8550-A13C76E342E5}"/>
          </ac:spMkLst>
        </pc:spChg>
        <pc:picChg chg="add mod">
          <ac:chgData name="marcos aurelio gularte de castro" userId="67f50566e2aee3b4" providerId="LiveId" clId="{BB5827CA-A945-4750-8B5B-F29A9F7D4EFA}" dt="2019-04-01T18:21:12.660" v="628" actId="931"/>
          <ac:picMkLst>
            <pc:docMk/>
            <pc:sldMk cId="2377631313" sldId="342"/>
            <ac:picMk id="5" creationId="{10988541-5CEC-4ECC-9583-EAF64B7D73E1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2:13.315" v="629" actId="931"/>
        <pc:sldMkLst>
          <pc:docMk/>
          <pc:sldMk cId="289753107" sldId="343"/>
        </pc:sldMkLst>
        <pc:spChg chg="del">
          <ac:chgData name="marcos aurelio gularte de castro" userId="67f50566e2aee3b4" providerId="LiveId" clId="{BB5827CA-A945-4750-8B5B-F29A9F7D4EFA}" dt="2019-04-01T18:22:13.315" v="629" actId="931"/>
          <ac:spMkLst>
            <pc:docMk/>
            <pc:sldMk cId="289753107" sldId="343"/>
            <ac:spMk id="2" creationId="{70A27354-5656-4EDB-9B4C-5D69B0CB7325}"/>
          </ac:spMkLst>
        </pc:spChg>
        <pc:spChg chg="mod">
          <ac:chgData name="marcos aurelio gularte de castro" userId="67f50566e2aee3b4" providerId="LiveId" clId="{BB5827CA-A945-4750-8B5B-F29A9F7D4EFA}" dt="2019-04-01T16:11:37.528" v="420" actId="27636"/>
          <ac:spMkLst>
            <pc:docMk/>
            <pc:sldMk cId="289753107" sldId="343"/>
            <ac:spMk id="3" creationId="{FFC271A7-CECB-41BC-885A-4AF36FE0DE94}"/>
          </ac:spMkLst>
        </pc:spChg>
        <pc:picChg chg="add mod">
          <ac:chgData name="marcos aurelio gularte de castro" userId="67f50566e2aee3b4" providerId="LiveId" clId="{BB5827CA-A945-4750-8B5B-F29A9F7D4EFA}" dt="2019-04-01T18:22:13.315" v="629" actId="931"/>
          <ac:picMkLst>
            <pc:docMk/>
            <pc:sldMk cId="289753107" sldId="343"/>
            <ac:picMk id="5" creationId="{96A998F0-30CF-4B83-9686-935A211266A8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3:12.804" v="631" actId="1076"/>
        <pc:sldMkLst>
          <pc:docMk/>
          <pc:sldMk cId="2957017644" sldId="344"/>
        </pc:sldMkLst>
        <pc:spChg chg="del">
          <ac:chgData name="marcos aurelio gularte de castro" userId="67f50566e2aee3b4" providerId="LiveId" clId="{BB5827CA-A945-4750-8B5B-F29A9F7D4EFA}" dt="2019-04-01T18:23:07.509" v="630"/>
          <ac:spMkLst>
            <pc:docMk/>
            <pc:sldMk cId="2957017644" sldId="344"/>
            <ac:spMk id="2" creationId="{62E09A17-96F8-43B2-91E1-D58DAFCBCA76}"/>
          </ac:spMkLst>
        </pc:spChg>
        <pc:spChg chg="mod">
          <ac:chgData name="marcos aurelio gularte de castro" userId="67f50566e2aee3b4" providerId="LiveId" clId="{BB5827CA-A945-4750-8B5B-F29A9F7D4EFA}" dt="2019-04-01T18:23:12.804" v="631" actId="1076"/>
          <ac:spMkLst>
            <pc:docMk/>
            <pc:sldMk cId="2957017644" sldId="344"/>
            <ac:spMk id="3" creationId="{0427B77E-39D7-4512-91C4-AD23C014418A}"/>
          </ac:spMkLst>
        </pc:spChg>
        <pc:picChg chg="add mod">
          <ac:chgData name="marcos aurelio gularte de castro" userId="67f50566e2aee3b4" providerId="LiveId" clId="{BB5827CA-A945-4750-8B5B-F29A9F7D4EFA}" dt="2019-04-01T18:23:07.509" v="630"/>
          <ac:picMkLst>
            <pc:docMk/>
            <pc:sldMk cId="2957017644" sldId="344"/>
            <ac:picMk id="4" creationId="{A1C260F3-A93C-4F58-A90B-A36B2B9645A0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3:45.437" v="635"/>
        <pc:sldMkLst>
          <pc:docMk/>
          <pc:sldMk cId="2015406669" sldId="345"/>
        </pc:sldMkLst>
        <pc:spChg chg="del">
          <ac:chgData name="marcos aurelio gularte de castro" userId="67f50566e2aee3b4" providerId="LiveId" clId="{BB5827CA-A945-4750-8B5B-F29A9F7D4EFA}" dt="2019-04-01T16:12:01.031" v="427"/>
          <ac:spMkLst>
            <pc:docMk/>
            <pc:sldMk cId="2015406669" sldId="345"/>
            <ac:spMk id="2" creationId="{F817D456-4BB4-498A-B4F5-38D41DDC38C0}"/>
          </ac:spMkLst>
        </pc:spChg>
        <pc:spChg chg="del">
          <ac:chgData name="marcos aurelio gularte de castro" userId="67f50566e2aee3b4" providerId="LiveId" clId="{BB5827CA-A945-4750-8B5B-F29A9F7D4EFA}" dt="2019-04-01T16:12:01.031" v="427"/>
          <ac:spMkLst>
            <pc:docMk/>
            <pc:sldMk cId="2015406669" sldId="345"/>
            <ac:spMk id="3" creationId="{C8019553-C62A-4C49-9347-B1DFE7695C89}"/>
          </ac:spMkLst>
        </pc:spChg>
        <pc:spChg chg="add del mod">
          <ac:chgData name="marcos aurelio gularte de castro" userId="67f50566e2aee3b4" providerId="LiveId" clId="{BB5827CA-A945-4750-8B5B-F29A9F7D4EFA}" dt="2019-04-01T18:23:45.437" v="635"/>
          <ac:spMkLst>
            <pc:docMk/>
            <pc:sldMk cId="2015406669" sldId="345"/>
            <ac:spMk id="4" creationId="{9FB04BEA-5F79-4523-8647-043ECA483F2C}"/>
          </ac:spMkLst>
        </pc:spChg>
        <pc:spChg chg="add mod">
          <ac:chgData name="marcos aurelio gularte de castro" userId="67f50566e2aee3b4" providerId="LiveId" clId="{BB5827CA-A945-4750-8B5B-F29A9F7D4EFA}" dt="2019-04-01T18:23:28.333" v="634" actId="14100"/>
          <ac:spMkLst>
            <pc:docMk/>
            <pc:sldMk cId="2015406669" sldId="345"/>
            <ac:spMk id="5" creationId="{D9DAF8B0-F980-4E72-8F1A-2F281534CB45}"/>
          </ac:spMkLst>
        </pc:spChg>
        <pc:spChg chg="add mod">
          <ac:chgData name="marcos aurelio gularte de castro" userId="67f50566e2aee3b4" providerId="LiveId" clId="{BB5827CA-A945-4750-8B5B-F29A9F7D4EFA}" dt="2019-04-01T16:12:15.587" v="435" actId="20577"/>
          <ac:spMkLst>
            <pc:docMk/>
            <pc:sldMk cId="2015406669" sldId="345"/>
            <ac:spMk id="6" creationId="{5D81EEC5-65C3-4BA1-A909-BB33F2292E1F}"/>
          </ac:spMkLst>
        </pc:spChg>
        <pc:picChg chg="add mod">
          <ac:chgData name="marcos aurelio gularte de castro" userId="67f50566e2aee3b4" providerId="LiveId" clId="{BB5827CA-A945-4750-8B5B-F29A9F7D4EFA}" dt="2019-04-01T18:23:45.437" v="635"/>
          <ac:picMkLst>
            <pc:docMk/>
            <pc:sldMk cId="2015406669" sldId="345"/>
            <ac:picMk id="7" creationId="{484A01A6-BE70-44B6-82AD-2DB5EED07B1B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4:25.293" v="636"/>
        <pc:sldMkLst>
          <pc:docMk/>
          <pc:sldMk cId="2068967602" sldId="346"/>
        </pc:sldMkLst>
        <pc:spChg chg="del">
          <ac:chgData name="marcos aurelio gularte de castro" userId="67f50566e2aee3b4" providerId="LiveId" clId="{BB5827CA-A945-4750-8B5B-F29A9F7D4EFA}" dt="2019-04-01T18:24:25.293" v="636"/>
          <ac:spMkLst>
            <pc:docMk/>
            <pc:sldMk cId="2068967602" sldId="346"/>
            <ac:spMk id="2" creationId="{5FD8458E-2B67-4BC4-932A-A29FE205013A}"/>
          </ac:spMkLst>
        </pc:spChg>
        <pc:spChg chg="mod">
          <ac:chgData name="marcos aurelio gularte de castro" userId="67f50566e2aee3b4" providerId="LiveId" clId="{BB5827CA-A945-4750-8B5B-F29A9F7D4EFA}" dt="2019-04-01T16:15:08.231" v="472" actId="1076"/>
          <ac:spMkLst>
            <pc:docMk/>
            <pc:sldMk cId="2068967602" sldId="346"/>
            <ac:spMk id="3" creationId="{1028E08C-B22F-4C98-8BB9-5F00CD3212C5}"/>
          </ac:spMkLst>
        </pc:spChg>
        <pc:spChg chg="add mod">
          <ac:chgData name="marcos aurelio gularte de castro" userId="67f50566e2aee3b4" providerId="LiveId" clId="{BB5827CA-A945-4750-8B5B-F29A9F7D4EFA}" dt="2019-04-01T16:14:53.384" v="465" actId="1582"/>
          <ac:spMkLst>
            <pc:docMk/>
            <pc:sldMk cId="2068967602" sldId="346"/>
            <ac:spMk id="4" creationId="{198CAA30-7926-4656-BF53-69D809B97293}"/>
          </ac:spMkLst>
        </pc:spChg>
        <pc:picChg chg="add mod">
          <ac:chgData name="marcos aurelio gularte de castro" userId="67f50566e2aee3b4" providerId="LiveId" clId="{BB5827CA-A945-4750-8B5B-F29A9F7D4EFA}" dt="2019-04-01T18:24:25.293" v="636"/>
          <ac:picMkLst>
            <pc:docMk/>
            <pc:sldMk cId="2068967602" sldId="346"/>
            <ac:picMk id="5" creationId="{1E1FD22E-0B59-4FEE-AAE9-E3EBF0D88570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6:52.601" v="640" actId="931"/>
        <pc:sldMkLst>
          <pc:docMk/>
          <pc:sldMk cId="3147030197" sldId="347"/>
        </pc:sldMkLst>
        <pc:spChg chg="del">
          <ac:chgData name="marcos aurelio gularte de castro" userId="67f50566e2aee3b4" providerId="LiveId" clId="{BB5827CA-A945-4750-8B5B-F29A9F7D4EFA}" dt="2019-04-01T18:26:52.601" v="640" actId="931"/>
          <ac:spMkLst>
            <pc:docMk/>
            <pc:sldMk cId="3147030197" sldId="347"/>
            <ac:spMk id="2" creationId="{B7BC60C1-E3F3-4024-B9EE-2FD2B0899E28}"/>
          </ac:spMkLst>
        </pc:spChg>
        <pc:spChg chg="del mod">
          <ac:chgData name="marcos aurelio gularte de castro" userId="67f50566e2aee3b4" providerId="LiveId" clId="{BB5827CA-A945-4750-8B5B-F29A9F7D4EFA}" dt="2019-04-01T16:16:28.335" v="488" actId="478"/>
          <ac:spMkLst>
            <pc:docMk/>
            <pc:sldMk cId="3147030197" sldId="347"/>
            <ac:spMk id="3" creationId="{320A8DAB-DBAF-44AF-BF5F-1818B5CCABF0}"/>
          </ac:spMkLst>
        </pc:spChg>
        <pc:spChg chg="add mod">
          <ac:chgData name="marcos aurelio gularte de castro" userId="67f50566e2aee3b4" providerId="LiveId" clId="{BB5827CA-A945-4750-8B5B-F29A9F7D4EFA}" dt="2019-04-01T16:16:49.497" v="490" actId="27636"/>
          <ac:spMkLst>
            <pc:docMk/>
            <pc:sldMk cId="3147030197" sldId="347"/>
            <ac:spMk id="5" creationId="{8C30F292-CC54-491C-A1A0-29115CB67C6F}"/>
          </ac:spMkLst>
        </pc:spChg>
        <pc:picChg chg="add mod">
          <ac:chgData name="marcos aurelio gularte de castro" userId="67f50566e2aee3b4" providerId="LiveId" clId="{BB5827CA-A945-4750-8B5B-F29A9F7D4EFA}" dt="2019-04-01T18:26:52.601" v="640" actId="931"/>
          <ac:picMkLst>
            <pc:docMk/>
            <pc:sldMk cId="3147030197" sldId="347"/>
            <ac:picMk id="7" creationId="{41E613C9-FE11-4704-9842-486D7A4A5331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8:08.991" v="641" actId="931"/>
        <pc:sldMkLst>
          <pc:docMk/>
          <pc:sldMk cId="4241645772" sldId="348"/>
        </pc:sldMkLst>
        <pc:spChg chg="del">
          <ac:chgData name="marcos aurelio gularte de castro" userId="67f50566e2aee3b4" providerId="LiveId" clId="{BB5827CA-A945-4750-8B5B-F29A9F7D4EFA}" dt="2019-04-01T18:28:08.991" v="641" actId="931"/>
          <ac:spMkLst>
            <pc:docMk/>
            <pc:sldMk cId="4241645772" sldId="348"/>
            <ac:spMk id="2" creationId="{E5F5B0CA-CA54-4D1B-85E2-08ABD5E7B1AF}"/>
          </ac:spMkLst>
        </pc:spChg>
        <pc:spChg chg="mod">
          <ac:chgData name="marcos aurelio gularte de castro" userId="67f50566e2aee3b4" providerId="LiveId" clId="{BB5827CA-A945-4750-8B5B-F29A9F7D4EFA}" dt="2019-04-01T16:16:58.504" v="493" actId="20577"/>
          <ac:spMkLst>
            <pc:docMk/>
            <pc:sldMk cId="4241645772" sldId="348"/>
            <ac:spMk id="3" creationId="{8E85EA56-5BA7-4CF4-9A61-D9A7BCA3AD60}"/>
          </ac:spMkLst>
        </pc:spChg>
        <pc:picChg chg="add mod">
          <ac:chgData name="marcos aurelio gularte de castro" userId="67f50566e2aee3b4" providerId="LiveId" clId="{BB5827CA-A945-4750-8B5B-F29A9F7D4EFA}" dt="2019-04-01T18:28:08.991" v="641" actId="931"/>
          <ac:picMkLst>
            <pc:docMk/>
            <pc:sldMk cId="4241645772" sldId="348"/>
            <ac:picMk id="5" creationId="{10F7B609-5DB8-40C0-8AB1-60504BFEB1DF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4:57.074" v="637"/>
        <pc:sldMkLst>
          <pc:docMk/>
          <pc:sldMk cId="1519100483" sldId="349"/>
        </pc:sldMkLst>
        <pc:spChg chg="del">
          <ac:chgData name="marcos aurelio gularte de castro" userId="67f50566e2aee3b4" providerId="LiveId" clId="{BB5827CA-A945-4750-8B5B-F29A9F7D4EFA}" dt="2019-04-01T18:24:57.074" v="637"/>
          <ac:spMkLst>
            <pc:docMk/>
            <pc:sldMk cId="1519100483" sldId="349"/>
            <ac:spMk id="2" creationId="{5FD8458E-2B67-4BC4-932A-A29FE205013A}"/>
          </ac:spMkLst>
        </pc:spChg>
        <pc:spChg chg="mod">
          <ac:chgData name="marcos aurelio gularte de castro" userId="67f50566e2aee3b4" providerId="LiveId" clId="{BB5827CA-A945-4750-8B5B-F29A9F7D4EFA}" dt="2019-04-01T16:15:24.545" v="477"/>
          <ac:spMkLst>
            <pc:docMk/>
            <pc:sldMk cId="1519100483" sldId="349"/>
            <ac:spMk id="3" creationId="{1028E08C-B22F-4C98-8BB9-5F00CD3212C5}"/>
          </ac:spMkLst>
        </pc:spChg>
        <pc:spChg chg="mod">
          <ac:chgData name="marcos aurelio gularte de castro" userId="67f50566e2aee3b4" providerId="LiveId" clId="{BB5827CA-A945-4750-8B5B-F29A9F7D4EFA}" dt="2019-04-01T16:15:16.133" v="476" actId="20577"/>
          <ac:spMkLst>
            <pc:docMk/>
            <pc:sldMk cId="1519100483" sldId="349"/>
            <ac:spMk id="4" creationId="{198CAA30-7926-4656-BF53-69D809B97293}"/>
          </ac:spMkLst>
        </pc:spChg>
        <pc:picChg chg="add mod">
          <ac:chgData name="marcos aurelio gularte de castro" userId="67f50566e2aee3b4" providerId="LiveId" clId="{BB5827CA-A945-4750-8B5B-F29A9F7D4EFA}" dt="2019-04-01T18:24:57.074" v="637"/>
          <ac:picMkLst>
            <pc:docMk/>
            <pc:sldMk cId="1519100483" sldId="349"/>
            <ac:picMk id="5" creationId="{2817B8EE-DE1D-498D-81FC-937B7AD36A4D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5:10.948" v="638"/>
        <pc:sldMkLst>
          <pc:docMk/>
          <pc:sldMk cId="4247421765" sldId="350"/>
        </pc:sldMkLst>
        <pc:spChg chg="del">
          <ac:chgData name="marcos aurelio gularte de castro" userId="67f50566e2aee3b4" providerId="LiveId" clId="{BB5827CA-A945-4750-8B5B-F29A9F7D4EFA}" dt="2019-04-01T18:25:10.948" v="638"/>
          <ac:spMkLst>
            <pc:docMk/>
            <pc:sldMk cId="4247421765" sldId="350"/>
            <ac:spMk id="2" creationId="{5FD8458E-2B67-4BC4-932A-A29FE205013A}"/>
          </ac:spMkLst>
        </pc:spChg>
        <pc:spChg chg="mod">
          <ac:chgData name="marcos aurelio gularte de castro" userId="67f50566e2aee3b4" providerId="LiveId" clId="{BB5827CA-A945-4750-8B5B-F29A9F7D4EFA}" dt="2019-04-01T16:15:43.734" v="481" actId="20577"/>
          <ac:spMkLst>
            <pc:docMk/>
            <pc:sldMk cId="4247421765" sldId="350"/>
            <ac:spMk id="3" creationId="{1028E08C-B22F-4C98-8BB9-5F00CD3212C5}"/>
          </ac:spMkLst>
        </pc:spChg>
        <pc:spChg chg="mod">
          <ac:chgData name="marcos aurelio gularte de castro" userId="67f50566e2aee3b4" providerId="LiveId" clId="{BB5827CA-A945-4750-8B5B-F29A9F7D4EFA}" dt="2019-04-01T16:15:29.985" v="478" actId="20577"/>
          <ac:spMkLst>
            <pc:docMk/>
            <pc:sldMk cId="4247421765" sldId="350"/>
            <ac:spMk id="4" creationId="{198CAA30-7926-4656-BF53-69D809B97293}"/>
          </ac:spMkLst>
        </pc:spChg>
        <pc:picChg chg="add mod">
          <ac:chgData name="marcos aurelio gularte de castro" userId="67f50566e2aee3b4" providerId="LiveId" clId="{BB5827CA-A945-4750-8B5B-F29A9F7D4EFA}" dt="2019-04-01T18:25:10.948" v="638"/>
          <ac:picMkLst>
            <pc:docMk/>
            <pc:sldMk cId="4247421765" sldId="350"/>
            <ac:picMk id="5" creationId="{E9FAB9A9-C8EB-42DE-AC4F-64AD6445F324}"/>
          </ac:picMkLst>
        </pc:picChg>
      </pc:sldChg>
      <pc:sldChg chg="addSp delSp modSp add modTransition">
        <pc:chgData name="marcos aurelio gularte de castro" userId="67f50566e2aee3b4" providerId="LiveId" clId="{BB5827CA-A945-4750-8B5B-F29A9F7D4EFA}" dt="2019-04-01T18:26:25.956" v="639" actId="931"/>
        <pc:sldMkLst>
          <pc:docMk/>
          <pc:sldMk cId="3083805418" sldId="351"/>
        </pc:sldMkLst>
        <pc:spChg chg="del">
          <ac:chgData name="marcos aurelio gularte de castro" userId="67f50566e2aee3b4" providerId="LiveId" clId="{BB5827CA-A945-4750-8B5B-F29A9F7D4EFA}" dt="2019-04-01T18:26:25.956" v="639" actId="931"/>
          <ac:spMkLst>
            <pc:docMk/>
            <pc:sldMk cId="3083805418" sldId="351"/>
            <ac:spMk id="2" creationId="{5FD8458E-2B67-4BC4-932A-A29FE205013A}"/>
          </ac:spMkLst>
        </pc:spChg>
        <pc:spChg chg="mod">
          <ac:chgData name="marcos aurelio gularte de castro" userId="67f50566e2aee3b4" providerId="LiveId" clId="{BB5827CA-A945-4750-8B5B-F29A9F7D4EFA}" dt="2019-04-01T16:16:08.781" v="484"/>
          <ac:spMkLst>
            <pc:docMk/>
            <pc:sldMk cId="3083805418" sldId="351"/>
            <ac:spMk id="3" creationId="{1028E08C-B22F-4C98-8BB9-5F00CD3212C5}"/>
          </ac:spMkLst>
        </pc:spChg>
        <pc:spChg chg="mod">
          <ac:chgData name="marcos aurelio gularte de castro" userId="67f50566e2aee3b4" providerId="LiveId" clId="{BB5827CA-A945-4750-8B5B-F29A9F7D4EFA}" dt="2019-04-01T16:16:25.281" v="487" actId="20577"/>
          <ac:spMkLst>
            <pc:docMk/>
            <pc:sldMk cId="3083805418" sldId="351"/>
            <ac:spMk id="4" creationId="{198CAA30-7926-4656-BF53-69D809B97293}"/>
          </ac:spMkLst>
        </pc:spChg>
        <pc:picChg chg="add mod">
          <ac:chgData name="marcos aurelio gularte de castro" userId="67f50566e2aee3b4" providerId="LiveId" clId="{BB5827CA-A945-4750-8B5B-F29A9F7D4EFA}" dt="2019-04-01T18:26:25.956" v="639" actId="931"/>
          <ac:picMkLst>
            <pc:docMk/>
            <pc:sldMk cId="3083805418" sldId="351"/>
            <ac:picMk id="6" creationId="{F209339E-C95A-40A8-AFC9-432D9AA259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07/04/2019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1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85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07/04/2019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-free-photos.com/show/showphoto.php?idph=pi44785&amp;lang=de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ustoffthebible.com/Blog-archive/2016/08/03/is-the-niv-purposefully-removing-words-from-the-bible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obra.com/diferenca-entre-metro-linear-e-metro-quadrado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El_Greco_050.jp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est_tower_construction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olden_Lady_Justice,_Bruges,_Belgium_(6204837462)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635BAAD-DD2C-42A3-8CD8-22B1994D2C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A98970-6CD9-43DE-B63C-12CDE9890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Os ímpios devem ser julgados durante o milênio </a:t>
            </a:r>
          </a:p>
        </p:txBody>
      </p:sp>
    </p:spTree>
    <p:extLst>
      <p:ext uri="{BB962C8B-B14F-4D97-AF65-F5344CB8AC3E}">
        <p14:creationId xmlns:p14="http://schemas.microsoft.com/office/powerpoint/2010/main" val="2270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F3AD8A3-8F68-4BD4-BC0D-90682BF708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D91667-102C-474E-82A7-EB0B41EB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3825" y="2136361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 Os gentios pisotearam a cidade santa 42 meses, o equivalente aos 1260 dias proféticos.</a:t>
            </a:r>
          </a:p>
        </p:txBody>
      </p:sp>
    </p:spTree>
    <p:extLst>
      <p:ext uri="{BB962C8B-B14F-4D97-AF65-F5344CB8AC3E}">
        <p14:creationId xmlns:p14="http://schemas.microsoft.com/office/powerpoint/2010/main" val="10534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9D7CC6D-9807-41CE-8147-EC59BC2055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7DEAC8-B03A-443A-B20B-2EA2A7FAD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2122" y="637171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Jesus interpretou este período como as 3,5 tempos de Daniel</a:t>
            </a:r>
          </a:p>
        </p:txBody>
      </p:sp>
    </p:spTree>
    <p:extLst>
      <p:ext uri="{BB962C8B-B14F-4D97-AF65-F5344CB8AC3E}">
        <p14:creationId xmlns:p14="http://schemas.microsoft.com/office/powerpoint/2010/main" val="17143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82A2BBA-BCDF-400A-B500-ADC0C4A0D7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63A399-38AD-4BF4-B6C4-252029724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8549" y="2285217"/>
            <a:ext cx="4607441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"cidade santa" como cristianismo fiel</a:t>
            </a:r>
          </a:p>
        </p:txBody>
      </p:sp>
    </p:spTree>
    <p:extLst>
      <p:ext uri="{BB962C8B-B14F-4D97-AF65-F5344CB8AC3E}">
        <p14:creationId xmlns:p14="http://schemas.microsoft.com/office/powerpoint/2010/main" val="18120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3BBFA4B-DCD6-4958-A3E5-5EB1F0B484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65D1B6-AB51-4B94-8065-D71A11FCF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2466" y="350092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 os "gentios" como um símbolo da Roma imperial e da Roma papal.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1C3E32-F710-4A5E-8228-41BFD116792F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all-free-photos.com/show/showphoto.php?idph=pi44785&amp;lang=d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72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5D279202-C85A-4B10-A36C-D45FA705B9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A69A04-6D39-4E27-AC5C-68E2C80F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Um dia profético é equivalente a um ano (Ez.4: 6).</a:t>
            </a:r>
          </a:p>
        </p:txBody>
      </p:sp>
    </p:spTree>
    <p:extLst>
      <p:ext uri="{BB962C8B-B14F-4D97-AF65-F5344CB8AC3E}">
        <p14:creationId xmlns:p14="http://schemas.microsoft.com/office/powerpoint/2010/main" val="28834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A78121D-2596-4892-AC63-9C3EF99B0A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9" b="775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4E7C8F-F6AC-4884-99F0-FF4886086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julgamento para o povo de Deus foi representado no rito do dia da expiação</a:t>
            </a:r>
          </a:p>
        </p:txBody>
      </p:sp>
    </p:spTree>
    <p:extLst>
      <p:ext uri="{BB962C8B-B14F-4D97-AF65-F5344CB8AC3E}">
        <p14:creationId xmlns:p14="http://schemas.microsoft.com/office/powerpoint/2010/main" val="1783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DB01107F-6183-4E34-96B9-18A3BE19F2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9118DE-C42C-409B-86BD-BA2E5A8D2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Medir o templo de Apocalipse </a:t>
            </a:r>
            <a:br>
              <a:rPr lang="pt-BR" dirty="0"/>
            </a:br>
            <a:r>
              <a:rPr lang="pt-BR" dirty="0"/>
              <a:t>11: 1 corresponde a purificar o santuário de </a:t>
            </a:r>
            <a:br>
              <a:rPr lang="pt-BR" dirty="0"/>
            </a:br>
            <a:r>
              <a:rPr lang="pt-BR" dirty="0" err="1"/>
              <a:t>Dn</a:t>
            </a:r>
            <a:r>
              <a:rPr lang="pt-BR" dirty="0"/>
              <a:t> 8:14</a:t>
            </a:r>
          </a:p>
        </p:txBody>
      </p:sp>
    </p:spTree>
    <p:extLst>
      <p:ext uri="{BB962C8B-B14F-4D97-AF65-F5344CB8AC3E}">
        <p14:creationId xmlns:p14="http://schemas.microsoft.com/office/powerpoint/2010/main" val="15974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CDF86C9-FE25-49DD-8094-91D2E62EDE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EFF504-58A3-43EB-B597-8D05E2424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862622" cy="4686956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os dois santos de Deus que falam em Dn.8 são equivalentes às duas testemunhas de Deus de Ap. 11</a:t>
            </a:r>
          </a:p>
        </p:txBody>
      </p:sp>
    </p:spTree>
    <p:extLst>
      <p:ext uri="{BB962C8B-B14F-4D97-AF65-F5344CB8AC3E}">
        <p14:creationId xmlns:p14="http://schemas.microsoft.com/office/powerpoint/2010/main" val="20059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9EE9BAE-9796-40B9-AE68-6FE4C10E1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74C085-0EE4-491F-9C61-CC8BC2715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679161"/>
            <a:ext cx="4618073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duas testemunhas" carregam a ideia de "julgamento"</a:t>
            </a:r>
          </a:p>
        </p:txBody>
      </p:sp>
    </p:spTree>
    <p:extLst>
      <p:ext uri="{BB962C8B-B14F-4D97-AF65-F5344CB8AC3E}">
        <p14:creationId xmlns:p14="http://schemas.microsoft.com/office/powerpoint/2010/main" val="11036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 JULGAMENTO INVESTIGADOR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81EC86-E685-4520-86F5-4BB7FA3FF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 Uma só testemunha não se levantará contra alguém por qualquer </a:t>
            </a:r>
            <a:r>
              <a:rPr lang="pt-BR" dirty="0" err="1"/>
              <a:t>iniqüidade</a:t>
            </a:r>
            <a:r>
              <a:rPr lang="pt-BR" dirty="0"/>
              <a:t> ou por qualquer pecado, seja qual for que cometer; pelo depoimento de duas ou três testemunhas, se estabelecerá o fato.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862234-FAF3-4E6E-B0AF-B59D9ABEAF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Dt.19:15</a:t>
            </a:r>
          </a:p>
        </p:txBody>
      </p:sp>
    </p:spTree>
    <p:extLst>
      <p:ext uri="{BB962C8B-B14F-4D97-AF65-F5344CB8AC3E}">
        <p14:creationId xmlns:p14="http://schemas.microsoft.com/office/powerpoint/2010/main" val="2511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28591BD-34E1-469B-B1C2-658086B71D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 b="743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D43F69-82D4-4D7C-993B-148DE29A3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O ser glorioso com seu rosto como o sol do capítulo 10 evoca a gloriosa manifestação de Jeová na da aliança.</a:t>
            </a:r>
          </a:p>
        </p:txBody>
      </p:sp>
    </p:spTree>
    <p:extLst>
      <p:ext uri="{BB962C8B-B14F-4D97-AF65-F5344CB8AC3E}">
        <p14:creationId xmlns:p14="http://schemas.microsoft.com/office/powerpoint/2010/main" val="10562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4E0EC36-93C5-479E-BF85-31EF03D707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D43F69-82D4-4D7C-993B-148DE29A3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As duas testemunhas do capítulo 11 lembram-se dos dois querubins que estavam na arca da aliança.</a:t>
            </a:r>
          </a:p>
        </p:txBody>
      </p:sp>
    </p:spTree>
    <p:extLst>
      <p:ext uri="{BB962C8B-B14F-4D97-AF65-F5344CB8AC3E}">
        <p14:creationId xmlns:p14="http://schemas.microsoft.com/office/powerpoint/2010/main" val="1759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C26548C-B273-4A99-8F19-EBFC081C51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r="109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303D300-75AB-4C5D-8245-0FB915ECE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são essas duas testemunhas de Deus na terra? </a:t>
            </a:r>
          </a:p>
          <a:p>
            <a:r>
              <a:rPr lang="pt-BR" dirty="0"/>
              <a:t>Ap. 11: 4-6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3391603-2174-4B7C-B066-DB3AC38EA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16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7E170F-113B-46B5-8E37-CF0CCA2ED3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Examinais as Escrituras, porque julgais ter nelas a vida eterna, e são elas mesmas que testificam de mim.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83F8D1F-3A44-44F7-97AD-875962220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João 5:39</a:t>
            </a:r>
          </a:p>
        </p:txBody>
      </p:sp>
    </p:spTree>
    <p:extLst>
      <p:ext uri="{BB962C8B-B14F-4D97-AF65-F5344CB8AC3E}">
        <p14:creationId xmlns:p14="http://schemas.microsoft.com/office/powerpoint/2010/main" val="34806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EAC306B-3035-40FD-96B1-EFE07C78E1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BAD276-FDFD-4AEF-BE10-B1E48F9AF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786" y="1110449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 testemunho de todos os profetas do AT é uma das testemunhas</a:t>
            </a:r>
          </a:p>
        </p:txBody>
      </p:sp>
    </p:spTree>
    <p:extLst>
      <p:ext uri="{BB962C8B-B14F-4D97-AF65-F5344CB8AC3E}">
        <p14:creationId xmlns:p14="http://schemas.microsoft.com/office/powerpoint/2010/main" val="29253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F5867B1-C302-4A49-BBA3-E931FA13A7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BAD276-FDFD-4AEF-BE10-B1E48F9AF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791" y="753610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 o testemunho dos apóstolos no NT, é a segunda testemunha.</a:t>
            </a:r>
          </a:p>
        </p:txBody>
      </p:sp>
    </p:spTree>
    <p:extLst>
      <p:ext uri="{BB962C8B-B14F-4D97-AF65-F5344CB8AC3E}">
        <p14:creationId xmlns:p14="http://schemas.microsoft.com/office/powerpoint/2010/main" val="8990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956296C-B438-4FC2-8D40-1307C2A973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D8B8BD-BD83-489F-A6D9-A12957F17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979580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 As duas testemunhas formam uma única Bíblia</a:t>
            </a:r>
          </a:p>
        </p:txBody>
      </p:sp>
    </p:spTree>
    <p:extLst>
      <p:ext uri="{BB962C8B-B14F-4D97-AF65-F5344CB8AC3E}">
        <p14:creationId xmlns:p14="http://schemas.microsoft.com/office/powerpoint/2010/main" val="23342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EB98EE2-578A-4C32-A519-F6453DEB0F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5" t="682" r="915" b="59540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3FAA9D-7996-42BF-9235-A1AB78A67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Os dois ungidos em Zacarias são Josué, o sumo sacerdote.</a:t>
            </a:r>
          </a:p>
        </p:txBody>
      </p:sp>
    </p:spTree>
    <p:extLst>
      <p:ext uri="{BB962C8B-B14F-4D97-AF65-F5344CB8AC3E}">
        <p14:creationId xmlns:p14="http://schemas.microsoft.com/office/powerpoint/2010/main" val="14414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D83F67-6031-43AF-BEB0-72C6708389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i="0" dirty="0"/>
              <a:t>Então, ele disse: São os dois ungidos, que assistem junto ao Senhor de toda a terra.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DB43644-E5A0-4E1C-A99A-AD95A39DD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Zacarias 4:14</a:t>
            </a:r>
          </a:p>
        </p:txBody>
      </p:sp>
    </p:spTree>
    <p:extLst>
      <p:ext uri="{BB962C8B-B14F-4D97-AF65-F5344CB8AC3E}">
        <p14:creationId xmlns:p14="http://schemas.microsoft.com/office/powerpoint/2010/main" val="11284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5CA7278-E744-4D1B-AF74-C7199606DF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r="15958"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0FD4D3-A725-4F24-8802-5E342580E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2995" y="2104463"/>
            <a:ext cx="4490483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As duas testemunhas divinas são parte da sexta trombeta </a:t>
            </a:r>
          </a:p>
        </p:txBody>
      </p:sp>
    </p:spTree>
    <p:extLst>
      <p:ext uri="{BB962C8B-B14F-4D97-AF65-F5344CB8AC3E}">
        <p14:creationId xmlns:p14="http://schemas.microsoft.com/office/powerpoint/2010/main" val="37627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A949A21-AF49-40AC-9FB2-A303A12A6D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B749B5-3744-4E4A-BEC2-B2E650CD8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5806" y="129141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As Escrituras, guiaram o remanescente (Ap. 10) que no tempo do fim deixou a Babilônia simbólica para restaurar o santuário celestial</a:t>
            </a:r>
          </a:p>
        </p:txBody>
      </p:sp>
    </p:spTree>
    <p:extLst>
      <p:ext uri="{BB962C8B-B14F-4D97-AF65-F5344CB8AC3E}">
        <p14:creationId xmlns:p14="http://schemas.microsoft.com/office/powerpoint/2010/main" val="12531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483548B-9D46-49D3-A1E8-9A269104CD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EB80F6-8607-4803-91B1-911287CB1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7766" y="1433835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As duas testemunhas também aludem a Moisés e Elias</a:t>
            </a:r>
          </a:p>
        </p:txBody>
      </p:sp>
    </p:spTree>
    <p:extLst>
      <p:ext uri="{BB962C8B-B14F-4D97-AF65-F5344CB8AC3E}">
        <p14:creationId xmlns:p14="http://schemas.microsoft.com/office/powerpoint/2010/main" val="11798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36A32F16-5A3B-4DBA-B866-54068220D5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944" b="794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50E544-478F-473F-88C7-04822585F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Quem foi capaz de vencer as duas testemunhas de Deus? Ap.11: 7-8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802E7C9-82B1-476C-86F3-55A393E0BE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940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71646CC-E413-43A5-8D25-94F4F2DBF5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46" b="774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048DD2-A912-408D-A884-FE6FCDE8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5202864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As bestas apocalípticas simbolizam reinos</a:t>
            </a:r>
          </a:p>
        </p:txBody>
      </p:sp>
    </p:spTree>
    <p:extLst>
      <p:ext uri="{BB962C8B-B14F-4D97-AF65-F5344CB8AC3E}">
        <p14:creationId xmlns:p14="http://schemas.microsoft.com/office/powerpoint/2010/main" val="26181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05BEF390-C67F-4E28-8DC8-C368D03A15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46" b="774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F94EDC-249B-441D-9A89-31B92275C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625" y="1337687"/>
            <a:ext cx="4339388" cy="4182624"/>
          </a:xfrm>
        </p:spPr>
        <p:txBody>
          <a:bodyPr/>
          <a:lstStyle/>
          <a:p>
            <a:r>
              <a:rPr lang="pt-BR" dirty="0"/>
              <a:t>esta besta simboliza a França</a:t>
            </a:r>
          </a:p>
        </p:txBody>
      </p:sp>
    </p:spTree>
    <p:extLst>
      <p:ext uri="{BB962C8B-B14F-4D97-AF65-F5344CB8AC3E}">
        <p14:creationId xmlns:p14="http://schemas.microsoft.com/office/powerpoint/2010/main" val="26764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AA3A9AB-889D-40DC-8E26-2B6D673600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49542D-F081-4FA6-B36D-A25A98396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Sodoma e Egito.</a:t>
            </a:r>
          </a:p>
        </p:txBody>
      </p:sp>
    </p:spTree>
    <p:extLst>
      <p:ext uri="{BB962C8B-B14F-4D97-AF65-F5344CB8AC3E}">
        <p14:creationId xmlns:p14="http://schemas.microsoft.com/office/powerpoint/2010/main" val="10116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F104C3C9-CC4F-425D-88D3-13436E3BFC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>
          <a:xfrm>
            <a:off x="0" y="-22225"/>
            <a:ext cx="12192000" cy="6858000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E87693-392A-477E-BF4D-1F3510CFA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8530" y="0"/>
            <a:ext cx="7784461" cy="6858000"/>
          </a:xfrm>
        </p:spPr>
        <p:txBody>
          <a:bodyPr/>
          <a:lstStyle/>
          <a:p>
            <a:r>
              <a:rPr lang="pt-BR" dirty="0"/>
              <a:t>O que aconteceu com as duas testemunhas depois que todos os apóstatas comemoraram sua morte? </a:t>
            </a:r>
          </a:p>
          <a:p>
            <a:r>
              <a:rPr lang="pt-BR" dirty="0" err="1"/>
              <a:t>Ap</a:t>
            </a:r>
            <a:r>
              <a:rPr lang="pt-BR" dirty="0"/>
              <a:t> 11: 9-12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CA5CDD44-A73F-499C-894A-FAB6C4AE69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30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059E2CD-1B22-4013-BE99-013EA130C7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2C79D6-9580-41D1-8FD5-849F03801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679161"/>
            <a:ext cx="5213497" cy="4182624"/>
          </a:xfrm>
        </p:spPr>
        <p:txBody>
          <a:bodyPr>
            <a:normAutofit/>
          </a:bodyPr>
          <a:lstStyle/>
          <a:p>
            <a:r>
              <a:rPr lang="pt-BR" dirty="0"/>
              <a:t>A morte</a:t>
            </a:r>
            <a:br>
              <a:rPr lang="pt-BR" dirty="0"/>
            </a:br>
            <a:r>
              <a:rPr lang="pt-BR" dirty="0"/>
              <a:t>das duas testemunhas</a:t>
            </a:r>
          </a:p>
        </p:txBody>
      </p:sp>
    </p:spTree>
    <p:extLst>
      <p:ext uri="{BB962C8B-B14F-4D97-AF65-F5344CB8AC3E}">
        <p14:creationId xmlns:p14="http://schemas.microsoft.com/office/powerpoint/2010/main" val="10915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1915BAB-CB59-4974-BAA2-894A347BEB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8A8700-C8AE-4207-9DCC-159938FEB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679161"/>
            <a:ext cx="5333999" cy="4182624"/>
          </a:xfrm>
        </p:spPr>
        <p:txBody>
          <a:bodyPr>
            <a:normAutofit/>
          </a:bodyPr>
          <a:lstStyle/>
          <a:p>
            <a:r>
              <a:rPr lang="pt-BR" dirty="0"/>
              <a:t>A ressurreição das duas testemunhas</a:t>
            </a:r>
          </a:p>
        </p:txBody>
      </p:sp>
    </p:spTree>
    <p:extLst>
      <p:ext uri="{BB962C8B-B14F-4D97-AF65-F5344CB8AC3E}">
        <p14:creationId xmlns:p14="http://schemas.microsoft.com/office/powerpoint/2010/main" val="13921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0ACDF3E-B2A9-4E42-A40E-F6C134192D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r="109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07769B-E1EC-46DD-AA5A-D98C227C5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 palavra escrita de Deus tem o mesmo rumo que o "Verbo feito carne" </a:t>
            </a:r>
          </a:p>
          <a:p>
            <a:r>
              <a:rPr lang="pt-BR" dirty="0"/>
              <a:t>(João 1: 1-3, 14).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38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56FC172-9F67-41EA-8C70-592D65972D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3" r="176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25F8E3-418D-4CE5-BC53-44ABAB2F0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 ações simbólicas foram ordenadas a João depois da "decepção" de 1844? Ap.11: 1</a:t>
            </a:r>
          </a:p>
          <a:p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1822045-DD1B-42D2-8590-F434A6D0F3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14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00627970-AF60-463E-BCDA-200CDD0A82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614" b="7614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60D66F-8E37-4CB0-9B08-6A3AAEF35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2420" y="0"/>
            <a:ext cx="6710572" cy="6858000"/>
          </a:xfrm>
        </p:spPr>
        <p:txBody>
          <a:bodyPr/>
          <a:lstStyle/>
          <a:p>
            <a:r>
              <a:rPr lang="pt-BR" dirty="0"/>
              <a:t>Que incidente acompanhou a ascensão das duas testemunhas? Ap.11: 13-14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FF486FA-003F-41E5-9948-33BF629304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32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AA3E5378-8085-4BD2-94F9-CAC0E439C5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614" b="761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0ACE42-9CA2-406B-89C9-0E93B66A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0840" y="1467288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terremoto aqui anunciado é simbólico</a:t>
            </a:r>
          </a:p>
        </p:txBody>
      </p:sp>
    </p:spTree>
    <p:extLst>
      <p:ext uri="{BB962C8B-B14F-4D97-AF65-F5344CB8AC3E}">
        <p14:creationId xmlns:p14="http://schemas.microsoft.com/office/powerpoint/2010/main" val="32588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8A2F928-2046-4DB9-8F7B-BAEACD3720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628" b="46536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966E0B-15DD-4C76-A899-047103BA6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Foi revogação do poder civil do bispo de Roma em 1793 e a invasão do Vaticano com a captura do papa Pio VI em 1798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63E7BB-27FE-42E7-852B-E3A957934C1C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commons.wikimedia.org/wiki/File:El_Greco_050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8088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24CE032-5C02-4CC8-AEF0-60C052E5F4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FB2A29-E51B-4670-A4EC-8CEC4ADB3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morte e ressurreição das testemunhas se tornaram uma bênção. </a:t>
            </a:r>
          </a:p>
        </p:txBody>
      </p:sp>
    </p:spTree>
    <p:extLst>
      <p:ext uri="{BB962C8B-B14F-4D97-AF65-F5344CB8AC3E}">
        <p14:creationId xmlns:p14="http://schemas.microsoft.com/office/powerpoint/2010/main" val="2897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4E12A8A-C855-41FE-8ED5-78B0B1027F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3E926F-CED3-4AB8-8147-FFD4CDBD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temer e dar glória a Deus</a:t>
            </a:r>
          </a:p>
        </p:txBody>
      </p:sp>
    </p:spTree>
    <p:extLst>
      <p:ext uri="{BB962C8B-B14F-4D97-AF65-F5344CB8AC3E}">
        <p14:creationId xmlns:p14="http://schemas.microsoft.com/office/powerpoint/2010/main" val="28130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6E2C5E59-E1BA-4E0A-AD64-F516063FE1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8292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96D6D4C-2570-4AE3-8183-C6FAB5335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 evento anunciará o toque da sétima trombeta? Ap. 11: 15-17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2AE2A8E-FC6B-4FBA-A9B5-D7EA2E894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752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988541-5CEC-4ECC-9583-EAF64B7D73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A58C0E-0F20-4A35-8550-A13C76E34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toque da sétima trombeta anuncia o começo do reino da glória</a:t>
            </a:r>
          </a:p>
        </p:txBody>
      </p:sp>
    </p:spTree>
    <p:extLst>
      <p:ext uri="{BB962C8B-B14F-4D97-AF65-F5344CB8AC3E}">
        <p14:creationId xmlns:p14="http://schemas.microsoft.com/office/powerpoint/2010/main" val="23776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6A998F0-30CF-4B83-9686-935A211266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271A7-CECB-41BC-885A-4AF36FE0D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 sétima trombeta, portanto, anuncia o fim da graça (Ap. 10: 7)</a:t>
            </a:r>
          </a:p>
        </p:txBody>
      </p:sp>
    </p:spTree>
    <p:extLst>
      <p:ext uri="{BB962C8B-B14F-4D97-AF65-F5344CB8AC3E}">
        <p14:creationId xmlns:p14="http://schemas.microsoft.com/office/powerpoint/2010/main" val="2897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A1C260F3-A93C-4F58-A90B-A36B2B9645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27B77E-39D7-4512-91C4-AD23C0144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8801" y="737052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 o começo das sete últimas pragas</a:t>
            </a:r>
          </a:p>
        </p:txBody>
      </p:sp>
    </p:spTree>
    <p:extLst>
      <p:ext uri="{BB962C8B-B14F-4D97-AF65-F5344CB8AC3E}">
        <p14:creationId xmlns:p14="http://schemas.microsoft.com/office/powerpoint/2010/main" val="295701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84A01A6-BE70-44B6-82AD-2DB5EED07B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680" b="768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DAF8B0-F980-4E72-8F1A-2F281534C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7564" y="0"/>
            <a:ext cx="7785427" cy="6858000"/>
          </a:xfrm>
        </p:spPr>
        <p:txBody>
          <a:bodyPr/>
          <a:lstStyle/>
          <a:p>
            <a:r>
              <a:rPr lang="pt-BR" dirty="0"/>
              <a:t>Que coisas acontecerão na terra quando Cristo começar a reinar? Ap.11: 18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81EEC5-65C3-4BA1-A909-BB33F2292E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154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486635F-0254-4968-8E61-B39B86D0A3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CD04735-DC69-46A0-8F4C-497961F2A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Medir um edifício ou móvel envolve restaurá-lo ou reconstruí-lo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2BA560-FD78-4319-9C4C-71142528823B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West_tower_construction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4089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E1FD22E-0B59-4FEE-AAE9-E3EBF0D885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06" b="320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28E08C-B22F-4C98-8BB9-5F00CD321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60" y="1859914"/>
            <a:ext cx="4937051" cy="4182624"/>
          </a:xfrm>
        </p:spPr>
        <p:txBody>
          <a:bodyPr>
            <a:normAutofit/>
          </a:bodyPr>
          <a:lstStyle/>
          <a:p>
            <a:r>
              <a:rPr lang="pt-BR" dirty="0"/>
              <a:t>as nações ficarão enfurecidas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198CAA30-7926-4656-BF53-69D809B97293}"/>
              </a:ext>
            </a:extLst>
          </p:cNvPr>
          <p:cNvSpPr txBox="1">
            <a:spLocks/>
          </p:cNvSpPr>
          <p:nvPr/>
        </p:nvSpPr>
        <p:spPr>
          <a:xfrm>
            <a:off x="2609914" y="1391690"/>
            <a:ext cx="898744" cy="936448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b="1" dirty="0">
                <a:solidFill>
                  <a:srgbClr val="FFFF00"/>
                </a:solidFill>
              </a:rPr>
              <a:t>1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817B8EE-DE1D-498D-81FC-937B7AD36A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28E08C-B22F-4C98-8BB9-5F00CD321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60" y="1859914"/>
            <a:ext cx="4937051" cy="4182624"/>
          </a:xfrm>
        </p:spPr>
        <p:txBody>
          <a:bodyPr>
            <a:normAutofit/>
          </a:bodyPr>
          <a:lstStyle/>
          <a:p>
            <a:r>
              <a:rPr lang="pt-BR" dirty="0"/>
              <a:t>Deus enviará sua ira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198CAA30-7926-4656-BF53-69D809B97293}"/>
              </a:ext>
            </a:extLst>
          </p:cNvPr>
          <p:cNvSpPr txBox="1">
            <a:spLocks/>
          </p:cNvSpPr>
          <p:nvPr/>
        </p:nvSpPr>
        <p:spPr>
          <a:xfrm>
            <a:off x="2609914" y="1391690"/>
            <a:ext cx="898744" cy="936448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b="1" dirty="0">
                <a:solidFill>
                  <a:srgbClr val="FFFF00"/>
                </a:solidFill>
              </a:rPr>
              <a:t>2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9FAB9A9-C8EB-42DE-AC4F-64AD6445F3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28E08C-B22F-4C98-8BB9-5F00CD321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60" y="1859914"/>
            <a:ext cx="4937051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chegará a hora de julgar os ímpios mortos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198CAA30-7926-4656-BF53-69D809B97293}"/>
              </a:ext>
            </a:extLst>
          </p:cNvPr>
          <p:cNvSpPr txBox="1">
            <a:spLocks/>
          </p:cNvSpPr>
          <p:nvPr/>
        </p:nvSpPr>
        <p:spPr>
          <a:xfrm>
            <a:off x="2609914" y="1391690"/>
            <a:ext cx="898744" cy="936448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b="1" dirty="0">
                <a:solidFill>
                  <a:srgbClr val="FFFF00"/>
                </a:solidFill>
              </a:rPr>
              <a:t>3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209339E-C95A-40A8-AFC9-432D9AA259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28E08C-B22F-4C98-8BB9-5F00CD321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60" y="1859914"/>
            <a:ext cx="4937051" cy="4182624"/>
          </a:xfrm>
        </p:spPr>
        <p:txBody>
          <a:bodyPr>
            <a:normAutofit/>
          </a:bodyPr>
          <a:lstStyle/>
          <a:p>
            <a:r>
              <a:rPr lang="pt-BR" dirty="0"/>
              <a:t>para dar a recompensa aos santos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198CAA30-7926-4656-BF53-69D809B97293}"/>
              </a:ext>
            </a:extLst>
          </p:cNvPr>
          <p:cNvSpPr txBox="1">
            <a:spLocks/>
          </p:cNvSpPr>
          <p:nvPr/>
        </p:nvSpPr>
        <p:spPr>
          <a:xfrm>
            <a:off x="2609914" y="1391690"/>
            <a:ext cx="898744" cy="936448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800" b="1" dirty="0">
                <a:solidFill>
                  <a:srgbClr val="FFFF00"/>
                </a:solidFill>
              </a:rPr>
              <a:t>4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1E613C9-FE11-4704-9842-486D7A4A53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30F292-CC54-491C-A1A0-29115CB67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Com esta trombeta todos os inimigos do reino de Deus cairão definitivamente e os santos reinarão com Cristo para todo o sempre</a:t>
            </a:r>
          </a:p>
        </p:txBody>
      </p:sp>
    </p:spTree>
    <p:extLst>
      <p:ext uri="{BB962C8B-B14F-4D97-AF65-F5344CB8AC3E}">
        <p14:creationId xmlns:p14="http://schemas.microsoft.com/office/powerpoint/2010/main" val="31470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F7B609-5DB8-40C0-8AB1-60504BFEB1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85EA56-5BA7-4CF4-9A61-D9A7BCA3A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Quer você fazer parte daqueles que irão desfrutar de Cristo em seu reino eterno?</a:t>
            </a:r>
          </a:p>
        </p:txBody>
      </p:sp>
    </p:spTree>
    <p:extLst>
      <p:ext uri="{BB962C8B-B14F-4D97-AF65-F5344CB8AC3E}">
        <p14:creationId xmlns:p14="http://schemas.microsoft.com/office/powerpoint/2010/main" val="42416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464656C-D4AF-49C6-A2E5-56C3D6FA89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86" b="7986"/>
          <a:stretch>
            <a:fillRect/>
          </a:stretch>
        </p:blipFill>
        <p:spPr/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5487EF1-DEAD-487C-8EBA-89968490584F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Golden_Lady_Justice,_Bruges,_Belgium_(6204837462)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CB0677-2FD5-4A1F-B4C7-1AC36681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451" y="1498407"/>
            <a:ext cx="4490483" cy="4182624"/>
          </a:xfrm>
        </p:spPr>
        <p:txBody>
          <a:bodyPr>
            <a:normAutofit fontScale="85000" lnSpcReduction="10000"/>
          </a:bodyPr>
          <a:lstStyle/>
          <a:p>
            <a:r>
              <a:rPr lang="pt-BR" i="1" dirty="0"/>
              <a:t>medir  </a:t>
            </a:r>
            <a:r>
              <a:rPr lang="pt-BR" dirty="0"/>
              <a:t>ao que adoram significa </a:t>
            </a:r>
            <a:r>
              <a:rPr lang="pt-BR" i="1" dirty="0"/>
              <a:t>avaliar ou julgar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6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B73D67BA-9460-4F7A-B85D-A022302BBF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7346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819AC2C-2D2E-40F3-A30A-878EC912B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não deve ser medido e que período é evocado? Ap.11: 2-3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1797C63-53A4-442C-B854-316563C55F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9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375FB00-AFC9-42FB-BD24-D13D524228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B40EA4-70EF-4D23-A832-3FD122282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João foi proibido de medir a corte dos gentios</a:t>
            </a:r>
          </a:p>
        </p:txBody>
      </p:sp>
    </p:spTree>
    <p:extLst>
      <p:ext uri="{BB962C8B-B14F-4D97-AF65-F5344CB8AC3E}">
        <p14:creationId xmlns:p14="http://schemas.microsoft.com/office/powerpoint/2010/main" val="5782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80668B2-045D-4D9E-AA0E-CDCED2FAFF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7F0AB6-E989-448E-AE55-46201025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6306" y="2295850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juízo investigativo que começou em 1844 é para o povo de Deus.</a:t>
            </a:r>
          </a:p>
        </p:txBody>
      </p:sp>
    </p:spTree>
    <p:extLst>
      <p:ext uri="{BB962C8B-B14F-4D97-AF65-F5344CB8AC3E}">
        <p14:creationId xmlns:p14="http://schemas.microsoft.com/office/powerpoint/2010/main" val="3651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3550</TotalTime>
  <Words>720</Words>
  <Application>Microsoft Office PowerPoint</Application>
  <PresentationFormat>Widescreen</PresentationFormat>
  <Paragraphs>79</Paragraphs>
  <Slides>56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1" baseType="lpstr">
      <vt:lpstr>Georgia</vt:lpstr>
      <vt:lpstr>Century Gothic</vt:lpstr>
      <vt:lpstr>Arial</vt:lpstr>
      <vt:lpstr>Calibri</vt:lpstr>
      <vt:lpstr>de2018</vt:lpstr>
      <vt:lpstr>Apresentação do PowerPoint</vt:lpstr>
      <vt:lpstr>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2019-04-07T20:01:40Z</dcterms:modified>
</cp:coreProperties>
</file>