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39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6" r:id="rId20"/>
    <p:sldId id="314" r:id="rId21"/>
    <p:sldId id="315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297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06C68-645E-4852-8E68-6CBE25505AA4}" v="142" dt="2019-03-29T03:48:27.976"/>
    <p1510:client id="{D6DA2CD4-AB1B-40AF-86C7-31E923E752FC}" v="133" dt="2019-03-29T05:28:25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D6DA2CD4-AB1B-40AF-86C7-31E923E752FC}"/>
    <pc:docChg chg="undo custSel addSld delSld modSld">
      <pc:chgData name="marcos aurelio gularte de castro" userId="67f50566e2aee3b4" providerId="LiveId" clId="{D6DA2CD4-AB1B-40AF-86C7-31E923E752FC}" dt="2019-03-29T05:28:34.107" v="397" actId="1076"/>
      <pc:docMkLst>
        <pc:docMk/>
      </pc:docMkLst>
      <pc:sldChg chg="modTransition">
        <pc:chgData name="marcos aurelio gularte de castro" userId="67f50566e2aee3b4" providerId="LiveId" clId="{D6DA2CD4-AB1B-40AF-86C7-31E923E752FC}" dt="2019-03-29T04:49:59.798" v="272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D6DA2CD4-AB1B-40AF-86C7-31E923E752FC}" dt="2019-03-29T04:49:59.798" v="272"/>
        <pc:sldMkLst>
          <pc:docMk/>
          <pc:sldMk cId="288318809" sldId="257"/>
        </pc:sldMkLst>
        <pc:spChg chg="add del mod">
          <ac:chgData name="marcos aurelio gularte de castro" userId="67f50566e2aee3b4" providerId="LiveId" clId="{D6DA2CD4-AB1B-40AF-86C7-31E923E752FC}" dt="2019-03-29T03:54:20.609" v="38"/>
          <ac:spMkLst>
            <pc:docMk/>
            <pc:sldMk cId="288318809" sldId="257"/>
            <ac:spMk id="2" creationId="{170C3853-1D2D-4911-B2B5-4F941AE548CF}"/>
          </ac:spMkLst>
        </pc:spChg>
        <pc:spChg chg="mod">
          <ac:chgData name="marcos aurelio gularte de castro" userId="67f50566e2aee3b4" providerId="LiveId" clId="{D6DA2CD4-AB1B-40AF-86C7-31E923E752FC}" dt="2019-03-29T03:54:20.642" v="39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D6DA2CD4-AB1B-40AF-86C7-31E923E752FC}" dt="2019-03-29T03:52:06.098" v="35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D6DA2CD4-AB1B-40AF-86C7-31E923E752FC}" dt="2019-03-29T03:54:20.609" v="38"/>
          <ac:spMkLst>
            <pc:docMk/>
            <pc:sldMk cId="288318809" sldId="257"/>
            <ac:spMk id="5" creationId="{745F3204-1905-44C1-A348-0E57F23939E9}"/>
          </ac:spMkLst>
        </pc:spChg>
      </pc:sldChg>
      <pc:sldChg chg="modTransition">
        <pc:chgData name="marcos aurelio gularte de castro" userId="67f50566e2aee3b4" providerId="LiveId" clId="{D6DA2CD4-AB1B-40AF-86C7-31E923E752FC}" dt="2019-03-29T04:49:59.798" v="272"/>
        <pc:sldMkLst>
          <pc:docMk/>
          <pc:sldMk cId="578974007" sldId="297"/>
        </pc:sldMkLst>
      </pc:sldChg>
      <pc:sldChg chg="addSp delSp modSp add modTransition">
        <pc:chgData name="marcos aurelio gularte de castro" userId="67f50566e2aee3b4" providerId="LiveId" clId="{D6DA2CD4-AB1B-40AF-86C7-31E923E752FC}" dt="2019-03-29T04:50:44.683" v="273" actId="931"/>
        <pc:sldMkLst>
          <pc:docMk/>
          <pc:sldMk cId="476027650" sldId="298"/>
        </pc:sldMkLst>
        <pc:spChg chg="del">
          <ac:chgData name="marcos aurelio gularte de castro" userId="67f50566e2aee3b4" providerId="LiveId" clId="{D6DA2CD4-AB1B-40AF-86C7-31E923E752FC}" dt="2019-03-29T03:55:45.737" v="41"/>
          <ac:spMkLst>
            <pc:docMk/>
            <pc:sldMk cId="476027650" sldId="298"/>
            <ac:spMk id="2" creationId="{76BB3427-6000-4B06-9E54-E1FD7437C0B1}"/>
          </ac:spMkLst>
        </pc:spChg>
        <pc:spChg chg="del">
          <ac:chgData name="marcos aurelio gularte de castro" userId="67f50566e2aee3b4" providerId="LiveId" clId="{D6DA2CD4-AB1B-40AF-86C7-31E923E752FC}" dt="2019-03-29T03:55:45.737" v="41"/>
          <ac:spMkLst>
            <pc:docMk/>
            <pc:sldMk cId="476027650" sldId="298"/>
            <ac:spMk id="3" creationId="{1EA264FE-F86C-45C2-BEA5-DF0B2E9D1FBE}"/>
          </ac:spMkLst>
        </pc:spChg>
        <pc:spChg chg="add del mod">
          <ac:chgData name="marcos aurelio gularte de castro" userId="67f50566e2aee3b4" providerId="LiveId" clId="{D6DA2CD4-AB1B-40AF-86C7-31E923E752FC}" dt="2019-03-29T04:50:44.683" v="273" actId="931"/>
          <ac:spMkLst>
            <pc:docMk/>
            <pc:sldMk cId="476027650" sldId="298"/>
            <ac:spMk id="4" creationId="{42A07C67-2744-4822-BE73-57D3EA3FBCE2}"/>
          </ac:spMkLst>
        </pc:spChg>
        <pc:spChg chg="add mod">
          <ac:chgData name="marcos aurelio gularte de castro" userId="67f50566e2aee3b4" providerId="LiveId" clId="{D6DA2CD4-AB1B-40AF-86C7-31E923E752FC}" dt="2019-03-29T03:56:02.092" v="45" actId="27636"/>
          <ac:spMkLst>
            <pc:docMk/>
            <pc:sldMk cId="476027650" sldId="298"/>
            <ac:spMk id="5" creationId="{E03A237D-F974-413F-9C5B-B7DFA570F1E3}"/>
          </ac:spMkLst>
        </pc:spChg>
        <pc:picChg chg="add mod">
          <ac:chgData name="marcos aurelio gularte de castro" userId="67f50566e2aee3b4" providerId="LiveId" clId="{D6DA2CD4-AB1B-40AF-86C7-31E923E752FC}" dt="2019-03-29T04:50:44.683" v="273" actId="931"/>
          <ac:picMkLst>
            <pc:docMk/>
            <pc:sldMk cId="476027650" sldId="298"/>
            <ac:picMk id="7" creationId="{EF8F32C4-9CB9-4B37-99B6-54C3193339DC}"/>
          </ac:picMkLst>
        </pc:picChg>
      </pc:sldChg>
      <pc:sldChg chg="del">
        <pc:chgData name="marcos aurelio gularte de castro" userId="67f50566e2aee3b4" providerId="LiveId" clId="{D6DA2CD4-AB1B-40AF-86C7-31E923E752FC}" dt="2019-03-29T03:51:44.509" v="0" actId="2696"/>
        <pc:sldMkLst>
          <pc:docMk/>
          <pc:sldMk cId="2518426915" sldId="298"/>
        </pc:sldMkLst>
      </pc:sldChg>
      <pc:sldChg chg="addSp delSp modSp add modTransition">
        <pc:chgData name="marcos aurelio gularte de castro" userId="67f50566e2aee3b4" providerId="LiveId" clId="{D6DA2CD4-AB1B-40AF-86C7-31E923E752FC}" dt="2019-03-29T04:55:03.885" v="274" actId="931"/>
        <pc:sldMkLst>
          <pc:docMk/>
          <pc:sldMk cId="1836530923" sldId="299"/>
        </pc:sldMkLst>
        <pc:spChg chg="del">
          <ac:chgData name="marcos aurelio gularte de castro" userId="67f50566e2aee3b4" providerId="LiveId" clId="{D6DA2CD4-AB1B-40AF-86C7-31E923E752FC}" dt="2019-03-29T04:03:31.395" v="59"/>
          <ac:spMkLst>
            <pc:docMk/>
            <pc:sldMk cId="1836530923" sldId="299"/>
            <ac:spMk id="2" creationId="{3820AF5D-AD75-483F-8C31-5B19961E731D}"/>
          </ac:spMkLst>
        </pc:spChg>
        <pc:spChg chg="del">
          <ac:chgData name="marcos aurelio gularte de castro" userId="67f50566e2aee3b4" providerId="LiveId" clId="{D6DA2CD4-AB1B-40AF-86C7-31E923E752FC}" dt="2019-03-29T04:03:31.395" v="59"/>
          <ac:spMkLst>
            <pc:docMk/>
            <pc:sldMk cId="1836530923" sldId="299"/>
            <ac:spMk id="3" creationId="{5D38D614-E77E-417F-A341-6ED1A6379F7F}"/>
          </ac:spMkLst>
        </pc:spChg>
        <pc:spChg chg="add del mod">
          <ac:chgData name="marcos aurelio gularte de castro" userId="67f50566e2aee3b4" providerId="LiveId" clId="{D6DA2CD4-AB1B-40AF-86C7-31E923E752FC}" dt="2019-03-29T04:55:03.885" v="274" actId="931"/>
          <ac:spMkLst>
            <pc:docMk/>
            <pc:sldMk cId="1836530923" sldId="299"/>
            <ac:spMk id="4" creationId="{38B173DF-4532-4026-86D9-A35B15C5D7FF}"/>
          </ac:spMkLst>
        </pc:spChg>
        <pc:spChg chg="add mod">
          <ac:chgData name="marcos aurelio gularte de castro" userId="67f50566e2aee3b4" providerId="LiveId" clId="{D6DA2CD4-AB1B-40AF-86C7-31E923E752FC}" dt="2019-03-29T04:03:51.730" v="62" actId="14100"/>
          <ac:spMkLst>
            <pc:docMk/>
            <pc:sldMk cId="1836530923" sldId="299"/>
            <ac:spMk id="5" creationId="{E2D3C84B-B113-4C52-8E85-E2F8451288CD}"/>
          </ac:spMkLst>
        </pc:spChg>
        <pc:spChg chg="add mod">
          <ac:chgData name="marcos aurelio gularte de castro" userId="67f50566e2aee3b4" providerId="LiveId" clId="{D6DA2CD4-AB1B-40AF-86C7-31E923E752FC}" dt="2019-03-29T04:03:31.395" v="59"/>
          <ac:spMkLst>
            <pc:docMk/>
            <pc:sldMk cId="1836530923" sldId="299"/>
            <ac:spMk id="6" creationId="{B744B14A-52CF-471B-B16F-3525F9D72C36}"/>
          </ac:spMkLst>
        </pc:spChg>
        <pc:picChg chg="add mod">
          <ac:chgData name="marcos aurelio gularte de castro" userId="67f50566e2aee3b4" providerId="LiveId" clId="{D6DA2CD4-AB1B-40AF-86C7-31E923E752FC}" dt="2019-03-29T04:55:03.885" v="274" actId="931"/>
          <ac:picMkLst>
            <pc:docMk/>
            <pc:sldMk cId="1836530923" sldId="299"/>
            <ac:picMk id="8" creationId="{F8E87C51-E8DD-4684-9528-1374954C4305}"/>
          </ac:picMkLst>
        </pc:picChg>
      </pc:sldChg>
      <pc:sldChg chg="del">
        <pc:chgData name="marcos aurelio gularte de castro" userId="67f50566e2aee3b4" providerId="LiveId" clId="{D6DA2CD4-AB1B-40AF-86C7-31E923E752FC}" dt="2019-03-29T03:51:44.527" v="1" actId="2696"/>
        <pc:sldMkLst>
          <pc:docMk/>
          <pc:sldMk cId="3162876880" sldId="299"/>
        </pc:sldMkLst>
      </pc:sldChg>
      <pc:sldChg chg="del">
        <pc:chgData name="marcos aurelio gularte de castro" userId="67f50566e2aee3b4" providerId="LiveId" clId="{D6DA2CD4-AB1B-40AF-86C7-31E923E752FC}" dt="2019-03-29T03:51:44.539" v="2" actId="2696"/>
        <pc:sldMkLst>
          <pc:docMk/>
          <pc:sldMk cId="2065790992" sldId="300"/>
        </pc:sldMkLst>
      </pc:sldChg>
      <pc:sldChg chg="addSp delSp modSp add modTransition">
        <pc:chgData name="marcos aurelio gularte de castro" userId="67f50566e2aee3b4" providerId="LiveId" clId="{D6DA2CD4-AB1B-40AF-86C7-31E923E752FC}" dt="2019-03-29T04:56:22.184" v="279" actId="171"/>
        <pc:sldMkLst>
          <pc:docMk/>
          <pc:sldMk cId="2167349274" sldId="300"/>
        </pc:sldMkLst>
        <pc:spChg chg="del">
          <ac:chgData name="marcos aurelio gularte de castro" userId="67f50566e2aee3b4" providerId="LiveId" clId="{D6DA2CD4-AB1B-40AF-86C7-31E923E752FC}" dt="2019-03-29T04:55:55.315" v="275" actId="931"/>
          <ac:spMkLst>
            <pc:docMk/>
            <pc:sldMk cId="2167349274" sldId="300"/>
            <ac:spMk id="2" creationId="{3715EC5E-311C-4E68-9F2F-5770761D4D3D}"/>
          </ac:spMkLst>
        </pc:spChg>
        <pc:spChg chg="mod">
          <ac:chgData name="marcos aurelio gularte de castro" userId="67f50566e2aee3b4" providerId="LiveId" clId="{D6DA2CD4-AB1B-40AF-86C7-31E923E752FC}" dt="2019-03-29T04:05:00.472" v="65" actId="20577"/>
          <ac:spMkLst>
            <pc:docMk/>
            <pc:sldMk cId="2167349274" sldId="300"/>
            <ac:spMk id="3" creationId="{49704811-C573-4924-8700-A331C99489DF}"/>
          </ac:spMkLst>
        </pc:spChg>
        <pc:spChg chg="add del mod">
          <ac:chgData name="marcos aurelio gularte de castro" userId="67f50566e2aee3b4" providerId="LiveId" clId="{D6DA2CD4-AB1B-40AF-86C7-31E923E752FC}" dt="2019-03-29T04:56:19.484" v="277" actId="931"/>
          <ac:spMkLst>
            <pc:docMk/>
            <pc:sldMk cId="2167349274" sldId="300"/>
            <ac:spMk id="7" creationId="{4D0A36BB-8A7E-4865-BB70-1EDF8683C52C}"/>
          </ac:spMkLst>
        </pc:spChg>
        <pc:picChg chg="add del mod">
          <ac:chgData name="marcos aurelio gularte de castro" userId="67f50566e2aee3b4" providerId="LiveId" clId="{D6DA2CD4-AB1B-40AF-86C7-31E923E752FC}" dt="2019-03-29T04:56:09.837" v="276" actId="478"/>
          <ac:picMkLst>
            <pc:docMk/>
            <pc:sldMk cId="2167349274" sldId="300"/>
            <ac:picMk id="5" creationId="{698007B6-73A4-4929-B32F-6B312D124D8B}"/>
          </ac:picMkLst>
        </pc:picChg>
        <pc:picChg chg="add mod ord">
          <ac:chgData name="marcos aurelio gularte de castro" userId="67f50566e2aee3b4" providerId="LiveId" clId="{D6DA2CD4-AB1B-40AF-86C7-31E923E752FC}" dt="2019-03-29T04:56:22.184" v="279" actId="171"/>
          <ac:picMkLst>
            <pc:docMk/>
            <pc:sldMk cId="2167349274" sldId="300"/>
            <ac:picMk id="9" creationId="{C1F93B5A-0B2D-4B5D-A7B9-834AC3A8A880}"/>
          </ac:picMkLst>
        </pc:picChg>
      </pc:sldChg>
      <pc:sldChg chg="modSp add del">
        <pc:chgData name="marcos aurelio gularte de castro" userId="67f50566e2aee3b4" providerId="LiveId" clId="{D6DA2CD4-AB1B-40AF-86C7-31E923E752FC}" dt="2019-03-29T04:03:10.955" v="53" actId="2696"/>
        <pc:sldMkLst>
          <pc:docMk/>
          <pc:sldMk cId="3131084623" sldId="300"/>
        </pc:sldMkLst>
        <pc:spChg chg="mod">
          <ac:chgData name="marcos aurelio gularte de castro" userId="67f50566e2aee3b4" providerId="LiveId" clId="{D6DA2CD4-AB1B-40AF-86C7-31E923E752FC}" dt="2019-03-29T04:03:07.822" v="52"/>
          <ac:spMkLst>
            <pc:docMk/>
            <pc:sldMk cId="3131084623" sldId="300"/>
            <ac:spMk id="3" creationId="{0C1C4E0A-D293-482F-9CF8-3ECE80D9A62F}"/>
          </ac:spMkLst>
        </pc:spChg>
      </pc:sldChg>
      <pc:sldChg chg="del">
        <pc:chgData name="marcos aurelio gularte de castro" userId="67f50566e2aee3b4" providerId="LiveId" clId="{D6DA2CD4-AB1B-40AF-86C7-31E923E752FC}" dt="2019-03-29T03:51:44.553" v="3" actId="2696"/>
        <pc:sldMkLst>
          <pc:docMk/>
          <pc:sldMk cId="669902044" sldId="301"/>
        </pc:sldMkLst>
      </pc:sldChg>
      <pc:sldChg chg="addSp delSp modSp add modTransition">
        <pc:chgData name="marcos aurelio gularte de castro" userId="67f50566e2aee3b4" providerId="LiveId" clId="{D6DA2CD4-AB1B-40AF-86C7-31E923E752FC}" dt="2019-03-29T04:59:35.828" v="294" actId="1076"/>
        <pc:sldMkLst>
          <pc:docMk/>
          <pc:sldMk cId="4216919370" sldId="301"/>
        </pc:sldMkLst>
        <pc:spChg chg="del">
          <ac:chgData name="marcos aurelio gularte de castro" userId="67f50566e2aee3b4" providerId="LiveId" clId="{D6DA2CD4-AB1B-40AF-86C7-31E923E752FC}" dt="2019-03-29T04:59:22.163" v="290" actId="931"/>
          <ac:spMkLst>
            <pc:docMk/>
            <pc:sldMk cId="4216919370" sldId="301"/>
            <ac:spMk id="2" creationId="{3D7732BC-4AD7-4C3F-8FD0-4AB2D6633DAA}"/>
          </ac:spMkLst>
        </pc:spChg>
        <pc:spChg chg="mod">
          <ac:chgData name="marcos aurelio gularte de castro" userId="67f50566e2aee3b4" providerId="LiveId" clId="{D6DA2CD4-AB1B-40AF-86C7-31E923E752FC}" dt="2019-03-29T04:59:35.828" v="294" actId="1076"/>
          <ac:spMkLst>
            <pc:docMk/>
            <pc:sldMk cId="4216919370" sldId="301"/>
            <ac:spMk id="3" creationId="{8DD93D70-819A-419B-B604-4947299F69E2}"/>
          </ac:spMkLst>
        </pc:spChg>
        <pc:picChg chg="add mod">
          <ac:chgData name="marcos aurelio gularte de castro" userId="67f50566e2aee3b4" providerId="LiveId" clId="{D6DA2CD4-AB1B-40AF-86C7-31E923E752FC}" dt="2019-03-29T04:59:22.163" v="290" actId="931"/>
          <ac:picMkLst>
            <pc:docMk/>
            <pc:sldMk cId="4216919370" sldId="301"/>
            <ac:picMk id="5" creationId="{41A293BB-49E9-46FC-B8AB-37A21C375165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00:19.416" v="296" actId="931"/>
        <pc:sldMkLst>
          <pc:docMk/>
          <pc:sldMk cId="1970892917" sldId="302"/>
        </pc:sldMkLst>
        <pc:spChg chg="del">
          <ac:chgData name="marcos aurelio gularte de castro" userId="67f50566e2aee3b4" providerId="LiveId" clId="{D6DA2CD4-AB1B-40AF-86C7-31E923E752FC}" dt="2019-03-29T05:00:19.416" v="296" actId="931"/>
          <ac:spMkLst>
            <pc:docMk/>
            <pc:sldMk cId="1970892917" sldId="302"/>
            <ac:spMk id="2" creationId="{837F8916-DCA0-42B5-898A-10B3787E4A26}"/>
          </ac:spMkLst>
        </pc:spChg>
        <pc:spChg chg="mod">
          <ac:chgData name="marcos aurelio gularte de castro" userId="67f50566e2aee3b4" providerId="LiveId" clId="{D6DA2CD4-AB1B-40AF-86C7-31E923E752FC}" dt="2019-03-29T04:59:50.454" v="295" actId="1076"/>
          <ac:spMkLst>
            <pc:docMk/>
            <pc:sldMk cId="1970892917" sldId="302"/>
            <ac:spMk id="3" creationId="{52E57D2D-A50F-4608-A272-4FB776D3E282}"/>
          </ac:spMkLst>
        </pc:spChg>
        <pc:picChg chg="add mod">
          <ac:chgData name="marcos aurelio gularte de castro" userId="67f50566e2aee3b4" providerId="LiveId" clId="{D6DA2CD4-AB1B-40AF-86C7-31E923E752FC}" dt="2019-03-29T05:00:19.416" v="296" actId="931"/>
          <ac:picMkLst>
            <pc:docMk/>
            <pc:sldMk cId="1970892917" sldId="302"/>
            <ac:picMk id="5" creationId="{485386B9-ADB8-41C0-A512-7A7AFDCD2A8F}"/>
          </ac:picMkLst>
        </pc:picChg>
      </pc:sldChg>
      <pc:sldChg chg="del">
        <pc:chgData name="marcos aurelio gularte de castro" userId="67f50566e2aee3b4" providerId="LiveId" clId="{D6DA2CD4-AB1B-40AF-86C7-31E923E752FC}" dt="2019-03-29T03:51:44.571" v="5" actId="2696"/>
        <pc:sldMkLst>
          <pc:docMk/>
          <pc:sldMk cId="4106737339" sldId="302"/>
        </pc:sldMkLst>
      </pc:sldChg>
      <pc:sldChg chg="del">
        <pc:chgData name="marcos aurelio gularte de castro" userId="67f50566e2aee3b4" providerId="LiveId" clId="{D6DA2CD4-AB1B-40AF-86C7-31E923E752FC}" dt="2019-03-29T03:51:44.560" v="4" actId="2696"/>
        <pc:sldMkLst>
          <pc:docMk/>
          <pc:sldMk cId="2852291916" sldId="303"/>
        </pc:sldMkLst>
      </pc:sldChg>
      <pc:sldChg chg="addSp delSp modSp add modTransition">
        <pc:chgData name="marcos aurelio gularte de castro" userId="67f50566e2aee3b4" providerId="LiveId" clId="{D6DA2CD4-AB1B-40AF-86C7-31E923E752FC}" dt="2019-03-29T05:01:19.906" v="302" actId="171"/>
        <pc:sldMkLst>
          <pc:docMk/>
          <pc:sldMk cId="4241428071" sldId="303"/>
        </pc:sldMkLst>
        <pc:spChg chg="del">
          <ac:chgData name="marcos aurelio gularte de castro" userId="67f50566e2aee3b4" providerId="LiveId" clId="{D6DA2CD4-AB1B-40AF-86C7-31E923E752FC}" dt="2019-03-29T04:08:43.861" v="80"/>
          <ac:spMkLst>
            <pc:docMk/>
            <pc:sldMk cId="4241428071" sldId="303"/>
            <ac:spMk id="2" creationId="{C0F3E317-1EDD-469D-82E2-26EB458E93AF}"/>
          </ac:spMkLst>
        </pc:spChg>
        <pc:spChg chg="del">
          <ac:chgData name="marcos aurelio gularte de castro" userId="67f50566e2aee3b4" providerId="LiveId" clId="{D6DA2CD4-AB1B-40AF-86C7-31E923E752FC}" dt="2019-03-29T04:08:43.861" v="80"/>
          <ac:spMkLst>
            <pc:docMk/>
            <pc:sldMk cId="4241428071" sldId="303"/>
            <ac:spMk id="3" creationId="{AED538D8-3184-4DD7-A841-A41163F79A71}"/>
          </ac:spMkLst>
        </pc:spChg>
        <pc:spChg chg="add del mod">
          <ac:chgData name="marcos aurelio gularte de castro" userId="67f50566e2aee3b4" providerId="LiveId" clId="{D6DA2CD4-AB1B-40AF-86C7-31E923E752FC}" dt="2019-03-29T05:00:56.310" v="297" actId="931"/>
          <ac:spMkLst>
            <pc:docMk/>
            <pc:sldMk cId="4241428071" sldId="303"/>
            <ac:spMk id="4" creationId="{A2E99C72-A70B-4C3F-803B-356BDBED6606}"/>
          </ac:spMkLst>
        </pc:spChg>
        <pc:spChg chg="add mod">
          <ac:chgData name="marcos aurelio gularte de castro" userId="67f50566e2aee3b4" providerId="LiveId" clId="{D6DA2CD4-AB1B-40AF-86C7-31E923E752FC}" dt="2019-03-29T04:08:54.692" v="83" actId="14100"/>
          <ac:spMkLst>
            <pc:docMk/>
            <pc:sldMk cId="4241428071" sldId="303"/>
            <ac:spMk id="5" creationId="{900B85FD-9317-49EF-8DEF-96DD978CC95E}"/>
          </ac:spMkLst>
        </pc:spChg>
        <pc:spChg chg="add mod">
          <ac:chgData name="marcos aurelio gularte de castro" userId="67f50566e2aee3b4" providerId="LiveId" clId="{D6DA2CD4-AB1B-40AF-86C7-31E923E752FC}" dt="2019-03-29T04:08:58.105" v="84" actId="20577"/>
          <ac:spMkLst>
            <pc:docMk/>
            <pc:sldMk cId="4241428071" sldId="303"/>
            <ac:spMk id="6" creationId="{E00F8A4D-C7B4-408E-8168-6020C9FC3243}"/>
          </ac:spMkLst>
        </pc:spChg>
        <pc:spChg chg="add del mod">
          <ac:chgData name="marcos aurelio gularte de castro" userId="67f50566e2aee3b4" providerId="LiveId" clId="{D6DA2CD4-AB1B-40AF-86C7-31E923E752FC}" dt="2019-03-29T05:01:16.015" v="299" actId="931"/>
          <ac:spMkLst>
            <pc:docMk/>
            <pc:sldMk cId="4241428071" sldId="303"/>
            <ac:spMk id="10" creationId="{60FE88D1-AFF4-45AA-ADE7-32A1F783AB69}"/>
          </ac:spMkLst>
        </pc:spChg>
        <pc:picChg chg="add del mod">
          <ac:chgData name="marcos aurelio gularte de castro" userId="67f50566e2aee3b4" providerId="LiveId" clId="{D6DA2CD4-AB1B-40AF-86C7-31E923E752FC}" dt="2019-03-29T05:01:02.905" v="298" actId="478"/>
          <ac:picMkLst>
            <pc:docMk/>
            <pc:sldMk cId="4241428071" sldId="303"/>
            <ac:picMk id="8" creationId="{DC1676E2-B450-4976-B469-55118A3D11F9}"/>
          </ac:picMkLst>
        </pc:picChg>
        <pc:picChg chg="add mod ord">
          <ac:chgData name="marcos aurelio gularte de castro" userId="67f50566e2aee3b4" providerId="LiveId" clId="{D6DA2CD4-AB1B-40AF-86C7-31E923E752FC}" dt="2019-03-29T05:01:19.906" v="302" actId="171"/>
          <ac:picMkLst>
            <pc:docMk/>
            <pc:sldMk cId="4241428071" sldId="303"/>
            <ac:picMk id="12" creationId="{CDCC207D-AEA3-4798-937E-943CC7EF7DC3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03:48.348" v="305" actId="931"/>
        <pc:sldMkLst>
          <pc:docMk/>
          <pc:sldMk cId="1586331536" sldId="304"/>
        </pc:sldMkLst>
        <pc:spChg chg="del">
          <ac:chgData name="marcos aurelio gularte de castro" userId="67f50566e2aee3b4" providerId="LiveId" clId="{D6DA2CD4-AB1B-40AF-86C7-31E923E752FC}" dt="2019-03-29T05:03:48.348" v="305" actId="931"/>
          <ac:spMkLst>
            <pc:docMk/>
            <pc:sldMk cId="1586331536" sldId="304"/>
            <ac:spMk id="2" creationId="{51CF190C-05F1-4B32-A6ED-B8BAC1ABE7E2}"/>
          </ac:spMkLst>
        </pc:spChg>
        <pc:spChg chg="mod">
          <ac:chgData name="marcos aurelio gularte de castro" userId="67f50566e2aee3b4" providerId="LiveId" clId="{D6DA2CD4-AB1B-40AF-86C7-31E923E752FC}" dt="2019-03-29T05:02:35.508" v="304" actId="27636"/>
          <ac:spMkLst>
            <pc:docMk/>
            <pc:sldMk cId="1586331536" sldId="304"/>
            <ac:spMk id="3" creationId="{6E32FB38-9940-48A8-9BF8-FE58A16F0E38}"/>
          </ac:spMkLst>
        </pc:spChg>
        <pc:picChg chg="add mod">
          <ac:chgData name="marcos aurelio gularte de castro" userId="67f50566e2aee3b4" providerId="LiveId" clId="{D6DA2CD4-AB1B-40AF-86C7-31E923E752FC}" dt="2019-03-29T05:03:48.348" v="305" actId="931"/>
          <ac:picMkLst>
            <pc:docMk/>
            <pc:sldMk cId="1586331536" sldId="304"/>
            <ac:picMk id="5" creationId="{C9D47542-111A-4A0A-83FD-6C69403B0B6F}"/>
          </ac:picMkLst>
        </pc:picChg>
      </pc:sldChg>
      <pc:sldChg chg="del">
        <pc:chgData name="marcos aurelio gularte de castro" userId="67f50566e2aee3b4" providerId="LiveId" clId="{D6DA2CD4-AB1B-40AF-86C7-31E923E752FC}" dt="2019-03-29T03:51:44.578" v="6" actId="2696"/>
        <pc:sldMkLst>
          <pc:docMk/>
          <pc:sldMk cId="2094377049" sldId="305"/>
        </pc:sldMkLst>
      </pc:sldChg>
      <pc:sldChg chg="addSp delSp modSp add modTransition">
        <pc:chgData name="marcos aurelio gularte de castro" userId="67f50566e2aee3b4" providerId="LiveId" clId="{D6DA2CD4-AB1B-40AF-86C7-31E923E752FC}" dt="2019-03-29T05:05:46.443" v="316" actId="1076"/>
        <pc:sldMkLst>
          <pc:docMk/>
          <pc:sldMk cId="3552157975" sldId="305"/>
        </pc:sldMkLst>
        <pc:spChg chg="del mod">
          <ac:chgData name="marcos aurelio gularte de castro" userId="67f50566e2aee3b4" providerId="LiveId" clId="{D6DA2CD4-AB1B-40AF-86C7-31E923E752FC}" dt="2019-03-29T05:05:32.949" v="314" actId="931"/>
          <ac:spMkLst>
            <pc:docMk/>
            <pc:sldMk cId="3552157975" sldId="305"/>
            <ac:spMk id="2" creationId="{2FC4CF1B-1C54-4ABA-A153-21969BC10071}"/>
          </ac:spMkLst>
        </pc:spChg>
        <pc:spChg chg="mod">
          <ac:chgData name="marcos aurelio gularte de castro" userId="67f50566e2aee3b4" providerId="LiveId" clId="{D6DA2CD4-AB1B-40AF-86C7-31E923E752FC}" dt="2019-03-29T05:05:46.443" v="316" actId="1076"/>
          <ac:spMkLst>
            <pc:docMk/>
            <pc:sldMk cId="3552157975" sldId="305"/>
            <ac:spMk id="3" creationId="{005677FD-78FC-44BA-8140-D23A889A5868}"/>
          </ac:spMkLst>
        </pc:spChg>
        <pc:picChg chg="add mod">
          <ac:chgData name="marcos aurelio gularte de castro" userId="67f50566e2aee3b4" providerId="LiveId" clId="{D6DA2CD4-AB1B-40AF-86C7-31E923E752FC}" dt="2019-03-29T05:05:32.949" v="314" actId="931"/>
          <ac:picMkLst>
            <pc:docMk/>
            <pc:sldMk cId="3552157975" sldId="305"/>
            <ac:picMk id="5" creationId="{32857FB9-4F0E-450D-A63D-60F4490282E1}"/>
          </ac:picMkLst>
        </pc:picChg>
      </pc:sldChg>
      <pc:sldChg chg="del">
        <pc:chgData name="marcos aurelio gularte de castro" userId="67f50566e2aee3b4" providerId="LiveId" clId="{D6DA2CD4-AB1B-40AF-86C7-31E923E752FC}" dt="2019-03-29T03:51:44.589" v="7" actId="2696"/>
        <pc:sldMkLst>
          <pc:docMk/>
          <pc:sldMk cId="1430559831" sldId="306"/>
        </pc:sldMkLst>
      </pc:sldChg>
      <pc:sldChg chg="addSp delSp modSp add modTransition">
        <pc:chgData name="marcos aurelio gularte de castro" userId="67f50566e2aee3b4" providerId="LiveId" clId="{D6DA2CD4-AB1B-40AF-86C7-31E923E752FC}" dt="2019-03-29T05:06:43.337" v="317" actId="931"/>
        <pc:sldMkLst>
          <pc:docMk/>
          <pc:sldMk cId="3187007513" sldId="306"/>
        </pc:sldMkLst>
        <pc:spChg chg="del">
          <ac:chgData name="marcos aurelio gularte de castro" userId="67f50566e2aee3b4" providerId="LiveId" clId="{D6DA2CD4-AB1B-40AF-86C7-31E923E752FC}" dt="2019-03-29T04:19:21.823" v="108"/>
          <ac:spMkLst>
            <pc:docMk/>
            <pc:sldMk cId="3187007513" sldId="306"/>
            <ac:spMk id="2" creationId="{A690B3BF-B7B9-4933-A95F-95931421DD12}"/>
          </ac:spMkLst>
        </pc:spChg>
        <pc:spChg chg="mod">
          <ac:chgData name="marcos aurelio gularte de castro" userId="67f50566e2aee3b4" providerId="LiveId" clId="{D6DA2CD4-AB1B-40AF-86C7-31E923E752FC}" dt="2019-03-29T04:19:21.958" v="109" actId="27636"/>
          <ac:spMkLst>
            <pc:docMk/>
            <pc:sldMk cId="3187007513" sldId="306"/>
            <ac:spMk id="3" creationId="{4C8B3F28-BE18-4553-82D6-ECF22FFAE23E}"/>
          </ac:spMkLst>
        </pc:spChg>
        <pc:spChg chg="add del mod">
          <ac:chgData name="marcos aurelio gularte de castro" userId="67f50566e2aee3b4" providerId="LiveId" clId="{D6DA2CD4-AB1B-40AF-86C7-31E923E752FC}" dt="2019-03-29T05:06:43.337" v="317" actId="931"/>
          <ac:spMkLst>
            <pc:docMk/>
            <pc:sldMk cId="3187007513" sldId="306"/>
            <ac:spMk id="4" creationId="{09250CFE-88ED-4E72-AB8E-3BA47794E2D8}"/>
          </ac:spMkLst>
        </pc:spChg>
        <pc:spChg chg="add mod">
          <ac:chgData name="marcos aurelio gularte de castro" userId="67f50566e2aee3b4" providerId="LiveId" clId="{D6DA2CD4-AB1B-40AF-86C7-31E923E752FC}" dt="2019-03-29T04:19:34.509" v="110" actId="20577"/>
          <ac:spMkLst>
            <pc:docMk/>
            <pc:sldMk cId="3187007513" sldId="306"/>
            <ac:spMk id="5" creationId="{B31D2FB7-191A-4877-A71B-F59E0B2CF431}"/>
          </ac:spMkLst>
        </pc:spChg>
        <pc:picChg chg="add mod">
          <ac:chgData name="marcos aurelio gularte de castro" userId="67f50566e2aee3b4" providerId="LiveId" clId="{D6DA2CD4-AB1B-40AF-86C7-31E923E752FC}" dt="2019-03-29T05:06:43.337" v="317" actId="931"/>
          <ac:picMkLst>
            <pc:docMk/>
            <pc:sldMk cId="3187007513" sldId="306"/>
            <ac:picMk id="7" creationId="{E3BDF4D2-07D0-4E7F-8AEF-3F2D73DDE264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07:40.496" v="318" actId="931"/>
        <pc:sldMkLst>
          <pc:docMk/>
          <pc:sldMk cId="3601267780" sldId="307"/>
        </pc:sldMkLst>
        <pc:spChg chg="del">
          <ac:chgData name="marcos aurelio gularte de castro" userId="67f50566e2aee3b4" providerId="LiveId" clId="{D6DA2CD4-AB1B-40AF-86C7-31E923E752FC}" dt="2019-03-29T05:07:40.496" v="318" actId="931"/>
          <ac:spMkLst>
            <pc:docMk/>
            <pc:sldMk cId="3601267780" sldId="307"/>
            <ac:spMk id="2" creationId="{21CABA86-062C-47D6-8AA8-82B06C5AC219}"/>
          </ac:spMkLst>
        </pc:spChg>
        <pc:spChg chg="mod">
          <ac:chgData name="marcos aurelio gularte de castro" userId="67f50566e2aee3b4" providerId="LiveId" clId="{D6DA2CD4-AB1B-40AF-86C7-31E923E752FC}" dt="2019-03-29T04:20:04.701" v="112" actId="27636"/>
          <ac:spMkLst>
            <pc:docMk/>
            <pc:sldMk cId="3601267780" sldId="307"/>
            <ac:spMk id="3" creationId="{70671EAA-6370-4BA0-9B82-70AA2D13C2A4}"/>
          </ac:spMkLst>
        </pc:spChg>
        <pc:picChg chg="add mod">
          <ac:chgData name="marcos aurelio gularte de castro" userId="67f50566e2aee3b4" providerId="LiveId" clId="{D6DA2CD4-AB1B-40AF-86C7-31E923E752FC}" dt="2019-03-29T05:07:40.496" v="318" actId="931"/>
          <ac:picMkLst>
            <pc:docMk/>
            <pc:sldMk cId="3601267780" sldId="307"/>
            <ac:picMk id="5" creationId="{84CCA257-1320-43FD-A115-E39E2EEA49DB}"/>
          </ac:picMkLst>
        </pc:picChg>
      </pc:sldChg>
      <pc:sldChg chg="del">
        <pc:chgData name="marcos aurelio gularte de castro" userId="67f50566e2aee3b4" providerId="LiveId" clId="{D6DA2CD4-AB1B-40AF-86C7-31E923E752FC}" dt="2019-03-29T03:51:44.596" v="8" actId="2696"/>
        <pc:sldMkLst>
          <pc:docMk/>
          <pc:sldMk cId="4089388113" sldId="307"/>
        </pc:sldMkLst>
      </pc:sldChg>
      <pc:sldChg chg="addSp delSp modSp add modTransition">
        <pc:chgData name="marcos aurelio gularte de castro" userId="67f50566e2aee3b4" providerId="LiveId" clId="{D6DA2CD4-AB1B-40AF-86C7-31E923E752FC}" dt="2019-03-29T05:08:09.099" v="319" actId="931"/>
        <pc:sldMkLst>
          <pc:docMk/>
          <pc:sldMk cId="1771890783" sldId="308"/>
        </pc:sldMkLst>
        <pc:spChg chg="del">
          <ac:chgData name="marcos aurelio gularte de castro" userId="67f50566e2aee3b4" providerId="LiveId" clId="{D6DA2CD4-AB1B-40AF-86C7-31E923E752FC}" dt="2019-03-29T05:08:09.099" v="319" actId="931"/>
          <ac:spMkLst>
            <pc:docMk/>
            <pc:sldMk cId="1771890783" sldId="308"/>
            <ac:spMk id="2" creationId="{AC7C3DD0-EBE5-44D8-84D4-056B68F00410}"/>
          </ac:spMkLst>
        </pc:spChg>
        <pc:spChg chg="mod">
          <ac:chgData name="marcos aurelio gularte de castro" userId="67f50566e2aee3b4" providerId="LiveId" clId="{D6DA2CD4-AB1B-40AF-86C7-31E923E752FC}" dt="2019-03-29T04:20:29.423" v="115" actId="20577"/>
          <ac:spMkLst>
            <pc:docMk/>
            <pc:sldMk cId="1771890783" sldId="308"/>
            <ac:spMk id="3" creationId="{AB456BA1-FAD6-497C-83B9-BE18EB74EBD4}"/>
          </ac:spMkLst>
        </pc:spChg>
        <pc:picChg chg="add mod">
          <ac:chgData name="marcos aurelio gularte de castro" userId="67f50566e2aee3b4" providerId="LiveId" clId="{D6DA2CD4-AB1B-40AF-86C7-31E923E752FC}" dt="2019-03-29T05:08:09.099" v="319" actId="931"/>
          <ac:picMkLst>
            <pc:docMk/>
            <pc:sldMk cId="1771890783" sldId="308"/>
            <ac:picMk id="5" creationId="{A30F002A-160D-49B9-84A5-33A390C0EE31}"/>
          </ac:picMkLst>
        </pc:picChg>
      </pc:sldChg>
      <pc:sldChg chg="del">
        <pc:chgData name="marcos aurelio gularte de castro" userId="67f50566e2aee3b4" providerId="LiveId" clId="{D6DA2CD4-AB1B-40AF-86C7-31E923E752FC}" dt="2019-03-29T03:51:44.608" v="9" actId="2696"/>
        <pc:sldMkLst>
          <pc:docMk/>
          <pc:sldMk cId="3244988456" sldId="308"/>
        </pc:sldMkLst>
      </pc:sldChg>
      <pc:sldChg chg="del">
        <pc:chgData name="marcos aurelio gularte de castro" userId="67f50566e2aee3b4" providerId="LiveId" clId="{D6DA2CD4-AB1B-40AF-86C7-31E923E752FC}" dt="2019-03-29T03:51:44.620" v="10" actId="2696"/>
        <pc:sldMkLst>
          <pc:docMk/>
          <pc:sldMk cId="2296029918" sldId="309"/>
        </pc:sldMkLst>
      </pc:sldChg>
      <pc:sldChg chg="addSp delSp modSp add modTransition">
        <pc:chgData name="marcos aurelio gularte de castro" userId="67f50566e2aee3b4" providerId="LiveId" clId="{D6DA2CD4-AB1B-40AF-86C7-31E923E752FC}" dt="2019-03-29T05:09:04.526" v="325" actId="1076"/>
        <pc:sldMkLst>
          <pc:docMk/>
          <pc:sldMk cId="3540927226" sldId="309"/>
        </pc:sldMkLst>
        <pc:spChg chg="del">
          <ac:chgData name="marcos aurelio gularte de castro" userId="67f50566e2aee3b4" providerId="LiveId" clId="{D6DA2CD4-AB1B-40AF-86C7-31E923E752FC}" dt="2019-03-29T05:08:33.476" v="320" actId="931"/>
          <ac:spMkLst>
            <pc:docMk/>
            <pc:sldMk cId="3540927226" sldId="309"/>
            <ac:spMk id="2" creationId="{7FBA0050-01E1-4297-8A59-97F6B598BDE5}"/>
          </ac:spMkLst>
        </pc:spChg>
        <pc:spChg chg="mod">
          <ac:chgData name="marcos aurelio gularte de castro" userId="67f50566e2aee3b4" providerId="LiveId" clId="{D6DA2CD4-AB1B-40AF-86C7-31E923E752FC}" dt="2019-03-29T05:09:04.526" v="325" actId="1076"/>
          <ac:spMkLst>
            <pc:docMk/>
            <pc:sldMk cId="3540927226" sldId="309"/>
            <ac:spMk id="3" creationId="{BCA02F0F-D172-4485-84D8-0D425089FE0C}"/>
          </ac:spMkLst>
        </pc:spChg>
        <pc:spChg chg="add del mod">
          <ac:chgData name="marcos aurelio gularte de castro" userId="67f50566e2aee3b4" providerId="LiveId" clId="{D6DA2CD4-AB1B-40AF-86C7-31E923E752FC}" dt="2019-03-29T05:08:47.525" v="322" actId="931"/>
          <ac:spMkLst>
            <pc:docMk/>
            <pc:sldMk cId="3540927226" sldId="309"/>
            <ac:spMk id="7" creationId="{2A7D307F-E202-4F51-A565-C97ED72B9E3E}"/>
          </ac:spMkLst>
        </pc:spChg>
        <pc:picChg chg="add del mod">
          <ac:chgData name="marcos aurelio gularte de castro" userId="67f50566e2aee3b4" providerId="LiveId" clId="{D6DA2CD4-AB1B-40AF-86C7-31E923E752FC}" dt="2019-03-29T05:08:36.485" v="321" actId="478"/>
          <ac:picMkLst>
            <pc:docMk/>
            <pc:sldMk cId="3540927226" sldId="309"/>
            <ac:picMk id="5" creationId="{6D87E8C7-EBF9-4200-A065-F2D1C0268C6A}"/>
          </ac:picMkLst>
        </pc:picChg>
        <pc:picChg chg="add mod ord">
          <ac:chgData name="marcos aurelio gularte de castro" userId="67f50566e2aee3b4" providerId="LiveId" clId="{D6DA2CD4-AB1B-40AF-86C7-31E923E752FC}" dt="2019-03-29T05:08:50.600" v="323" actId="171"/>
          <ac:picMkLst>
            <pc:docMk/>
            <pc:sldMk cId="3540927226" sldId="309"/>
            <ac:picMk id="9" creationId="{F4F05261-44A0-43CD-B635-E9008A0ACA91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09:34.920" v="327" actId="1076"/>
        <pc:sldMkLst>
          <pc:docMk/>
          <pc:sldMk cId="3043803290" sldId="310"/>
        </pc:sldMkLst>
        <pc:spChg chg="del">
          <ac:chgData name="marcos aurelio gularte de castro" userId="67f50566e2aee3b4" providerId="LiveId" clId="{D6DA2CD4-AB1B-40AF-86C7-31E923E752FC}" dt="2019-03-29T05:09:31.851" v="326" actId="931"/>
          <ac:spMkLst>
            <pc:docMk/>
            <pc:sldMk cId="3043803290" sldId="310"/>
            <ac:spMk id="2" creationId="{C2D2D3AD-C64D-42A0-8DC0-F048DE0542F7}"/>
          </ac:spMkLst>
        </pc:spChg>
        <pc:spChg chg="mod">
          <ac:chgData name="marcos aurelio gularte de castro" userId="67f50566e2aee3b4" providerId="LiveId" clId="{D6DA2CD4-AB1B-40AF-86C7-31E923E752FC}" dt="2019-03-29T05:09:34.920" v="327" actId="1076"/>
          <ac:spMkLst>
            <pc:docMk/>
            <pc:sldMk cId="3043803290" sldId="310"/>
            <ac:spMk id="3" creationId="{964DF300-2A48-4590-A535-EFDAE23C66E9}"/>
          </ac:spMkLst>
        </pc:spChg>
        <pc:picChg chg="add mod">
          <ac:chgData name="marcos aurelio gularte de castro" userId="67f50566e2aee3b4" providerId="LiveId" clId="{D6DA2CD4-AB1B-40AF-86C7-31E923E752FC}" dt="2019-03-29T05:09:31.851" v="326" actId="931"/>
          <ac:picMkLst>
            <pc:docMk/>
            <pc:sldMk cId="3043803290" sldId="310"/>
            <ac:picMk id="5" creationId="{8A3AF340-C69D-441F-9700-6E0BDBEA52C9}"/>
          </ac:picMkLst>
        </pc:picChg>
      </pc:sldChg>
      <pc:sldChg chg="del">
        <pc:chgData name="marcos aurelio gularte de castro" userId="67f50566e2aee3b4" providerId="LiveId" clId="{D6DA2CD4-AB1B-40AF-86C7-31E923E752FC}" dt="2019-03-29T03:51:44.627" v="11" actId="2696"/>
        <pc:sldMkLst>
          <pc:docMk/>
          <pc:sldMk cId="4129471380" sldId="310"/>
        </pc:sldMkLst>
      </pc:sldChg>
      <pc:sldChg chg="del">
        <pc:chgData name="marcos aurelio gularte de castro" userId="67f50566e2aee3b4" providerId="LiveId" clId="{D6DA2CD4-AB1B-40AF-86C7-31E923E752FC}" dt="2019-03-29T03:51:44.637" v="12" actId="2696"/>
        <pc:sldMkLst>
          <pc:docMk/>
          <pc:sldMk cId="32078007" sldId="311"/>
        </pc:sldMkLst>
      </pc:sldChg>
      <pc:sldChg chg="addSp delSp modSp add modTransition">
        <pc:chgData name="marcos aurelio gularte de castro" userId="67f50566e2aee3b4" providerId="LiveId" clId="{D6DA2CD4-AB1B-40AF-86C7-31E923E752FC}" dt="2019-03-29T05:10:58.265" v="337" actId="931"/>
        <pc:sldMkLst>
          <pc:docMk/>
          <pc:sldMk cId="3297073179" sldId="311"/>
        </pc:sldMkLst>
        <pc:spChg chg="del mod">
          <ac:chgData name="marcos aurelio gularte de castro" userId="67f50566e2aee3b4" providerId="LiveId" clId="{D6DA2CD4-AB1B-40AF-86C7-31E923E752FC}" dt="2019-03-29T05:10:58.265" v="337" actId="931"/>
          <ac:spMkLst>
            <pc:docMk/>
            <pc:sldMk cId="3297073179" sldId="311"/>
            <ac:spMk id="2" creationId="{82D5DAD1-52AB-4BCF-8C17-D857150263E5}"/>
          </ac:spMkLst>
        </pc:spChg>
        <pc:spChg chg="mod">
          <ac:chgData name="marcos aurelio gularte de castro" userId="67f50566e2aee3b4" providerId="LiveId" clId="{D6DA2CD4-AB1B-40AF-86C7-31E923E752FC}" dt="2019-03-29T05:10:32.806" v="336" actId="1076"/>
          <ac:spMkLst>
            <pc:docMk/>
            <pc:sldMk cId="3297073179" sldId="311"/>
            <ac:spMk id="3" creationId="{30317966-4603-4398-80DA-5631754BBA76}"/>
          </ac:spMkLst>
        </pc:spChg>
        <pc:picChg chg="add mod">
          <ac:chgData name="marcos aurelio gularte de castro" userId="67f50566e2aee3b4" providerId="LiveId" clId="{D6DA2CD4-AB1B-40AF-86C7-31E923E752FC}" dt="2019-03-29T05:10:58.265" v="337" actId="931"/>
          <ac:picMkLst>
            <pc:docMk/>
            <pc:sldMk cId="3297073179" sldId="311"/>
            <ac:picMk id="5" creationId="{FD262875-220C-4B5F-AFA7-39F658EB2675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11:38.354" v="338" actId="931"/>
        <pc:sldMkLst>
          <pc:docMk/>
          <pc:sldMk cId="85934357" sldId="312"/>
        </pc:sldMkLst>
        <pc:spChg chg="del">
          <ac:chgData name="marcos aurelio gularte de castro" userId="67f50566e2aee3b4" providerId="LiveId" clId="{D6DA2CD4-AB1B-40AF-86C7-31E923E752FC}" dt="2019-03-29T04:24:54.555" v="128"/>
          <ac:spMkLst>
            <pc:docMk/>
            <pc:sldMk cId="85934357" sldId="312"/>
            <ac:spMk id="2" creationId="{F504B182-B120-4B77-A64B-A6B41B4EE7E5}"/>
          </ac:spMkLst>
        </pc:spChg>
        <pc:spChg chg="del">
          <ac:chgData name="marcos aurelio gularte de castro" userId="67f50566e2aee3b4" providerId="LiveId" clId="{D6DA2CD4-AB1B-40AF-86C7-31E923E752FC}" dt="2019-03-29T04:24:54.555" v="128"/>
          <ac:spMkLst>
            <pc:docMk/>
            <pc:sldMk cId="85934357" sldId="312"/>
            <ac:spMk id="3" creationId="{DE752953-D721-4610-B970-46D21840E5D7}"/>
          </ac:spMkLst>
        </pc:spChg>
        <pc:spChg chg="add del mod">
          <ac:chgData name="marcos aurelio gularte de castro" userId="67f50566e2aee3b4" providerId="LiveId" clId="{D6DA2CD4-AB1B-40AF-86C7-31E923E752FC}" dt="2019-03-29T05:11:38.354" v="338" actId="931"/>
          <ac:spMkLst>
            <pc:docMk/>
            <pc:sldMk cId="85934357" sldId="312"/>
            <ac:spMk id="4" creationId="{AFDACCE0-65BE-4309-A181-4DB7538E4A6C}"/>
          </ac:spMkLst>
        </pc:spChg>
        <pc:spChg chg="add mod">
          <ac:chgData name="marcos aurelio gularte de castro" userId="67f50566e2aee3b4" providerId="LiveId" clId="{D6DA2CD4-AB1B-40AF-86C7-31E923E752FC}" dt="2019-03-29T04:25:06.602" v="132" actId="20577"/>
          <ac:spMkLst>
            <pc:docMk/>
            <pc:sldMk cId="85934357" sldId="312"/>
            <ac:spMk id="5" creationId="{6A592C7A-2F0D-4E45-99F7-8DA447069BB8}"/>
          </ac:spMkLst>
        </pc:spChg>
        <pc:spChg chg="add mod">
          <ac:chgData name="marcos aurelio gularte de castro" userId="67f50566e2aee3b4" providerId="LiveId" clId="{D6DA2CD4-AB1B-40AF-86C7-31E923E752FC}" dt="2019-03-29T04:25:16.668" v="133" actId="20577"/>
          <ac:spMkLst>
            <pc:docMk/>
            <pc:sldMk cId="85934357" sldId="312"/>
            <ac:spMk id="6" creationId="{9D496B95-E239-4C36-9DC2-0A61FEDB1A10}"/>
          </ac:spMkLst>
        </pc:spChg>
        <pc:picChg chg="add mod">
          <ac:chgData name="marcos aurelio gularte de castro" userId="67f50566e2aee3b4" providerId="LiveId" clId="{D6DA2CD4-AB1B-40AF-86C7-31E923E752FC}" dt="2019-03-29T05:11:38.354" v="338" actId="931"/>
          <ac:picMkLst>
            <pc:docMk/>
            <pc:sldMk cId="85934357" sldId="312"/>
            <ac:picMk id="8" creationId="{CA46AB55-28C4-49AE-8812-A46B85F761E6}"/>
          </ac:picMkLst>
        </pc:picChg>
      </pc:sldChg>
      <pc:sldChg chg="del">
        <pc:chgData name="marcos aurelio gularte de castro" userId="67f50566e2aee3b4" providerId="LiveId" clId="{D6DA2CD4-AB1B-40AF-86C7-31E923E752FC}" dt="2019-03-29T03:51:44.650" v="13" actId="2696"/>
        <pc:sldMkLst>
          <pc:docMk/>
          <pc:sldMk cId="1005294116" sldId="312"/>
        </pc:sldMkLst>
      </pc:sldChg>
      <pc:sldChg chg="del">
        <pc:chgData name="marcos aurelio gularte de castro" userId="67f50566e2aee3b4" providerId="LiveId" clId="{D6DA2CD4-AB1B-40AF-86C7-31E923E752FC}" dt="2019-03-29T03:51:44.660" v="14" actId="2696"/>
        <pc:sldMkLst>
          <pc:docMk/>
          <pc:sldMk cId="3595580519" sldId="313"/>
        </pc:sldMkLst>
      </pc:sldChg>
      <pc:sldChg chg="addSp delSp modSp add modTransition">
        <pc:chgData name="marcos aurelio gularte de castro" userId="67f50566e2aee3b4" providerId="LiveId" clId="{D6DA2CD4-AB1B-40AF-86C7-31E923E752FC}" dt="2019-03-29T05:18:54.328" v="364" actId="1076"/>
        <pc:sldMkLst>
          <pc:docMk/>
          <pc:sldMk cId="4029199941" sldId="313"/>
        </pc:sldMkLst>
        <pc:spChg chg="del">
          <ac:chgData name="marcos aurelio gularte de castro" userId="67f50566e2aee3b4" providerId="LiveId" clId="{D6DA2CD4-AB1B-40AF-86C7-31E923E752FC}" dt="2019-03-29T05:15:54.570" v="347" actId="931"/>
          <ac:spMkLst>
            <pc:docMk/>
            <pc:sldMk cId="4029199941" sldId="313"/>
            <ac:spMk id="2" creationId="{04DCE20A-AD40-42C8-ADE9-69FF29769095}"/>
          </ac:spMkLst>
        </pc:spChg>
        <pc:spChg chg="mod">
          <ac:chgData name="marcos aurelio gularte de castro" userId="67f50566e2aee3b4" providerId="LiveId" clId="{D6DA2CD4-AB1B-40AF-86C7-31E923E752FC}" dt="2019-03-29T05:18:54.328" v="364" actId="1076"/>
          <ac:spMkLst>
            <pc:docMk/>
            <pc:sldMk cId="4029199941" sldId="313"/>
            <ac:spMk id="3" creationId="{A8DCBD25-A05D-4CEE-A673-E6F639106FD2}"/>
          </ac:spMkLst>
        </pc:spChg>
        <pc:spChg chg="add del mod">
          <ac:chgData name="marcos aurelio gularte de castro" userId="67f50566e2aee3b4" providerId="LiveId" clId="{D6DA2CD4-AB1B-40AF-86C7-31E923E752FC}" dt="2019-03-29T05:18:48.335" v="362" actId="931"/>
          <ac:spMkLst>
            <pc:docMk/>
            <pc:sldMk cId="4029199941" sldId="313"/>
            <ac:spMk id="7" creationId="{788E8E3C-F29C-4217-A9DC-975C23E9DF45}"/>
          </ac:spMkLst>
        </pc:spChg>
        <pc:picChg chg="add del mod">
          <ac:chgData name="marcos aurelio gularte de castro" userId="67f50566e2aee3b4" providerId="LiveId" clId="{D6DA2CD4-AB1B-40AF-86C7-31E923E752FC}" dt="2019-03-29T05:18:40.416" v="361" actId="478"/>
          <ac:picMkLst>
            <pc:docMk/>
            <pc:sldMk cId="4029199941" sldId="313"/>
            <ac:picMk id="5" creationId="{D6AEB6B7-174A-4EAE-9416-6321DFA1668D}"/>
          </ac:picMkLst>
        </pc:picChg>
        <pc:picChg chg="add mod ord">
          <ac:chgData name="marcos aurelio gularte de castro" userId="67f50566e2aee3b4" providerId="LiveId" clId="{D6DA2CD4-AB1B-40AF-86C7-31E923E752FC}" dt="2019-03-29T05:18:51.785" v="363" actId="171"/>
          <ac:picMkLst>
            <pc:docMk/>
            <pc:sldMk cId="4029199941" sldId="313"/>
            <ac:picMk id="9" creationId="{ACDC3475-B984-409C-80BF-7428982FB828}"/>
          </ac:picMkLst>
        </pc:picChg>
      </pc:sldChg>
      <pc:sldChg chg="del">
        <pc:chgData name="marcos aurelio gularte de castro" userId="67f50566e2aee3b4" providerId="LiveId" clId="{D6DA2CD4-AB1B-40AF-86C7-31E923E752FC}" dt="2019-03-29T03:51:44.672" v="15" actId="2696"/>
        <pc:sldMkLst>
          <pc:docMk/>
          <pc:sldMk cId="744502168" sldId="314"/>
        </pc:sldMkLst>
      </pc:sldChg>
      <pc:sldChg chg="addSp delSp modSp add modTransition">
        <pc:chgData name="marcos aurelio gularte de castro" userId="67f50566e2aee3b4" providerId="LiveId" clId="{D6DA2CD4-AB1B-40AF-86C7-31E923E752FC}" dt="2019-03-29T05:17:40.671" v="359" actId="931"/>
        <pc:sldMkLst>
          <pc:docMk/>
          <pc:sldMk cId="3236002113" sldId="314"/>
        </pc:sldMkLst>
        <pc:spChg chg="del">
          <ac:chgData name="marcos aurelio gularte de castro" userId="67f50566e2aee3b4" providerId="LiveId" clId="{D6DA2CD4-AB1B-40AF-86C7-31E923E752FC}" dt="2019-03-29T04:27:35.874" v="140"/>
          <ac:spMkLst>
            <pc:docMk/>
            <pc:sldMk cId="3236002113" sldId="314"/>
            <ac:spMk id="2" creationId="{28328A61-58D1-42EC-BF61-9774A34FE4FC}"/>
          </ac:spMkLst>
        </pc:spChg>
        <pc:spChg chg="mod">
          <ac:chgData name="marcos aurelio gularte de castro" userId="67f50566e2aee3b4" providerId="LiveId" clId="{D6DA2CD4-AB1B-40AF-86C7-31E923E752FC}" dt="2019-03-29T04:27:47.951" v="144" actId="20577"/>
          <ac:spMkLst>
            <pc:docMk/>
            <pc:sldMk cId="3236002113" sldId="314"/>
            <ac:spMk id="3" creationId="{701F5E53-02D5-4E22-9A50-0D3648D15DFE}"/>
          </ac:spMkLst>
        </pc:spChg>
        <pc:spChg chg="add del mod">
          <ac:chgData name="marcos aurelio gularte de castro" userId="67f50566e2aee3b4" providerId="LiveId" clId="{D6DA2CD4-AB1B-40AF-86C7-31E923E752FC}" dt="2019-03-29T05:17:40.671" v="359" actId="931"/>
          <ac:spMkLst>
            <pc:docMk/>
            <pc:sldMk cId="3236002113" sldId="314"/>
            <ac:spMk id="4" creationId="{5A4359F8-CC94-41B6-877B-424BF5B24300}"/>
          </ac:spMkLst>
        </pc:spChg>
        <pc:spChg chg="add mod">
          <ac:chgData name="marcos aurelio gularte de castro" userId="67f50566e2aee3b4" providerId="LiveId" clId="{D6DA2CD4-AB1B-40AF-86C7-31E923E752FC}" dt="2019-03-29T04:27:39.095" v="142" actId="20577"/>
          <ac:spMkLst>
            <pc:docMk/>
            <pc:sldMk cId="3236002113" sldId="314"/>
            <ac:spMk id="5" creationId="{D17DE790-25F4-451B-8614-7F5E088F8744}"/>
          </ac:spMkLst>
        </pc:spChg>
        <pc:picChg chg="add mod">
          <ac:chgData name="marcos aurelio gularte de castro" userId="67f50566e2aee3b4" providerId="LiveId" clId="{D6DA2CD4-AB1B-40AF-86C7-31E923E752FC}" dt="2019-03-29T05:17:40.671" v="359" actId="931"/>
          <ac:picMkLst>
            <pc:docMk/>
            <pc:sldMk cId="3236002113" sldId="314"/>
            <ac:picMk id="7" creationId="{90BB67D4-9A9F-46B4-AF39-36AAB5CA7D43}"/>
          </ac:picMkLst>
        </pc:picChg>
      </pc:sldChg>
      <pc:sldChg chg="del">
        <pc:chgData name="marcos aurelio gularte de castro" userId="67f50566e2aee3b4" providerId="LiveId" clId="{D6DA2CD4-AB1B-40AF-86C7-31E923E752FC}" dt="2019-03-29T03:51:44.679" v="16" actId="2696"/>
        <pc:sldMkLst>
          <pc:docMk/>
          <pc:sldMk cId="3152689331" sldId="315"/>
        </pc:sldMkLst>
      </pc:sldChg>
      <pc:sldChg chg="addSp delSp modSp add modTransition">
        <pc:chgData name="marcos aurelio gularte de castro" userId="67f50566e2aee3b4" providerId="LiveId" clId="{D6DA2CD4-AB1B-40AF-86C7-31E923E752FC}" dt="2019-03-29T05:25:44.514" v="382" actId="1076"/>
        <pc:sldMkLst>
          <pc:docMk/>
          <pc:sldMk cId="3819834282" sldId="315"/>
        </pc:sldMkLst>
        <pc:spChg chg="del">
          <ac:chgData name="marcos aurelio gularte de castro" userId="67f50566e2aee3b4" providerId="LiveId" clId="{D6DA2CD4-AB1B-40AF-86C7-31E923E752FC}" dt="2019-03-29T05:18:35.919" v="360" actId="931"/>
          <ac:spMkLst>
            <pc:docMk/>
            <pc:sldMk cId="3819834282" sldId="315"/>
            <ac:spMk id="2" creationId="{BC66C4EA-FD97-452D-A8F2-2DFBCED21381}"/>
          </ac:spMkLst>
        </pc:spChg>
        <pc:spChg chg="mod">
          <ac:chgData name="marcos aurelio gularte de castro" userId="67f50566e2aee3b4" providerId="LiveId" clId="{D6DA2CD4-AB1B-40AF-86C7-31E923E752FC}" dt="2019-03-29T05:25:44.514" v="382" actId="1076"/>
          <ac:spMkLst>
            <pc:docMk/>
            <pc:sldMk cId="3819834282" sldId="315"/>
            <ac:spMk id="3" creationId="{244224BF-EF03-4E47-B528-3035FAB38DF7}"/>
          </ac:spMkLst>
        </pc:spChg>
        <pc:spChg chg="add del mod">
          <ac:chgData name="marcos aurelio gularte de castro" userId="67f50566e2aee3b4" providerId="LiveId" clId="{D6DA2CD4-AB1B-40AF-86C7-31E923E752FC}" dt="2019-03-29T05:25:37.966" v="380" actId="931"/>
          <ac:spMkLst>
            <pc:docMk/>
            <pc:sldMk cId="3819834282" sldId="315"/>
            <ac:spMk id="7" creationId="{5DA6A80D-E459-4701-BF40-D41B7A372351}"/>
          </ac:spMkLst>
        </pc:spChg>
        <pc:picChg chg="add del mod">
          <ac:chgData name="marcos aurelio gularte de castro" userId="67f50566e2aee3b4" providerId="LiveId" clId="{D6DA2CD4-AB1B-40AF-86C7-31E923E752FC}" dt="2019-03-29T05:25:20.503" v="379" actId="478"/>
          <ac:picMkLst>
            <pc:docMk/>
            <pc:sldMk cId="3819834282" sldId="315"/>
            <ac:picMk id="5" creationId="{F741D58D-0646-46E6-948E-51F4D64087C2}"/>
          </ac:picMkLst>
        </pc:picChg>
        <pc:picChg chg="add mod ord">
          <ac:chgData name="marcos aurelio gularte de castro" userId="67f50566e2aee3b4" providerId="LiveId" clId="{D6DA2CD4-AB1B-40AF-86C7-31E923E752FC}" dt="2019-03-29T05:25:40.877" v="381" actId="171"/>
          <ac:picMkLst>
            <pc:docMk/>
            <pc:sldMk cId="3819834282" sldId="315"/>
            <ac:picMk id="9" creationId="{0EA0553C-11EF-4EB0-94FE-2CB6961F2D10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17:13.058" v="358" actId="1076"/>
        <pc:sldMkLst>
          <pc:docMk/>
          <pc:sldMk cId="2194034545" sldId="316"/>
        </pc:sldMkLst>
        <pc:spChg chg="del">
          <ac:chgData name="marcos aurelio gularte de castro" userId="67f50566e2aee3b4" providerId="LiveId" clId="{D6DA2CD4-AB1B-40AF-86C7-31E923E752FC}" dt="2019-03-29T05:16:19.353" v="349" actId="931"/>
          <ac:spMkLst>
            <pc:docMk/>
            <pc:sldMk cId="2194034545" sldId="316"/>
            <ac:spMk id="2" creationId="{04DCE20A-AD40-42C8-ADE9-69FF29769095}"/>
          </ac:spMkLst>
        </pc:spChg>
        <pc:spChg chg="mod">
          <ac:chgData name="marcos aurelio gularte de castro" userId="67f50566e2aee3b4" providerId="LiveId" clId="{D6DA2CD4-AB1B-40AF-86C7-31E923E752FC}" dt="2019-03-29T05:17:13.058" v="358" actId="1076"/>
          <ac:spMkLst>
            <pc:docMk/>
            <pc:sldMk cId="2194034545" sldId="316"/>
            <ac:spMk id="3" creationId="{A8DCBD25-A05D-4CEE-A673-E6F639106FD2}"/>
          </ac:spMkLst>
        </pc:spChg>
        <pc:spChg chg="add del mod">
          <ac:chgData name="marcos aurelio gularte de castro" userId="67f50566e2aee3b4" providerId="LiveId" clId="{D6DA2CD4-AB1B-40AF-86C7-31E923E752FC}" dt="2019-03-29T05:16:35.553" v="351" actId="931"/>
          <ac:spMkLst>
            <pc:docMk/>
            <pc:sldMk cId="2194034545" sldId="316"/>
            <ac:spMk id="7" creationId="{33EEBA4B-DBA7-4385-AABF-77BB8645861E}"/>
          </ac:spMkLst>
        </pc:spChg>
        <pc:spChg chg="add del mod">
          <ac:chgData name="marcos aurelio gularte de castro" userId="67f50566e2aee3b4" providerId="LiveId" clId="{D6DA2CD4-AB1B-40AF-86C7-31E923E752FC}" dt="2019-03-29T05:17:02.642" v="355" actId="931"/>
          <ac:spMkLst>
            <pc:docMk/>
            <pc:sldMk cId="2194034545" sldId="316"/>
            <ac:spMk id="11" creationId="{ECAEBB7B-5CD7-4BED-B0F8-5A00FDBD4363}"/>
          </ac:spMkLst>
        </pc:spChg>
        <pc:picChg chg="add del mod">
          <ac:chgData name="marcos aurelio gularte de castro" userId="67f50566e2aee3b4" providerId="LiveId" clId="{D6DA2CD4-AB1B-40AF-86C7-31E923E752FC}" dt="2019-03-29T05:16:21.890" v="350" actId="478"/>
          <ac:picMkLst>
            <pc:docMk/>
            <pc:sldMk cId="2194034545" sldId="316"/>
            <ac:picMk id="5" creationId="{0CBFA6DC-1F1D-4942-B581-C955DE19872E}"/>
          </ac:picMkLst>
        </pc:picChg>
        <pc:picChg chg="add del mod ord">
          <ac:chgData name="marcos aurelio gularte de castro" userId="67f50566e2aee3b4" providerId="LiveId" clId="{D6DA2CD4-AB1B-40AF-86C7-31E923E752FC}" dt="2019-03-29T05:16:41.627" v="354" actId="478"/>
          <ac:picMkLst>
            <pc:docMk/>
            <pc:sldMk cId="2194034545" sldId="316"/>
            <ac:picMk id="9" creationId="{8A3F52F9-EF3C-4AF6-9108-CC1EFFE6BA3C}"/>
          </ac:picMkLst>
        </pc:picChg>
        <pc:picChg chg="add mod ord">
          <ac:chgData name="marcos aurelio gularte de castro" userId="67f50566e2aee3b4" providerId="LiveId" clId="{D6DA2CD4-AB1B-40AF-86C7-31E923E752FC}" dt="2019-03-29T05:17:08.005" v="356" actId="167"/>
          <ac:picMkLst>
            <pc:docMk/>
            <pc:sldMk cId="2194034545" sldId="316"/>
            <ac:picMk id="13" creationId="{6BA3C604-CEA9-442C-BB18-7B6CA5FA4C41}"/>
          </ac:picMkLst>
        </pc:picChg>
      </pc:sldChg>
      <pc:sldChg chg="del">
        <pc:chgData name="marcos aurelio gularte de castro" userId="67f50566e2aee3b4" providerId="LiveId" clId="{D6DA2CD4-AB1B-40AF-86C7-31E923E752FC}" dt="2019-03-29T03:51:44.690" v="17" actId="2696"/>
        <pc:sldMkLst>
          <pc:docMk/>
          <pc:sldMk cId="3392225283" sldId="316"/>
        </pc:sldMkLst>
      </pc:sldChg>
      <pc:sldChg chg="del">
        <pc:chgData name="marcos aurelio gularte de castro" userId="67f50566e2aee3b4" providerId="LiveId" clId="{D6DA2CD4-AB1B-40AF-86C7-31E923E752FC}" dt="2019-03-29T03:51:44.697" v="18" actId="2696"/>
        <pc:sldMkLst>
          <pc:docMk/>
          <pc:sldMk cId="1440406739" sldId="317"/>
        </pc:sldMkLst>
      </pc:sldChg>
      <pc:sldChg chg="addSp delSp modSp add modTransition">
        <pc:chgData name="marcos aurelio gularte de castro" userId="67f50566e2aee3b4" providerId="LiveId" clId="{D6DA2CD4-AB1B-40AF-86C7-31E923E752FC}" dt="2019-03-29T05:24:20.433" v="378" actId="931"/>
        <pc:sldMkLst>
          <pc:docMk/>
          <pc:sldMk cId="3576672957" sldId="317"/>
        </pc:sldMkLst>
        <pc:spChg chg="del">
          <ac:chgData name="marcos aurelio gularte de castro" userId="67f50566e2aee3b4" providerId="LiveId" clId="{D6DA2CD4-AB1B-40AF-86C7-31E923E752FC}" dt="2019-03-29T05:24:20.433" v="378" actId="931"/>
          <ac:spMkLst>
            <pc:docMk/>
            <pc:sldMk cId="3576672957" sldId="317"/>
            <ac:spMk id="2" creationId="{6BD044CE-D1F5-4C48-93AA-97C1691EBAE4}"/>
          </ac:spMkLst>
        </pc:spChg>
        <pc:spChg chg="mod">
          <ac:chgData name="marcos aurelio gularte de castro" userId="67f50566e2aee3b4" providerId="LiveId" clId="{D6DA2CD4-AB1B-40AF-86C7-31E923E752FC}" dt="2019-03-29T04:36:08.456" v="179" actId="1076"/>
          <ac:spMkLst>
            <pc:docMk/>
            <pc:sldMk cId="3576672957" sldId="317"/>
            <ac:spMk id="3" creationId="{F477759E-935A-442C-A212-D1A5D837B04B}"/>
          </ac:spMkLst>
        </pc:spChg>
        <pc:picChg chg="add mod">
          <ac:chgData name="marcos aurelio gularte de castro" userId="67f50566e2aee3b4" providerId="LiveId" clId="{D6DA2CD4-AB1B-40AF-86C7-31E923E752FC}" dt="2019-03-29T05:24:20.433" v="378" actId="931"/>
          <ac:picMkLst>
            <pc:docMk/>
            <pc:sldMk cId="3576672957" sldId="317"/>
            <ac:picMk id="5" creationId="{FF5C99D6-D563-428B-9354-A14ACDEB7B39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15:10.768" v="346" actId="931"/>
        <pc:sldMkLst>
          <pc:docMk/>
          <pc:sldMk cId="92627759" sldId="318"/>
        </pc:sldMkLst>
        <pc:spChg chg="del">
          <ac:chgData name="marcos aurelio gularte de castro" userId="67f50566e2aee3b4" providerId="LiveId" clId="{D6DA2CD4-AB1B-40AF-86C7-31E923E752FC}" dt="2019-03-29T04:36:45.602" v="183"/>
          <ac:spMkLst>
            <pc:docMk/>
            <pc:sldMk cId="92627759" sldId="318"/>
            <ac:spMk id="2" creationId="{EC0CD55D-9203-413E-BA6B-72136F136160}"/>
          </ac:spMkLst>
        </pc:spChg>
        <pc:spChg chg="mod">
          <ac:chgData name="marcos aurelio gularte de castro" userId="67f50566e2aee3b4" providerId="LiveId" clId="{D6DA2CD4-AB1B-40AF-86C7-31E923E752FC}" dt="2019-03-29T04:36:45.698" v="184" actId="27636"/>
          <ac:spMkLst>
            <pc:docMk/>
            <pc:sldMk cId="92627759" sldId="318"/>
            <ac:spMk id="3" creationId="{DF79CAAD-631C-49F8-9AB6-2BE03B35FE5A}"/>
          </ac:spMkLst>
        </pc:spChg>
        <pc:spChg chg="add del mod">
          <ac:chgData name="marcos aurelio gularte de castro" userId="67f50566e2aee3b4" providerId="LiveId" clId="{D6DA2CD4-AB1B-40AF-86C7-31E923E752FC}" dt="2019-03-29T05:15:10.768" v="346" actId="931"/>
          <ac:spMkLst>
            <pc:docMk/>
            <pc:sldMk cId="92627759" sldId="318"/>
            <ac:spMk id="4" creationId="{04481F24-5C88-47DC-B8F6-3B777CEA3E7B}"/>
          </ac:spMkLst>
        </pc:spChg>
        <pc:spChg chg="add mod">
          <ac:chgData name="marcos aurelio gularte de castro" userId="67f50566e2aee3b4" providerId="LiveId" clId="{D6DA2CD4-AB1B-40AF-86C7-31E923E752FC}" dt="2019-03-29T04:36:55.103" v="185" actId="20577"/>
          <ac:spMkLst>
            <pc:docMk/>
            <pc:sldMk cId="92627759" sldId="318"/>
            <ac:spMk id="5" creationId="{E0DB8574-B832-4601-9F67-45EFDE3F558C}"/>
          </ac:spMkLst>
        </pc:spChg>
        <pc:picChg chg="add mod">
          <ac:chgData name="marcos aurelio gularte de castro" userId="67f50566e2aee3b4" providerId="LiveId" clId="{D6DA2CD4-AB1B-40AF-86C7-31E923E752FC}" dt="2019-03-29T05:15:10.768" v="346" actId="931"/>
          <ac:picMkLst>
            <pc:docMk/>
            <pc:sldMk cId="92627759" sldId="318"/>
            <ac:picMk id="7" creationId="{330F2400-C712-4D22-9133-CEEB634CE355}"/>
          </ac:picMkLst>
        </pc:picChg>
      </pc:sldChg>
      <pc:sldChg chg="del">
        <pc:chgData name="marcos aurelio gularte de castro" userId="67f50566e2aee3b4" providerId="LiveId" clId="{D6DA2CD4-AB1B-40AF-86C7-31E923E752FC}" dt="2019-03-29T03:51:44.708" v="19" actId="2696"/>
        <pc:sldMkLst>
          <pc:docMk/>
          <pc:sldMk cId="4279747053" sldId="318"/>
        </pc:sldMkLst>
      </pc:sldChg>
      <pc:sldChg chg="addSp delSp modSp add modTransition">
        <pc:chgData name="marcos aurelio gularte de castro" userId="67f50566e2aee3b4" providerId="LiveId" clId="{D6DA2CD4-AB1B-40AF-86C7-31E923E752FC}" dt="2019-03-29T05:12:07.482" v="342" actId="27636"/>
        <pc:sldMkLst>
          <pc:docMk/>
          <pc:sldMk cId="41034310" sldId="319"/>
        </pc:sldMkLst>
        <pc:spChg chg="del">
          <ac:chgData name="marcos aurelio gularte de castro" userId="67f50566e2aee3b4" providerId="LiveId" clId="{D6DA2CD4-AB1B-40AF-86C7-31E923E752FC}" dt="2019-03-29T05:12:01.215" v="339" actId="931"/>
          <ac:spMkLst>
            <pc:docMk/>
            <pc:sldMk cId="41034310" sldId="319"/>
            <ac:spMk id="2" creationId="{F42B912C-5BF8-472E-835A-6D59E0AF7875}"/>
          </ac:spMkLst>
        </pc:spChg>
        <pc:spChg chg="mod">
          <ac:chgData name="marcos aurelio gularte de castro" userId="67f50566e2aee3b4" providerId="LiveId" clId="{D6DA2CD4-AB1B-40AF-86C7-31E923E752FC}" dt="2019-03-29T05:12:07.482" v="342" actId="27636"/>
          <ac:spMkLst>
            <pc:docMk/>
            <pc:sldMk cId="41034310" sldId="319"/>
            <ac:spMk id="3" creationId="{5BAF5362-2F12-4D5C-A9DC-F968942BC426}"/>
          </ac:spMkLst>
        </pc:spChg>
        <pc:picChg chg="add mod">
          <ac:chgData name="marcos aurelio gularte de castro" userId="67f50566e2aee3b4" providerId="LiveId" clId="{D6DA2CD4-AB1B-40AF-86C7-31E923E752FC}" dt="2019-03-29T05:12:01.215" v="339" actId="931"/>
          <ac:picMkLst>
            <pc:docMk/>
            <pc:sldMk cId="41034310" sldId="319"/>
            <ac:picMk id="5" creationId="{7DDD0B74-B6ED-4EDA-8D5C-5E6C01DE3F13}"/>
          </ac:picMkLst>
        </pc:picChg>
      </pc:sldChg>
      <pc:sldChg chg="del">
        <pc:chgData name="marcos aurelio gularte de castro" userId="67f50566e2aee3b4" providerId="LiveId" clId="{D6DA2CD4-AB1B-40AF-86C7-31E923E752FC}" dt="2019-03-29T03:51:44.714" v="20" actId="2696"/>
        <pc:sldMkLst>
          <pc:docMk/>
          <pc:sldMk cId="697713029" sldId="319"/>
        </pc:sldMkLst>
      </pc:sldChg>
      <pc:sldChg chg="del">
        <pc:chgData name="marcos aurelio gularte de castro" userId="67f50566e2aee3b4" providerId="LiveId" clId="{D6DA2CD4-AB1B-40AF-86C7-31E923E752FC}" dt="2019-03-29T03:51:44.725" v="21" actId="2696"/>
        <pc:sldMkLst>
          <pc:docMk/>
          <pc:sldMk cId="364694424" sldId="320"/>
        </pc:sldMkLst>
      </pc:sldChg>
      <pc:sldChg chg="addSp delSp modSp add modTransition">
        <pc:chgData name="marcos aurelio gularte de castro" userId="67f50566e2aee3b4" providerId="LiveId" clId="{D6DA2CD4-AB1B-40AF-86C7-31E923E752FC}" dt="2019-03-29T05:13:02.684" v="344" actId="1076"/>
        <pc:sldMkLst>
          <pc:docMk/>
          <pc:sldMk cId="1094858695" sldId="320"/>
        </pc:sldMkLst>
        <pc:spChg chg="del">
          <ac:chgData name="marcos aurelio gularte de castro" userId="67f50566e2aee3b4" providerId="LiveId" clId="{D6DA2CD4-AB1B-40AF-86C7-31E923E752FC}" dt="2019-03-29T05:12:57.803" v="343" actId="931"/>
          <ac:spMkLst>
            <pc:docMk/>
            <pc:sldMk cId="1094858695" sldId="320"/>
            <ac:spMk id="2" creationId="{392D4D00-3946-471D-B758-362878BD6E9C}"/>
          </ac:spMkLst>
        </pc:spChg>
        <pc:spChg chg="mod">
          <ac:chgData name="marcos aurelio gularte de castro" userId="67f50566e2aee3b4" providerId="LiveId" clId="{D6DA2CD4-AB1B-40AF-86C7-31E923E752FC}" dt="2019-03-29T05:13:02.684" v="344" actId="1076"/>
          <ac:spMkLst>
            <pc:docMk/>
            <pc:sldMk cId="1094858695" sldId="320"/>
            <ac:spMk id="3" creationId="{E645C21C-2873-44DC-84B6-FEAAA2088A1F}"/>
          </ac:spMkLst>
        </pc:spChg>
        <pc:picChg chg="add mod">
          <ac:chgData name="marcos aurelio gularte de castro" userId="67f50566e2aee3b4" providerId="LiveId" clId="{D6DA2CD4-AB1B-40AF-86C7-31E923E752FC}" dt="2019-03-29T05:12:57.803" v="343" actId="931"/>
          <ac:picMkLst>
            <pc:docMk/>
            <pc:sldMk cId="1094858695" sldId="320"/>
            <ac:picMk id="5" creationId="{E41259EB-D1AB-4948-B6A3-B695BC17422C}"/>
          </ac:picMkLst>
        </pc:picChg>
      </pc:sldChg>
      <pc:sldChg chg="del">
        <pc:chgData name="marcos aurelio gularte de castro" userId="67f50566e2aee3b4" providerId="LiveId" clId="{D6DA2CD4-AB1B-40AF-86C7-31E923E752FC}" dt="2019-03-29T03:51:44.731" v="22" actId="2696"/>
        <pc:sldMkLst>
          <pc:docMk/>
          <pc:sldMk cId="2714710911" sldId="321"/>
        </pc:sldMkLst>
      </pc:sldChg>
      <pc:sldChg chg="addSp delSp modSp add modTransition">
        <pc:chgData name="marcos aurelio gularte de castro" userId="67f50566e2aee3b4" providerId="LiveId" clId="{D6DA2CD4-AB1B-40AF-86C7-31E923E752FC}" dt="2019-03-29T05:14:49" v="345" actId="931"/>
        <pc:sldMkLst>
          <pc:docMk/>
          <pc:sldMk cId="3879578231" sldId="321"/>
        </pc:sldMkLst>
        <pc:spChg chg="del">
          <ac:chgData name="marcos aurelio gularte de castro" userId="67f50566e2aee3b4" providerId="LiveId" clId="{D6DA2CD4-AB1B-40AF-86C7-31E923E752FC}" dt="2019-03-29T05:14:49" v="345" actId="931"/>
          <ac:spMkLst>
            <pc:docMk/>
            <pc:sldMk cId="3879578231" sldId="321"/>
            <ac:spMk id="2" creationId="{9C05D151-D1C8-4847-B52C-103BDB35A0C7}"/>
          </ac:spMkLst>
        </pc:spChg>
        <pc:spChg chg="mod">
          <ac:chgData name="marcos aurelio gularte de castro" userId="67f50566e2aee3b4" providerId="LiveId" clId="{D6DA2CD4-AB1B-40AF-86C7-31E923E752FC}" dt="2019-03-29T04:40:39.237" v="196" actId="20577"/>
          <ac:spMkLst>
            <pc:docMk/>
            <pc:sldMk cId="3879578231" sldId="321"/>
            <ac:spMk id="3" creationId="{754330DB-8565-4A6D-B9FF-B50B8F670DE9}"/>
          </ac:spMkLst>
        </pc:spChg>
        <pc:picChg chg="add mod">
          <ac:chgData name="marcos aurelio gularte de castro" userId="67f50566e2aee3b4" providerId="LiveId" clId="{D6DA2CD4-AB1B-40AF-86C7-31E923E752FC}" dt="2019-03-29T05:14:49" v="345" actId="931"/>
          <ac:picMkLst>
            <pc:docMk/>
            <pc:sldMk cId="3879578231" sldId="321"/>
            <ac:picMk id="5" creationId="{C9F2EE5C-5D84-4DF2-93FA-F9107D41C74B}"/>
          </ac:picMkLst>
        </pc:picChg>
      </pc:sldChg>
      <pc:sldChg chg="del">
        <pc:chgData name="marcos aurelio gularte de castro" userId="67f50566e2aee3b4" providerId="LiveId" clId="{D6DA2CD4-AB1B-40AF-86C7-31E923E752FC}" dt="2019-03-29T03:51:44.743" v="23" actId="2696"/>
        <pc:sldMkLst>
          <pc:docMk/>
          <pc:sldMk cId="2293122295" sldId="322"/>
        </pc:sldMkLst>
      </pc:sldChg>
      <pc:sldChg chg="addSp delSp modSp add modTransition">
        <pc:chgData name="marcos aurelio gularte de castro" userId="67f50566e2aee3b4" providerId="LiveId" clId="{D6DA2CD4-AB1B-40AF-86C7-31E923E752FC}" dt="2019-03-29T05:19:54.977" v="366" actId="1076"/>
        <pc:sldMkLst>
          <pc:docMk/>
          <pc:sldMk cId="3725589651" sldId="322"/>
        </pc:sldMkLst>
        <pc:spChg chg="del">
          <ac:chgData name="marcos aurelio gularte de castro" userId="67f50566e2aee3b4" providerId="LiveId" clId="{D6DA2CD4-AB1B-40AF-86C7-31E923E752FC}" dt="2019-03-29T04:41:15.305" v="199"/>
          <ac:spMkLst>
            <pc:docMk/>
            <pc:sldMk cId="3725589651" sldId="322"/>
            <ac:spMk id="2" creationId="{6E28CDB5-27D9-4A6B-A5F0-E998DEFEF34F}"/>
          </ac:spMkLst>
        </pc:spChg>
        <pc:spChg chg="mod">
          <ac:chgData name="marcos aurelio gularte de castro" userId="67f50566e2aee3b4" providerId="LiveId" clId="{D6DA2CD4-AB1B-40AF-86C7-31E923E752FC}" dt="2019-03-29T05:19:54.977" v="366" actId="1076"/>
          <ac:spMkLst>
            <pc:docMk/>
            <pc:sldMk cId="3725589651" sldId="322"/>
            <ac:spMk id="3" creationId="{758F3DE6-388A-4B4D-BE92-617F9A23F004}"/>
          </ac:spMkLst>
        </pc:spChg>
        <pc:spChg chg="add del mod">
          <ac:chgData name="marcos aurelio gularte de castro" userId="67f50566e2aee3b4" providerId="LiveId" clId="{D6DA2CD4-AB1B-40AF-86C7-31E923E752FC}" dt="2019-03-29T05:19:51.230" v="365" actId="931"/>
          <ac:spMkLst>
            <pc:docMk/>
            <pc:sldMk cId="3725589651" sldId="322"/>
            <ac:spMk id="4" creationId="{5AB822F8-61B9-4E40-AF42-0AAAE8B7F48F}"/>
          </ac:spMkLst>
        </pc:spChg>
        <pc:spChg chg="add mod">
          <ac:chgData name="marcos aurelio gularte de castro" userId="67f50566e2aee3b4" providerId="LiveId" clId="{D6DA2CD4-AB1B-40AF-86C7-31E923E752FC}" dt="2019-03-29T04:41:22.198" v="201" actId="20577"/>
          <ac:spMkLst>
            <pc:docMk/>
            <pc:sldMk cId="3725589651" sldId="322"/>
            <ac:spMk id="5" creationId="{1E17CEBB-CDC9-429A-A328-24C2C1CE8CD5}"/>
          </ac:spMkLst>
        </pc:spChg>
        <pc:picChg chg="add mod">
          <ac:chgData name="marcos aurelio gularte de castro" userId="67f50566e2aee3b4" providerId="LiveId" clId="{D6DA2CD4-AB1B-40AF-86C7-31E923E752FC}" dt="2019-03-29T05:19:51.230" v="365" actId="931"/>
          <ac:picMkLst>
            <pc:docMk/>
            <pc:sldMk cId="3725589651" sldId="322"/>
            <ac:picMk id="7" creationId="{E77E59EF-7C6A-447E-8320-8906CADB08BE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20:17.640" v="370" actId="27636"/>
        <pc:sldMkLst>
          <pc:docMk/>
          <pc:sldMk cId="2009157065" sldId="323"/>
        </pc:sldMkLst>
        <pc:spChg chg="del">
          <ac:chgData name="marcos aurelio gularte de castro" userId="67f50566e2aee3b4" providerId="LiveId" clId="{D6DA2CD4-AB1B-40AF-86C7-31E923E752FC}" dt="2019-03-29T05:20:12.610" v="367" actId="931"/>
          <ac:spMkLst>
            <pc:docMk/>
            <pc:sldMk cId="2009157065" sldId="323"/>
            <ac:spMk id="2" creationId="{6A1D8465-1BCD-4F12-895E-6BFC15793983}"/>
          </ac:spMkLst>
        </pc:spChg>
        <pc:spChg chg="mod">
          <ac:chgData name="marcos aurelio gularte de castro" userId="67f50566e2aee3b4" providerId="LiveId" clId="{D6DA2CD4-AB1B-40AF-86C7-31E923E752FC}" dt="2019-03-29T05:20:17.640" v="370" actId="27636"/>
          <ac:spMkLst>
            <pc:docMk/>
            <pc:sldMk cId="2009157065" sldId="323"/>
            <ac:spMk id="3" creationId="{851BA0FE-03BB-4D50-8818-D38A724815CD}"/>
          </ac:spMkLst>
        </pc:spChg>
        <pc:picChg chg="add mod">
          <ac:chgData name="marcos aurelio gularte de castro" userId="67f50566e2aee3b4" providerId="LiveId" clId="{D6DA2CD4-AB1B-40AF-86C7-31E923E752FC}" dt="2019-03-29T05:20:12.610" v="367" actId="931"/>
          <ac:picMkLst>
            <pc:docMk/>
            <pc:sldMk cId="2009157065" sldId="323"/>
            <ac:picMk id="5" creationId="{366395CC-064A-461C-B124-EAEAD58F787D}"/>
          </ac:picMkLst>
        </pc:picChg>
      </pc:sldChg>
      <pc:sldChg chg="del">
        <pc:chgData name="marcos aurelio gularte de castro" userId="67f50566e2aee3b4" providerId="LiveId" clId="{D6DA2CD4-AB1B-40AF-86C7-31E923E752FC}" dt="2019-03-29T03:51:44.755" v="24" actId="2696"/>
        <pc:sldMkLst>
          <pc:docMk/>
          <pc:sldMk cId="2306047943" sldId="323"/>
        </pc:sldMkLst>
      </pc:sldChg>
      <pc:sldChg chg="addSp delSp modSp add modTransition">
        <pc:chgData name="marcos aurelio gularte de castro" userId="67f50566e2aee3b4" providerId="LiveId" clId="{D6DA2CD4-AB1B-40AF-86C7-31E923E752FC}" dt="2019-03-29T05:21:56.537" v="374" actId="1076"/>
        <pc:sldMkLst>
          <pc:docMk/>
          <pc:sldMk cId="900011786" sldId="324"/>
        </pc:sldMkLst>
        <pc:spChg chg="del">
          <ac:chgData name="marcos aurelio gularte de castro" userId="67f50566e2aee3b4" providerId="LiveId" clId="{D6DA2CD4-AB1B-40AF-86C7-31E923E752FC}" dt="2019-03-29T04:43:49.681" v="215"/>
          <ac:spMkLst>
            <pc:docMk/>
            <pc:sldMk cId="900011786" sldId="324"/>
            <ac:spMk id="2" creationId="{A8A1A55C-2430-4E2A-9CAB-16100CF816FD}"/>
          </ac:spMkLst>
        </pc:spChg>
        <pc:spChg chg="mod">
          <ac:chgData name="marcos aurelio gularte de castro" userId="67f50566e2aee3b4" providerId="LiveId" clId="{D6DA2CD4-AB1B-40AF-86C7-31E923E752FC}" dt="2019-03-29T05:21:56.537" v="374" actId="1076"/>
          <ac:spMkLst>
            <pc:docMk/>
            <pc:sldMk cId="900011786" sldId="324"/>
            <ac:spMk id="3" creationId="{537DF8C0-A163-495C-8050-A61880D8DE25}"/>
          </ac:spMkLst>
        </pc:spChg>
        <pc:spChg chg="add del mod">
          <ac:chgData name="marcos aurelio gularte de castro" userId="67f50566e2aee3b4" providerId="LiveId" clId="{D6DA2CD4-AB1B-40AF-86C7-31E923E752FC}" dt="2019-03-29T05:21:46.714" v="373" actId="931"/>
          <ac:spMkLst>
            <pc:docMk/>
            <pc:sldMk cId="900011786" sldId="324"/>
            <ac:spMk id="4" creationId="{51F88C4C-4DB1-4545-810A-DB116AC3678A}"/>
          </ac:spMkLst>
        </pc:spChg>
        <pc:spChg chg="add mod">
          <ac:chgData name="marcos aurelio gularte de castro" userId="67f50566e2aee3b4" providerId="LiveId" clId="{D6DA2CD4-AB1B-40AF-86C7-31E923E752FC}" dt="2019-03-29T04:43:52.962" v="217" actId="20577"/>
          <ac:spMkLst>
            <pc:docMk/>
            <pc:sldMk cId="900011786" sldId="324"/>
            <ac:spMk id="5" creationId="{E5E30364-631F-426F-826D-EAD8101CC477}"/>
          </ac:spMkLst>
        </pc:spChg>
        <pc:picChg chg="add mod">
          <ac:chgData name="marcos aurelio gularte de castro" userId="67f50566e2aee3b4" providerId="LiveId" clId="{D6DA2CD4-AB1B-40AF-86C7-31E923E752FC}" dt="2019-03-29T05:21:46.714" v="373" actId="931"/>
          <ac:picMkLst>
            <pc:docMk/>
            <pc:sldMk cId="900011786" sldId="324"/>
            <ac:picMk id="7" creationId="{6189EF95-479D-4E5B-9F6C-EA11C5C105BF}"/>
          </ac:picMkLst>
        </pc:picChg>
      </pc:sldChg>
      <pc:sldChg chg="del">
        <pc:chgData name="marcos aurelio gularte de castro" userId="67f50566e2aee3b4" providerId="LiveId" clId="{D6DA2CD4-AB1B-40AF-86C7-31E923E752FC}" dt="2019-03-29T03:51:44.762" v="25" actId="2696"/>
        <pc:sldMkLst>
          <pc:docMk/>
          <pc:sldMk cId="906337135" sldId="324"/>
        </pc:sldMkLst>
      </pc:sldChg>
      <pc:sldChg chg="del">
        <pc:chgData name="marcos aurelio gularte de castro" userId="67f50566e2aee3b4" providerId="LiveId" clId="{D6DA2CD4-AB1B-40AF-86C7-31E923E752FC}" dt="2019-03-29T03:51:44.772" v="26" actId="2696"/>
        <pc:sldMkLst>
          <pc:docMk/>
          <pc:sldMk cId="769550122" sldId="325"/>
        </pc:sldMkLst>
      </pc:sldChg>
      <pc:sldChg chg="addSp delSp modSp add modTransition">
        <pc:chgData name="marcos aurelio gularte de castro" userId="67f50566e2aee3b4" providerId="LiveId" clId="{D6DA2CD4-AB1B-40AF-86C7-31E923E752FC}" dt="2019-03-29T05:22:44.251" v="375" actId="931"/>
        <pc:sldMkLst>
          <pc:docMk/>
          <pc:sldMk cId="4216493273" sldId="325"/>
        </pc:sldMkLst>
        <pc:spChg chg="del">
          <ac:chgData name="marcos aurelio gularte de castro" userId="67f50566e2aee3b4" providerId="LiveId" clId="{D6DA2CD4-AB1B-40AF-86C7-31E923E752FC}" dt="2019-03-29T05:22:44.251" v="375" actId="931"/>
          <ac:spMkLst>
            <pc:docMk/>
            <pc:sldMk cId="4216493273" sldId="325"/>
            <ac:spMk id="2" creationId="{F923C653-9CE8-4A1B-8985-51BA306A7725}"/>
          </ac:spMkLst>
        </pc:spChg>
        <pc:spChg chg="mod">
          <ac:chgData name="marcos aurelio gularte de castro" userId="67f50566e2aee3b4" providerId="LiveId" clId="{D6DA2CD4-AB1B-40AF-86C7-31E923E752FC}" dt="2019-03-29T04:44:48.741" v="226" actId="20577"/>
          <ac:spMkLst>
            <pc:docMk/>
            <pc:sldMk cId="4216493273" sldId="325"/>
            <ac:spMk id="3" creationId="{3E245FA6-8E43-424D-9F54-E368B1BF83B1}"/>
          </ac:spMkLst>
        </pc:spChg>
        <pc:picChg chg="add mod">
          <ac:chgData name="marcos aurelio gularte de castro" userId="67f50566e2aee3b4" providerId="LiveId" clId="{D6DA2CD4-AB1B-40AF-86C7-31E923E752FC}" dt="2019-03-29T05:22:44.251" v="375" actId="931"/>
          <ac:picMkLst>
            <pc:docMk/>
            <pc:sldMk cId="4216493273" sldId="325"/>
            <ac:picMk id="5" creationId="{7E538699-439A-4F06-B698-2788ECD352F1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23:42.579" v="377" actId="1076"/>
        <pc:sldMkLst>
          <pc:docMk/>
          <pc:sldMk cId="426808816" sldId="326"/>
        </pc:sldMkLst>
        <pc:spChg chg="del">
          <ac:chgData name="marcos aurelio gularte de castro" userId="67f50566e2aee3b4" providerId="LiveId" clId="{D6DA2CD4-AB1B-40AF-86C7-31E923E752FC}" dt="2019-03-29T05:23:34.181" v="376" actId="931"/>
          <ac:spMkLst>
            <pc:docMk/>
            <pc:sldMk cId="426808816" sldId="326"/>
            <ac:spMk id="2" creationId="{5F3809C0-29A2-4309-9C6B-E9F069B76D94}"/>
          </ac:spMkLst>
        </pc:spChg>
        <pc:spChg chg="mod">
          <ac:chgData name="marcos aurelio gularte de castro" userId="67f50566e2aee3b4" providerId="LiveId" clId="{D6DA2CD4-AB1B-40AF-86C7-31E923E752FC}" dt="2019-03-29T05:23:42.579" v="377" actId="1076"/>
          <ac:spMkLst>
            <pc:docMk/>
            <pc:sldMk cId="426808816" sldId="326"/>
            <ac:spMk id="3" creationId="{FFC88ED7-7A24-4474-81A7-63D681505F51}"/>
          </ac:spMkLst>
        </pc:spChg>
        <pc:picChg chg="add mod">
          <ac:chgData name="marcos aurelio gularte de castro" userId="67f50566e2aee3b4" providerId="LiveId" clId="{D6DA2CD4-AB1B-40AF-86C7-31E923E752FC}" dt="2019-03-29T05:23:34.181" v="376" actId="931"/>
          <ac:picMkLst>
            <pc:docMk/>
            <pc:sldMk cId="426808816" sldId="326"/>
            <ac:picMk id="5" creationId="{5B4B5B95-5B20-4E1F-9300-FD7CA1C750D5}"/>
          </ac:picMkLst>
        </pc:picChg>
      </pc:sldChg>
      <pc:sldChg chg="del">
        <pc:chgData name="marcos aurelio gularte de castro" userId="67f50566e2aee3b4" providerId="LiveId" clId="{D6DA2CD4-AB1B-40AF-86C7-31E923E752FC}" dt="2019-03-29T03:51:44.779" v="27" actId="2696"/>
        <pc:sldMkLst>
          <pc:docMk/>
          <pc:sldMk cId="2717746955" sldId="326"/>
        </pc:sldMkLst>
      </pc:sldChg>
      <pc:sldChg chg="addSp delSp modSp add modTransition">
        <pc:chgData name="marcos aurelio gularte de castro" userId="67f50566e2aee3b4" providerId="LiveId" clId="{D6DA2CD4-AB1B-40AF-86C7-31E923E752FC}" dt="2019-03-29T05:26:20.633" v="386" actId="1076"/>
        <pc:sldMkLst>
          <pc:docMk/>
          <pc:sldMk cId="963014452" sldId="327"/>
        </pc:sldMkLst>
        <pc:spChg chg="del">
          <ac:chgData name="marcos aurelio gularte de castro" userId="67f50566e2aee3b4" providerId="LiveId" clId="{D6DA2CD4-AB1B-40AF-86C7-31E923E752FC}" dt="2019-03-29T05:26:16.156" v="385" actId="931"/>
          <ac:spMkLst>
            <pc:docMk/>
            <pc:sldMk cId="963014452" sldId="327"/>
            <ac:spMk id="2" creationId="{C4F70F49-17BE-4FBB-AA60-92499813B049}"/>
          </ac:spMkLst>
        </pc:spChg>
        <pc:spChg chg="mod">
          <ac:chgData name="marcos aurelio gularte de castro" userId="67f50566e2aee3b4" providerId="LiveId" clId="{D6DA2CD4-AB1B-40AF-86C7-31E923E752FC}" dt="2019-03-29T05:26:20.633" v="386" actId="1076"/>
          <ac:spMkLst>
            <pc:docMk/>
            <pc:sldMk cId="963014452" sldId="327"/>
            <ac:spMk id="3" creationId="{F922372C-46FE-49CB-B022-7FD39B9BE085}"/>
          </ac:spMkLst>
        </pc:spChg>
        <pc:picChg chg="add mod">
          <ac:chgData name="marcos aurelio gularte de castro" userId="67f50566e2aee3b4" providerId="LiveId" clId="{D6DA2CD4-AB1B-40AF-86C7-31E923E752FC}" dt="2019-03-29T05:26:16.156" v="385" actId="931"/>
          <ac:picMkLst>
            <pc:docMk/>
            <pc:sldMk cId="963014452" sldId="327"/>
            <ac:picMk id="5" creationId="{D77B6FC7-E3BF-4D2D-B0AB-FCAA33345FD3}"/>
          </ac:picMkLst>
        </pc:picChg>
      </pc:sldChg>
      <pc:sldChg chg="del">
        <pc:chgData name="marcos aurelio gularte de castro" userId="67f50566e2aee3b4" providerId="LiveId" clId="{D6DA2CD4-AB1B-40AF-86C7-31E923E752FC}" dt="2019-03-29T03:51:44.790" v="28" actId="2696"/>
        <pc:sldMkLst>
          <pc:docMk/>
          <pc:sldMk cId="1342561251" sldId="327"/>
        </pc:sldMkLst>
      </pc:sldChg>
      <pc:sldChg chg="del">
        <pc:chgData name="marcos aurelio gularte de castro" userId="67f50566e2aee3b4" providerId="LiveId" clId="{D6DA2CD4-AB1B-40AF-86C7-31E923E752FC}" dt="2019-03-29T03:51:44.798" v="29" actId="2696"/>
        <pc:sldMkLst>
          <pc:docMk/>
          <pc:sldMk cId="218788045" sldId="328"/>
        </pc:sldMkLst>
      </pc:sldChg>
      <pc:sldChg chg="addSp delSp modSp add modTransition">
        <pc:chgData name="marcos aurelio gularte de castro" userId="67f50566e2aee3b4" providerId="LiveId" clId="{D6DA2CD4-AB1B-40AF-86C7-31E923E752FC}" dt="2019-03-29T05:27:01.664" v="389" actId="931"/>
        <pc:sldMkLst>
          <pc:docMk/>
          <pc:sldMk cId="633653366" sldId="328"/>
        </pc:sldMkLst>
        <pc:spChg chg="del">
          <ac:chgData name="marcos aurelio gularte de castro" userId="67f50566e2aee3b4" providerId="LiveId" clId="{D6DA2CD4-AB1B-40AF-86C7-31E923E752FC}" dt="2019-03-29T05:27:01.664" v="389" actId="931"/>
          <ac:spMkLst>
            <pc:docMk/>
            <pc:sldMk cId="633653366" sldId="328"/>
            <ac:spMk id="2" creationId="{BC655A1B-8191-4AD8-BF98-F67F7C564C05}"/>
          </ac:spMkLst>
        </pc:spChg>
        <pc:spChg chg="mod">
          <ac:chgData name="marcos aurelio gularte de castro" userId="67f50566e2aee3b4" providerId="LiveId" clId="{D6DA2CD4-AB1B-40AF-86C7-31E923E752FC}" dt="2019-03-29T05:26:35.043" v="388" actId="1076"/>
          <ac:spMkLst>
            <pc:docMk/>
            <pc:sldMk cId="633653366" sldId="328"/>
            <ac:spMk id="3" creationId="{C9D1333C-3199-4CB7-845F-14E69587999B}"/>
          </ac:spMkLst>
        </pc:spChg>
        <pc:picChg chg="add mod">
          <ac:chgData name="marcos aurelio gularte de castro" userId="67f50566e2aee3b4" providerId="LiveId" clId="{D6DA2CD4-AB1B-40AF-86C7-31E923E752FC}" dt="2019-03-29T05:27:01.664" v="389" actId="931"/>
          <ac:picMkLst>
            <pc:docMk/>
            <pc:sldMk cId="633653366" sldId="328"/>
            <ac:picMk id="5" creationId="{BAAE0B03-F413-41F6-9F37-28DB9F22C39D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27:51.427" v="393" actId="1076"/>
        <pc:sldMkLst>
          <pc:docMk/>
          <pc:sldMk cId="1383946874" sldId="329"/>
        </pc:sldMkLst>
        <pc:spChg chg="del">
          <ac:chgData name="marcos aurelio gularte de castro" userId="67f50566e2aee3b4" providerId="LiveId" clId="{D6DA2CD4-AB1B-40AF-86C7-31E923E752FC}" dt="2019-03-29T05:27:40.346" v="390" actId="931"/>
          <ac:spMkLst>
            <pc:docMk/>
            <pc:sldMk cId="1383946874" sldId="329"/>
            <ac:spMk id="2" creationId="{DE6C9B10-5470-491D-A4C0-97E007A616F7}"/>
          </ac:spMkLst>
        </pc:spChg>
        <pc:spChg chg="mod">
          <ac:chgData name="marcos aurelio gularte de castro" userId="67f50566e2aee3b4" providerId="LiveId" clId="{D6DA2CD4-AB1B-40AF-86C7-31E923E752FC}" dt="2019-03-29T05:27:51.427" v="393" actId="1076"/>
          <ac:spMkLst>
            <pc:docMk/>
            <pc:sldMk cId="1383946874" sldId="329"/>
            <ac:spMk id="3" creationId="{85A8C0A0-42D4-4220-9A15-52272179E077}"/>
          </ac:spMkLst>
        </pc:spChg>
        <pc:picChg chg="add mod">
          <ac:chgData name="marcos aurelio gularte de castro" userId="67f50566e2aee3b4" providerId="LiveId" clId="{D6DA2CD4-AB1B-40AF-86C7-31E923E752FC}" dt="2019-03-29T05:27:46.925" v="392" actId="1076"/>
          <ac:picMkLst>
            <pc:docMk/>
            <pc:sldMk cId="1383946874" sldId="329"/>
            <ac:picMk id="5" creationId="{E0822343-A895-4B53-8164-A99AB9CCE3F3}"/>
          </ac:picMkLst>
        </pc:picChg>
      </pc:sldChg>
      <pc:sldChg chg="del">
        <pc:chgData name="marcos aurelio gularte de castro" userId="67f50566e2aee3b4" providerId="LiveId" clId="{D6DA2CD4-AB1B-40AF-86C7-31E923E752FC}" dt="2019-03-29T03:51:44.809" v="30" actId="2696"/>
        <pc:sldMkLst>
          <pc:docMk/>
          <pc:sldMk cId="2113268633" sldId="329"/>
        </pc:sldMkLst>
      </pc:sldChg>
      <pc:sldChg chg="del">
        <pc:chgData name="marcos aurelio gularte de castro" userId="67f50566e2aee3b4" providerId="LiveId" clId="{D6DA2CD4-AB1B-40AF-86C7-31E923E752FC}" dt="2019-03-29T03:51:44.815" v="31" actId="2696"/>
        <pc:sldMkLst>
          <pc:docMk/>
          <pc:sldMk cId="1722066438" sldId="330"/>
        </pc:sldMkLst>
      </pc:sldChg>
      <pc:sldChg chg="addSp delSp modSp add modTransition">
        <pc:chgData name="marcos aurelio gularte de castro" userId="67f50566e2aee3b4" providerId="LiveId" clId="{D6DA2CD4-AB1B-40AF-86C7-31E923E752FC}" dt="2019-03-29T05:28:04.028" v="394" actId="931"/>
        <pc:sldMkLst>
          <pc:docMk/>
          <pc:sldMk cId="2674715967" sldId="330"/>
        </pc:sldMkLst>
        <pc:spChg chg="del">
          <ac:chgData name="marcos aurelio gularte de castro" userId="67f50566e2aee3b4" providerId="LiveId" clId="{D6DA2CD4-AB1B-40AF-86C7-31E923E752FC}" dt="2019-03-29T05:28:04.028" v="394" actId="931"/>
          <ac:spMkLst>
            <pc:docMk/>
            <pc:sldMk cId="2674715967" sldId="330"/>
            <ac:spMk id="2" creationId="{96BD0DDF-7282-4C35-8146-91DD86DCE453}"/>
          </ac:spMkLst>
        </pc:spChg>
        <pc:spChg chg="mod">
          <ac:chgData name="marcos aurelio gularte de castro" userId="67f50566e2aee3b4" providerId="LiveId" clId="{D6DA2CD4-AB1B-40AF-86C7-31E923E752FC}" dt="2019-03-29T04:49:08.063" v="262" actId="20577"/>
          <ac:spMkLst>
            <pc:docMk/>
            <pc:sldMk cId="2674715967" sldId="330"/>
            <ac:spMk id="3" creationId="{2F877D93-213E-45F3-A0A4-ADA37A91F418}"/>
          </ac:spMkLst>
        </pc:spChg>
        <pc:picChg chg="add mod">
          <ac:chgData name="marcos aurelio gularte de castro" userId="67f50566e2aee3b4" providerId="LiveId" clId="{D6DA2CD4-AB1B-40AF-86C7-31E923E752FC}" dt="2019-03-29T05:28:04.028" v="394" actId="931"/>
          <ac:picMkLst>
            <pc:docMk/>
            <pc:sldMk cId="2674715967" sldId="330"/>
            <ac:picMk id="5" creationId="{59597EEC-D5EF-4DDA-8CAB-4A41AAB40B6A}"/>
          </ac:picMkLst>
        </pc:picChg>
      </pc:sldChg>
      <pc:sldChg chg="addSp delSp modSp add modTransition">
        <pc:chgData name="marcos aurelio gularte de castro" userId="67f50566e2aee3b4" providerId="LiveId" clId="{D6DA2CD4-AB1B-40AF-86C7-31E923E752FC}" dt="2019-03-29T05:28:34.107" v="397" actId="1076"/>
        <pc:sldMkLst>
          <pc:docMk/>
          <pc:sldMk cId="663225089" sldId="331"/>
        </pc:sldMkLst>
        <pc:spChg chg="del">
          <ac:chgData name="marcos aurelio gularte de castro" userId="67f50566e2aee3b4" providerId="LiveId" clId="{D6DA2CD4-AB1B-40AF-86C7-31E923E752FC}" dt="2019-03-29T05:28:25.453" v="395" actId="931"/>
          <ac:spMkLst>
            <pc:docMk/>
            <pc:sldMk cId="663225089" sldId="331"/>
            <ac:spMk id="2" creationId="{0F484999-F63B-471E-9DD5-816D0B849371}"/>
          </ac:spMkLst>
        </pc:spChg>
        <pc:spChg chg="mod">
          <ac:chgData name="marcos aurelio gularte de castro" userId="67f50566e2aee3b4" providerId="LiveId" clId="{D6DA2CD4-AB1B-40AF-86C7-31E923E752FC}" dt="2019-03-29T05:28:34.107" v="397" actId="1076"/>
          <ac:spMkLst>
            <pc:docMk/>
            <pc:sldMk cId="663225089" sldId="331"/>
            <ac:spMk id="3" creationId="{06B952A5-8324-472E-952F-CF3D2CFD8030}"/>
          </ac:spMkLst>
        </pc:spChg>
        <pc:picChg chg="add mod">
          <ac:chgData name="marcos aurelio gularte de castro" userId="67f50566e2aee3b4" providerId="LiveId" clId="{D6DA2CD4-AB1B-40AF-86C7-31E923E752FC}" dt="2019-03-29T05:28:25.453" v="395" actId="931"/>
          <ac:picMkLst>
            <pc:docMk/>
            <pc:sldMk cId="663225089" sldId="331"/>
            <ac:picMk id="5" creationId="{23DE6FCD-1448-46FD-84B9-559162C0B99A}"/>
          </ac:picMkLst>
        </pc:picChg>
      </pc:sldChg>
      <pc:sldChg chg="del">
        <pc:chgData name="marcos aurelio gularte de castro" userId="67f50566e2aee3b4" providerId="LiveId" clId="{D6DA2CD4-AB1B-40AF-86C7-31E923E752FC}" dt="2019-03-29T03:51:44.826" v="32" actId="2696"/>
        <pc:sldMkLst>
          <pc:docMk/>
          <pc:sldMk cId="2873222902" sldId="331"/>
        </pc:sldMkLst>
      </pc:sldChg>
      <pc:sldChg chg="del">
        <pc:chgData name="marcos aurelio gularte de castro" userId="67f50566e2aee3b4" providerId="LiveId" clId="{D6DA2CD4-AB1B-40AF-86C7-31E923E752FC}" dt="2019-03-29T03:51:44.831" v="33" actId="2696"/>
        <pc:sldMkLst>
          <pc:docMk/>
          <pc:sldMk cId="1286058956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29/03/2019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29/03/2019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2857FB9-4F0E-450D-A63D-60F449028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5677FD-78FC-44BA-8140-D23A889A5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290" y="595423"/>
            <a:ext cx="6308650" cy="3540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Isso nos coloca mais especificamente na data em que surgiria o remanescente final. </a:t>
            </a:r>
          </a:p>
        </p:txBody>
      </p:sp>
    </p:spTree>
    <p:extLst>
      <p:ext uri="{BB962C8B-B14F-4D97-AF65-F5344CB8AC3E}">
        <p14:creationId xmlns:p14="http://schemas.microsoft.com/office/powerpoint/2010/main" val="355215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3BDF4D2-07D0-4E7F-8AEF-3F2D73DDE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8B3F28-BE18-4553-82D6-ECF22FFA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O que implica o solene juramento do ser celestial? Ap. 10: 5-6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1D2FB7-191A-4877-A71B-F59E0B2CF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70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4CCA257-1320-43FD-A115-E39E2EEA49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b="743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671EAA-6370-4BA0-9B82-70AA2D13C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Toda esta cena está recordando o ser celestial de Dn.10-12</a:t>
            </a:r>
          </a:p>
        </p:txBody>
      </p:sp>
    </p:spTree>
    <p:extLst>
      <p:ext uri="{BB962C8B-B14F-4D97-AF65-F5344CB8AC3E}">
        <p14:creationId xmlns:p14="http://schemas.microsoft.com/office/powerpoint/2010/main" val="360126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30F002A-160D-49B9-84A5-33A390C0EE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456BA1-FAD6-497C-83B9-BE18EB74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Os 3,5 tempos são 3,5 anos, equivalente à 1260 dias proféticos</a:t>
            </a:r>
          </a:p>
        </p:txBody>
      </p:sp>
    </p:spTree>
    <p:extLst>
      <p:ext uri="{BB962C8B-B14F-4D97-AF65-F5344CB8AC3E}">
        <p14:creationId xmlns:p14="http://schemas.microsoft.com/office/powerpoint/2010/main" val="177189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4F05261-44A0-43CD-B635-E9008A0ACA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A02F0F-D172-4485-84D8-0D425089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638" y="711598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no final deste período </a:t>
            </a:r>
          </a:p>
          <a:p>
            <a:r>
              <a:rPr lang="pt-BR" dirty="0"/>
              <a:t>(538-1798) começará o “tempo do fim”</a:t>
            </a:r>
          </a:p>
        </p:txBody>
      </p:sp>
    </p:spTree>
    <p:extLst>
      <p:ext uri="{BB962C8B-B14F-4D97-AF65-F5344CB8AC3E}">
        <p14:creationId xmlns:p14="http://schemas.microsoft.com/office/powerpoint/2010/main" val="354092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A3AF340-C69D-441F-9700-6E0BDBEA52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 b="212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4DF300-2A48-4590-A535-EFDAE23C6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596" y="222501"/>
            <a:ext cx="4339388" cy="4182624"/>
          </a:xfrm>
        </p:spPr>
        <p:txBody>
          <a:bodyPr/>
          <a:lstStyle/>
          <a:p>
            <a:r>
              <a:rPr lang="pt-BR" dirty="0"/>
              <a:t>o livrinho de Daniel seria aberto</a:t>
            </a:r>
          </a:p>
        </p:txBody>
      </p:sp>
    </p:spTree>
    <p:extLst>
      <p:ext uri="{BB962C8B-B14F-4D97-AF65-F5344CB8AC3E}">
        <p14:creationId xmlns:p14="http://schemas.microsoft.com/office/powerpoint/2010/main" val="304380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D262875-220C-4B5F-AFA7-39F658EB26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317966-4603-4398-80DA-5631754BB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8287" y="4592482"/>
            <a:ext cx="8665535" cy="174983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pt-BR" dirty="0"/>
              <a:t>as seções apocalípticas do livro de Daniel nunca foram compreendidas até 1798.</a:t>
            </a:r>
          </a:p>
        </p:txBody>
      </p:sp>
    </p:spTree>
    <p:extLst>
      <p:ext uri="{BB962C8B-B14F-4D97-AF65-F5344CB8AC3E}">
        <p14:creationId xmlns:p14="http://schemas.microsoft.com/office/powerpoint/2010/main" val="329707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CA46AB55-28C4-49AE-8812-A46B85F761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592C7A-2F0D-4E45-99F7-8DA447069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46968" y="0"/>
            <a:ext cx="6466024" cy="6858000"/>
          </a:xfrm>
        </p:spPr>
        <p:txBody>
          <a:bodyPr/>
          <a:lstStyle/>
          <a:p>
            <a:r>
              <a:rPr lang="pt-BR" dirty="0"/>
              <a:t>Qual é o "mistério de Deus"? </a:t>
            </a:r>
          </a:p>
          <a:p>
            <a:r>
              <a:rPr lang="pt-BR" dirty="0"/>
              <a:t>Ap. 10:7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D496B95-E239-4C36-9DC2-0A61FEDB1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93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CDC3475-B984-409C-80BF-7428982FB8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 b="921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DCBD25-A05D-4CEE-A673-E6F639106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8420" y="133768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 pregação do evangelho será consumada quando a graça terminar, </a:t>
            </a:r>
          </a:p>
        </p:txBody>
      </p:sp>
    </p:spTree>
    <p:extLst>
      <p:ext uri="{BB962C8B-B14F-4D97-AF65-F5344CB8AC3E}">
        <p14:creationId xmlns:p14="http://schemas.microsoft.com/office/powerpoint/2010/main" val="402919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6BA3C604-CEA9-442C-BB18-7B6CA5FA4C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DCBD25-A05D-4CEE-A673-E6F639106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1" y="1934343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portanto, a mensagem do livro aberto deve ser pregada pelo remanescente final até o final da graça.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403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10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O REMANESCENTE QUE SAIU DA BABILÔNIA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0BB67D4-9A9F-46B4-AF39-36AAB5CA7D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1" b="766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1F5E53-02D5-4E22-9A50-0D3648D1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3806" y="0"/>
            <a:ext cx="6519186" cy="6858000"/>
          </a:xfrm>
        </p:spPr>
        <p:txBody>
          <a:bodyPr>
            <a:normAutofit/>
          </a:bodyPr>
          <a:lstStyle/>
          <a:p>
            <a:r>
              <a:rPr lang="pt-BR" dirty="0"/>
              <a:t>O que simboliza a ação de comer o livro? </a:t>
            </a:r>
          </a:p>
          <a:p>
            <a:r>
              <a:rPr lang="pt-BR" dirty="0"/>
              <a:t>Ap. 10:8-9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7DE790-25F4-451B-8614-7F5E088F8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600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EA0553C-11EF-4EB0-94FE-2CB6961F2D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1132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4224BF-EF03-4E47-B528-3035FAB38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597" y="2023879"/>
            <a:ext cx="5348179" cy="2810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Devorar um livro significa estudá-lo profundamente</a:t>
            </a:r>
          </a:p>
        </p:txBody>
      </p:sp>
    </p:spTree>
    <p:extLst>
      <p:ext uri="{BB962C8B-B14F-4D97-AF65-F5344CB8AC3E}">
        <p14:creationId xmlns:p14="http://schemas.microsoft.com/office/powerpoint/2010/main" val="381983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F5C99D6-D563-428B-9354-A14ACDEB7B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20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77759E-935A-442C-A212-D1A5D837B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4150" y="3199617"/>
            <a:ext cx="6234222" cy="293536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João, comendo o livrinho, simboliza o remanescente final</a:t>
            </a:r>
          </a:p>
        </p:txBody>
      </p:sp>
    </p:spTree>
    <p:extLst>
      <p:ext uri="{BB962C8B-B14F-4D97-AF65-F5344CB8AC3E}">
        <p14:creationId xmlns:p14="http://schemas.microsoft.com/office/powerpoint/2010/main" val="357667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30F2400-C712-4D22-9133-CEEB634CE3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79CAAD-631C-49F8-9AB6-2BE03B35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Por que o livro é doce e amargo e o que isso significa? Ap. 10: 10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DB8574-B832-4601-9F67-45EFDE3F5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262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DDD0B74-B6ED-4EDA-8D5C-5E6C01DE3F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AF5362-2F12-4D5C-A9DC-F968942BC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9898" y="2317898"/>
            <a:ext cx="4569761" cy="4277533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 conteúdo do livro "devorado", o livro de Daniel produziria um sabor doce, mas depois da digestão isso traria amargura ao mesmo mensageiro</a:t>
            </a:r>
          </a:p>
        </p:txBody>
      </p:sp>
    </p:spTree>
    <p:extLst>
      <p:ext uri="{BB962C8B-B14F-4D97-AF65-F5344CB8AC3E}">
        <p14:creationId xmlns:p14="http://schemas.microsoft.com/office/powerpoint/2010/main" val="410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41259EB-D1AB-4948-B6A3-B695BC1742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45C21C-2873-44DC-84B6-FEAAA2088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643" y="1337687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Esta situação foi cumprida na chamada decepção de 1844</a:t>
            </a:r>
          </a:p>
        </p:txBody>
      </p:sp>
    </p:spTree>
    <p:extLst>
      <p:ext uri="{BB962C8B-B14F-4D97-AF65-F5344CB8AC3E}">
        <p14:creationId xmlns:p14="http://schemas.microsoft.com/office/powerpoint/2010/main" val="109485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9F2EE5C-5D84-4DF2-93FA-F9107D41C7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4330DB-8565-4A6D-B9FF-B50B8F670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"decepção" é um método de Deus para chamar a atenção para um evento e demonstrar quem são seus seguidores genuínos.</a:t>
            </a:r>
          </a:p>
        </p:txBody>
      </p:sp>
    </p:spTree>
    <p:extLst>
      <p:ext uri="{BB962C8B-B14F-4D97-AF65-F5344CB8AC3E}">
        <p14:creationId xmlns:p14="http://schemas.microsoft.com/office/powerpoint/2010/main" val="387957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77E59EF-7C6A-447E-8320-8906CADB08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8F3DE6-388A-4B4D-BE92-617F9A23F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5247" y="-1"/>
            <a:ext cx="8252293" cy="6858000"/>
          </a:xfrm>
        </p:spPr>
        <p:txBody>
          <a:bodyPr>
            <a:normAutofit/>
          </a:bodyPr>
          <a:lstStyle/>
          <a:p>
            <a:r>
              <a:rPr lang="pt-BR" dirty="0"/>
              <a:t>Que outro desapontamento experimentou o remanescente fiel no tempo da primeira vinda de Cristo? </a:t>
            </a:r>
            <a:r>
              <a:rPr lang="pt-BR" dirty="0" err="1"/>
              <a:t>Lc</a:t>
            </a:r>
            <a:r>
              <a:rPr lang="pt-BR" dirty="0"/>
              <a:t>. 24:17-21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17CEBB-CDC9-429A-A328-24C2C1CE8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55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66395CC-064A-461C-B124-EAEAD58F78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1BA0FE-03BB-4D50-8818-D38A7248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33377"/>
            <a:ext cx="4863928" cy="4713468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Os discípulos interpretaram corretamente as profecias a respeito do Messias; no entanto, eles erraram quanto à missão que ele veio cumprir.</a:t>
            </a:r>
          </a:p>
        </p:txBody>
      </p:sp>
    </p:spTree>
    <p:extLst>
      <p:ext uri="{BB962C8B-B14F-4D97-AF65-F5344CB8AC3E}">
        <p14:creationId xmlns:p14="http://schemas.microsoft.com/office/powerpoint/2010/main" val="200915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189EF95-479D-4E5B-9F6C-EA11C5C105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 b="15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7DF8C0-A163-495C-8050-A61880D8D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60230" y="-1"/>
            <a:ext cx="8071540" cy="6858000"/>
          </a:xfrm>
        </p:spPr>
        <p:txBody>
          <a:bodyPr>
            <a:normAutofit/>
          </a:bodyPr>
          <a:lstStyle/>
          <a:p>
            <a:r>
              <a:rPr lang="pt-BR" dirty="0"/>
              <a:t>O que Deus ordenou ao desapontado João depois de sua amarga experiência? </a:t>
            </a:r>
          </a:p>
          <a:p>
            <a:r>
              <a:rPr lang="pt-BR" dirty="0"/>
              <a:t>Ap. 10: 11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E30364-631F-426F-826D-EAD8101CC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0001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F8F32C4-9CB9-4B37-99B6-54C3193339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90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3A237D-F974-413F-9C5B-B7DFA570F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 sexta trombeta, que é também o segunda ai começa por volta de 1798 e termina com o fim da graça</a:t>
            </a:r>
          </a:p>
        </p:txBody>
      </p:sp>
    </p:spTree>
    <p:extLst>
      <p:ext uri="{BB962C8B-B14F-4D97-AF65-F5344CB8AC3E}">
        <p14:creationId xmlns:p14="http://schemas.microsoft.com/office/powerpoint/2010/main" val="47602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E538699-439A-4F06-B698-2788ECD352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245FA6-8E43-424D-9F54-E368B1BF8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ele foi ordenado, da parte de Deus, que ele iria profetizar novamente</a:t>
            </a:r>
          </a:p>
        </p:txBody>
      </p:sp>
    </p:spTree>
    <p:extLst>
      <p:ext uri="{BB962C8B-B14F-4D97-AF65-F5344CB8AC3E}">
        <p14:creationId xmlns:p14="http://schemas.microsoft.com/office/powerpoint/2010/main" val="421649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B4B5B95-5B20-4E1F-9300-FD7CA1C750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88ED7-7A24-4474-81A7-63D681505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429" y="1966240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proclamar uma mensagem profética como porta-voz de Deus</a:t>
            </a:r>
          </a:p>
        </p:txBody>
      </p:sp>
    </p:spTree>
    <p:extLst>
      <p:ext uri="{BB962C8B-B14F-4D97-AF65-F5344CB8AC3E}">
        <p14:creationId xmlns:p14="http://schemas.microsoft.com/office/powerpoint/2010/main" val="42680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77B6FC7-E3BF-4D2D-B0AB-FCAA33345F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22372C-46FE-49CB-B022-7FD39B9BE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1731" y="1413347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 sexta trombeta anuncia o julgamento contra o cristianismo apóstata em 1798</a:t>
            </a:r>
          </a:p>
        </p:txBody>
      </p:sp>
    </p:spTree>
    <p:extLst>
      <p:ext uri="{BB962C8B-B14F-4D97-AF65-F5344CB8AC3E}">
        <p14:creationId xmlns:p14="http://schemas.microsoft.com/office/powerpoint/2010/main" val="96301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AAE0B03-F413-41F6-9F37-28DB9F22C3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D1333C-3199-4CB7-845F-14E695879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4864" y="3822403"/>
            <a:ext cx="8073657" cy="27570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pt-BR" dirty="0"/>
              <a:t>mas também o levantamento do remanescente fiel depois dessa data</a:t>
            </a:r>
          </a:p>
        </p:txBody>
      </p:sp>
    </p:spTree>
    <p:extLst>
      <p:ext uri="{BB962C8B-B14F-4D97-AF65-F5344CB8AC3E}">
        <p14:creationId xmlns:p14="http://schemas.microsoft.com/office/powerpoint/2010/main" val="63365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0822343-A895-4B53-8164-A99AB9CCE3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A8C0A0-42D4-4220-9A15-52272179E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6559" y="1221961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Apocalipse chama você para pertencer à igreja remanescente</a:t>
            </a:r>
          </a:p>
        </p:txBody>
      </p:sp>
    </p:spTree>
    <p:extLst>
      <p:ext uri="{BB962C8B-B14F-4D97-AF65-F5344CB8AC3E}">
        <p14:creationId xmlns:p14="http://schemas.microsoft.com/office/powerpoint/2010/main" val="138394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9597EEC-D5EF-4DDA-8CAB-4A41AAB40B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112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877D93-213E-45F3-A0A4-ADA37A91F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Hoje Deus lhe deu o privilégio de descobrir à igreja verdadeira deste tempo</a:t>
            </a:r>
          </a:p>
        </p:txBody>
      </p:sp>
    </p:spTree>
    <p:extLst>
      <p:ext uri="{BB962C8B-B14F-4D97-AF65-F5344CB8AC3E}">
        <p14:creationId xmlns:p14="http://schemas.microsoft.com/office/powerpoint/2010/main" val="267471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3DE6FCD-1448-46FD-84B9-559162C0B9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B952A5-8324-472E-952F-CF3D2CFD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6160" y="3646184"/>
            <a:ext cx="6223590" cy="255259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Você gostaria de fazer parte deste remanescente fiel? </a:t>
            </a:r>
          </a:p>
        </p:txBody>
      </p:sp>
    </p:spTree>
    <p:extLst>
      <p:ext uri="{BB962C8B-B14F-4D97-AF65-F5344CB8AC3E}">
        <p14:creationId xmlns:p14="http://schemas.microsoft.com/office/powerpoint/2010/main" val="66322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8E87C51-E8DD-4684-9528-1374954C43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D3C84B-B113-4C52-8E85-E2F845128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9378" y="0"/>
            <a:ext cx="6593614" cy="6858000"/>
          </a:xfrm>
        </p:spPr>
        <p:txBody>
          <a:bodyPr/>
          <a:lstStyle/>
          <a:p>
            <a:r>
              <a:rPr lang="pt-BR" dirty="0"/>
              <a:t>O que aconteceu imediatamente depois do massacre dos apóstatas de Ap. 9?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744B14A-52CF-471B-B16F-3525F9D72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53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1F93B5A-0B2D-4B5D-A7B9-834AC3A8A8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04811-C573-4924-8700-A331C994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próprio Cristo é aquele que se apresenta como um mensageiro celestial</a:t>
            </a:r>
          </a:p>
        </p:txBody>
      </p:sp>
    </p:spTree>
    <p:extLst>
      <p:ext uri="{BB962C8B-B14F-4D97-AF65-F5344CB8AC3E}">
        <p14:creationId xmlns:p14="http://schemas.microsoft.com/office/powerpoint/2010/main" val="216734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1A293BB-49E9-46FC-B8AB-37A21C3751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354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D93D70-819A-419B-B604-4947299F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3805" y="4699591"/>
            <a:ext cx="7946066" cy="19989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pt-BR" dirty="0"/>
              <a:t>A linguagem aponta para o surgimento de um remanescente após 1798</a:t>
            </a:r>
          </a:p>
        </p:txBody>
      </p:sp>
    </p:spTree>
    <p:extLst>
      <p:ext uri="{BB962C8B-B14F-4D97-AF65-F5344CB8AC3E}">
        <p14:creationId xmlns:p14="http://schemas.microsoft.com/office/powerpoint/2010/main" val="421691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85386B9-ADB8-41C0-A512-7A7AFDCD2A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E57D2D-A50F-4608-A272-4FB776D3E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778" y="1668529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que abre um livreto com uma mensagem de origem celestial para proclamar ao mundo inteiro. </a:t>
            </a:r>
          </a:p>
        </p:txBody>
      </p:sp>
    </p:spTree>
    <p:extLst>
      <p:ext uri="{BB962C8B-B14F-4D97-AF65-F5344CB8AC3E}">
        <p14:creationId xmlns:p14="http://schemas.microsoft.com/office/powerpoint/2010/main" val="197089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CDCC207D-AEA3-4798-937E-943CC7EF7D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 b="155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0B85FD-9317-49EF-8DEF-96DD978CC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1908" y="0"/>
            <a:ext cx="6551084" cy="6858000"/>
          </a:xfrm>
        </p:spPr>
        <p:txBody>
          <a:bodyPr/>
          <a:lstStyle/>
          <a:p>
            <a:r>
              <a:rPr lang="pt-BR" dirty="0"/>
              <a:t>Qual outro ser foi visto nas nuvens do céu? </a:t>
            </a:r>
            <a:r>
              <a:rPr lang="pt-BR" dirty="0" err="1"/>
              <a:t>Dn</a:t>
            </a:r>
            <a:r>
              <a:rPr lang="pt-BR" dirty="0"/>
              <a:t> 7:13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00F8A4D-C7B4-408E-8168-6020C9FC3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142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9D47542-111A-4A0A-83FD-6C69403B0B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32FB38-9940-48A8-9BF8-FE58A16F0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descrição do anjo forte lembra o filho do homem de Dn.7:13, para participar do julgamento que começou em 1844</a:t>
            </a:r>
          </a:p>
        </p:txBody>
      </p:sp>
    </p:spTree>
    <p:extLst>
      <p:ext uri="{BB962C8B-B14F-4D97-AF65-F5344CB8AC3E}">
        <p14:creationId xmlns:p14="http://schemas.microsoft.com/office/powerpoint/2010/main" val="158633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3270</TotalTime>
  <Words>492</Words>
  <Application>Microsoft Office PowerPoint</Application>
  <PresentationFormat>Widescreen</PresentationFormat>
  <Paragraphs>47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Century Gothic</vt:lpstr>
      <vt:lpstr>Arial</vt:lpstr>
      <vt:lpstr>Georgia</vt:lpstr>
      <vt:lpstr>Calibri</vt:lpstr>
      <vt:lpstr>de2018</vt:lpstr>
      <vt:lpstr>Apresentação do PowerPoint</vt:lpstr>
      <vt:lpstr>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2019-03-29T05:28:34Z</dcterms:modified>
</cp:coreProperties>
</file>