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81" r:id="rId5"/>
    <p:sldId id="278" r:id="rId6"/>
    <p:sldId id="262" r:id="rId7"/>
    <p:sldId id="289" r:id="rId8"/>
    <p:sldId id="280" r:id="rId9"/>
    <p:sldId id="284" r:id="rId10"/>
    <p:sldId id="261" r:id="rId11"/>
    <p:sldId id="263" r:id="rId12"/>
    <p:sldId id="276" r:id="rId13"/>
    <p:sldId id="287" r:id="rId14"/>
    <p:sldId id="285" r:id="rId15"/>
    <p:sldId id="288" r:id="rId16"/>
    <p:sldId id="290" r:id="rId17"/>
    <p:sldId id="282" r:id="rId18"/>
    <p:sldId id="264" r:id="rId19"/>
    <p:sldId id="291" r:id="rId20"/>
    <p:sldId id="292" r:id="rId21"/>
    <p:sldId id="293" r:id="rId22"/>
    <p:sldId id="277" r:id="rId23"/>
  </p:sldIdLst>
  <p:sldSz cx="10160000" cy="5715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32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399"/>
    <p:restoredTop sz="94679"/>
  </p:normalViewPr>
  <p:slideViewPr>
    <p:cSldViewPr>
      <p:cViewPr varScale="1">
        <p:scale>
          <a:sx n="389" d="100"/>
          <a:sy n="389" d="100"/>
        </p:scale>
        <p:origin x="768" y="160"/>
      </p:cViewPr>
      <p:guideLst>
        <p:guide orient="horz" pos="1800"/>
        <p:guide pos="32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62000" y="1775356"/>
            <a:ext cx="8636000" cy="1225021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238500"/>
            <a:ext cx="71120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7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5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3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23/07/2019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76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23/07/2019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421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66000" y="228866"/>
            <a:ext cx="2286000" cy="4876271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08000" y="228866"/>
            <a:ext cx="6688667" cy="4876271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23/07/2019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454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23/07/2019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049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2570" y="3672418"/>
            <a:ext cx="8636000" cy="1135063"/>
          </a:xfrm>
        </p:spPr>
        <p:txBody>
          <a:bodyPr anchor="t"/>
          <a:lstStyle>
            <a:lvl1pPr algn="l">
              <a:defRPr sz="4444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02570" y="2422261"/>
            <a:ext cx="8636000" cy="1250156"/>
          </a:xfrm>
        </p:spPr>
        <p:txBody>
          <a:bodyPr anchor="b"/>
          <a:lstStyle>
            <a:lvl1pPr marL="0" indent="0">
              <a:buNone/>
              <a:defRPr sz="2222">
                <a:solidFill>
                  <a:schemeClr val="tx1">
                    <a:tint val="75000"/>
                  </a:schemeClr>
                </a:solidFill>
              </a:defRPr>
            </a:lvl1pPr>
            <a:lvl2pPr marL="50799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5990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3pPr>
            <a:lvl4pPr marL="1523985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4pPr>
            <a:lvl5pPr marL="2031980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5pPr>
            <a:lvl6pPr marL="2539975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6pPr>
            <a:lvl7pPr marL="3047970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7pPr>
            <a:lvl8pPr marL="3555964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8pPr>
            <a:lvl9pPr marL="4063959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23/07/2019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309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08000" y="1333500"/>
            <a:ext cx="4487333" cy="3771636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64667" y="1333500"/>
            <a:ext cx="4487333" cy="3771636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23/07/2019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930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08000" y="1279262"/>
            <a:ext cx="4489098" cy="533135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8000" y="1812396"/>
            <a:ext cx="4489098" cy="3292740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161141" y="1279262"/>
            <a:ext cx="4490861" cy="533135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161141" y="1812396"/>
            <a:ext cx="4490861" cy="3292740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23/07/2019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636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23/07/2019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386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23/07/2019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332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8002" y="227543"/>
            <a:ext cx="3342570" cy="968375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72278" y="227542"/>
            <a:ext cx="5679722" cy="4877594"/>
          </a:xfrm>
        </p:spPr>
        <p:txBody>
          <a:bodyPr/>
          <a:lstStyle>
            <a:lvl1pPr>
              <a:defRPr sz="3556"/>
            </a:lvl1pPr>
            <a:lvl2pPr>
              <a:defRPr sz="3111"/>
            </a:lvl2pPr>
            <a:lvl3pPr>
              <a:defRPr sz="2667"/>
            </a:lvl3pPr>
            <a:lvl4pPr>
              <a:defRPr sz="2222"/>
            </a:lvl4pPr>
            <a:lvl5pPr>
              <a:defRPr sz="2222"/>
            </a:lvl5pPr>
            <a:lvl6pPr>
              <a:defRPr sz="2222"/>
            </a:lvl6pPr>
            <a:lvl7pPr>
              <a:defRPr sz="2222"/>
            </a:lvl7pPr>
            <a:lvl8pPr>
              <a:defRPr sz="2222"/>
            </a:lvl8pPr>
            <a:lvl9pPr>
              <a:defRPr sz="2222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08002" y="1195918"/>
            <a:ext cx="3342570" cy="3909219"/>
          </a:xfrm>
        </p:spPr>
        <p:txBody>
          <a:bodyPr/>
          <a:lstStyle>
            <a:lvl1pPr marL="0" indent="0">
              <a:buNone/>
              <a:defRPr sz="1556"/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23/07/2019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506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91431" y="4000500"/>
            <a:ext cx="6096000" cy="472282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991431" y="510646"/>
            <a:ext cx="6096000" cy="3429000"/>
          </a:xfrm>
        </p:spPr>
        <p:txBody>
          <a:bodyPr/>
          <a:lstStyle>
            <a:lvl1pPr marL="0" indent="0">
              <a:buNone/>
              <a:defRPr sz="3556"/>
            </a:lvl1pPr>
            <a:lvl2pPr marL="507995" indent="0">
              <a:buNone/>
              <a:defRPr sz="3111"/>
            </a:lvl2pPr>
            <a:lvl3pPr marL="1015990" indent="0">
              <a:buNone/>
              <a:defRPr sz="2667"/>
            </a:lvl3pPr>
            <a:lvl4pPr marL="1523985" indent="0">
              <a:buNone/>
              <a:defRPr sz="2222"/>
            </a:lvl4pPr>
            <a:lvl5pPr marL="2031980" indent="0">
              <a:buNone/>
              <a:defRPr sz="2222"/>
            </a:lvl5pPr>
            <a:lvl6pPr marL="2539975" indent="0">
              <a:buNone/>
              <a:defRPr sz="2222"/>
            </a:lvl6pPr>
            <a:lvl7pPr marL="3047970" indent="0">
              <a:buNone/>
              <a:defRPr sz="2222"/>
            </a:lvl7pPr>
            <a:lvl8pPr marL="3555964" indent="0">
              <a:buNone/>
              <a:defRPr sz="2222"/>
            </a:lvl8pPr>
            <a:lvl9pPr marL="4063959" indent="0">
              <a:buNone/>
              <a:defRPr sz="2222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991431" y="4472782"/>
            <a:ext cx="6096000" cy="670718"/>
          </a:xfrm>
        </p:spPr>
        <p:txBody>
          <a:bodyPr/>
          <a:lstStyle>
            <a:lvl1pPr marL="0" indent="0">
              <a:buNone/>
              <a:defRPr sz="1556"/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23/07/2019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880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508000" y="228865"/>
            <a:ext cx="91440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08000" y="1333500"/>
            <a:ext cx="91440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508000" y="5296960"/>
            <a:ext cx="2370667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E7DC3-4678-4DCA-9C81-EE6B35F4D4B9}" type="datetimeFigureOut">
              <a:rPr lang="pt-BR" smtClean="0"/>
              <a:t>23/07/2019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471334" y="5296960"/>
            <a:ext cx="3217333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7281333" y="5296960"/>
            <a:ext cx="2370667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95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1015990" rtl="0" eaLnBrk="1" latinLnBrk="0" hangingPunct="1">
        <a:spcBef>
          <a:spcPct val="0"/>
        </a:spcBef>
        <a:buNone/>
        <a:defRPr sz="4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0996" indent="-380996" algn="l" defTabSz="1015990" rtl="0" eaLnBrk="1" latinLnBrk="0" hangingPunct="1">
        <a:spcBef>
          <a:spcPct val="20000"/>
        </a:spcBef>
        <a:buFont typeface="Arial" panose="020B0604020202020204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1pPr>
      <a:lvl2pPr marL="825492" indent="-317497" algn="l" defTabSz="1015990" rtl="0" eaLnBrk="1" latinLnBrk="0" hangingPunct="1">
        <a:spcBef>
          <a:spcPct val="20000"/>
        </a:spcBef>
        <a:buFont typeface="Arial" panose="020B0604020202020204" pitchFamily="34" charset="0"/>
        <a:buChar char="–"/>
        <a:defRPr sz="3111" kern="1200">
          <a:solidFill>
            <a:schemeClr val="tx1"/>
          </a:solidFill>
          <a:latin typeface="+mn-lt"/>
          <a:ea typeface="+mn-ea"/>
          <a:cs typeface="+mn-cs"/>
        </a:defRPr>
      </a:lvl2pPr>
      <a:lvl3pPr marL="1269987" indent="-253997" algn="l" defTabSz="10159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1777982" indent="-253997" algn="l" defTabSz="1015990" rtl="0" eaLnBrk="1" latinLnBrk="0" hangingPunct="1">
        <a:spcBef>
          <a:spcPct val="20000"/>
        </a:spcBef>
        <a:buFont typeface="Arial" panose="020B0604020202020204" pitchFamily="34" charset="0"/>
        <a:buChar char="–"/>
        <a:defRPr sz="2222" kern="1200">
          <a:solidFill>
            <a:schemeClr val="tx1"/>
          </a:solidFill>
          <a:latin typeface="+mn-lt"/>
          <a:ea typeface="+mn-ea"/>
          <a:cs typeface="+mn-cs"/>
        </a:defRPr>
      </a:lvl4pPr>
      <a:lvl5pPr marL="2285977" indent="-253997" algn="l" defTabSz="1015990" rtl="0" eaLnBrk="1" latinLnBrk="0" hangingPunct="1">
        <a:spcBef>
          <a:spcPct val="20000"/>
        </a:spcBef>
        <a:buFont typeface="Arial" panose="020B0604020202020204" pitchFamily="34" charset="0"/>
        <a:buChar char="»"/>
        <a:defRPr sz="2222" kern="1200">
          <a:solidFill>
            <a:schemeClr val="tx1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93742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1690851"/>
            <a:ext cx="45365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Um homem foi testemunha do poder de Deus em meio a uma tragédia que se abateu sobre sua família. </a:t>
            </a:r>
          </a:p>
        </p:txBody>
      </p:sp>
    </p:spTree>
    <p:extLst>
      <p:ext uri="{BB962C8B-B14F-4D97-AF65-F5344CB8AC3E}">
        <p14:creationId xmlns:p14="http://schemas.microsoft.com/office/powerpoint/2010/main" val="3806118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2542029"/>
            <a:ext cx="44644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Seu nome era Jairo. </a:t>
            </a:r>
          </a:p>
        </p:txBody>
      </p:sp>
    </p:spTree>
    <p:extLst>
      <p:ext uri="{BB962C8B-B14F-4D97-AF65-F5344CB8AC3E}">
        <p14:creationId xmlns:p14="http://schemas.microsoft.com/office/powerpoint/2010/main" val="1981347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1489348"/>
            <a:ext cx="4536504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É difícil enfrentar a morte, até mesmo quando já se viveu bastante, muito mais ainda quando a enfrentamos em tenra idade. </a:t>
            </a:r>
          </a:p>
        </p:txBody>
      </p:sp>
    </p:spTree>
    <p:extLst>
      <p:ext uri="{BB962C8B-B14F-4D97-AF65-F5344CB8AC3E}">
        <p14:creationId xmlns:p14="http://schemas.microsoft.com/office/powerpoint/2010/main" val="1782753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1777380"/>
            <a:ext cx="45365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Jesus sempre está atento às necessidades de todos: Jesus atende ao pedido e Se dirige à casa de Jairo.</a:t>
            </a:r>
          </a:p>
        </p:txBody>
      </p:sp>
    </p:spTree>
    <p:extLst>
      <p:ext uri="{BB962C8B-B14F-4D97-AF65-F5344CB8AC3E}">
        <p14:creationId xmlns:p14="http://schemas.microsoft.com/office/powerpoint/2010/main" val="13162476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1201316"/>
            <a:ext cx="453650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Contudo, no trajeto, uma mulher que padecia de uma enfermidade há doze anos se aproximou “por trás dele e lhe tocou na orla da veste”.</a:t>
            </a:r>
          </a:p>
        </p:txBody>
      </p:sp>
    </p:spTree>
    <p:extLst>
      <p:ext uri="{BB962C8B-B14F-4D97-AF65-F5344CB8AC3E}">
        <p14:creationId xmlns:p14="http://schemas.microsoft.com/office/powerpoint/2010/main" val="4022470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1705372"/>
            <a:ext cx="45365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Jesus Se deteve evitando que a mulher ficasse no anonimato e lhe assegura: “A tua fé te salvou”. </a:t>
            </a:r>
          </a:p>
        </p:txBody>
      </p:sp>
    </p:spTree>
    <p:extLst>
      <p:ext uri="{BB962C8B-B14F-4D97-AF65-F5344CB8AC3E}">
        <p14:creationId xmlns:p14="http://schemas.microsoft.com/office/powerpoint/2010/main" val="4217126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1489348"/>
            <a:ext cx="4536504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 O fluxo de sangue do qual padecia tornava-a pessoa não grata, tanto nos círculos sociais quanto nos religiosos. </a:t>
            </a:r>
          </a:p>
        </p:txBody>
      </p:sp>
    </p:spTree>
    <p:extLst>
      <p:ext uri="{BB962C8B-B14F-4D97-AF65-F5344CB8AC3E}">
        <p14:creationId xmlns:p14="http://schemas.microsoft.com/office/powerpoint/2010/main" val="2742974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1489348"/>
            <a:ext cx="4536504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Uma morte literal, da filha de Jairo; outra, mais representativa, porém, igualmente aguda e dolorosa.</a:t>
            </a:r>
          </a:p>
        </p:txBody>
      </p:sp>
    </p:spTree>
    <p:extLst>
      <p:ext uri="{BB962C8B-B14F-4D97-AF65-F5344CB8AC3E}">
        <p14:creationId xmlns:p14="http://schemas.microsoft.com/office/powerpoint/2010/main" val="2921278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841851"/>
            <a:ext cx="453650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Barlow Condensed" pitchFamily="2" charset="77"/>
              </a:rPr>
              <a:t>Sonho ou morte?: Claramente, estava morta, mas Jesus avaliou sua condição sob a perspectiva do reino eterno. Para Aquele que tem o poder de levar Seus filhos à vida eterna, a morte é apenas um sono.</a:t>
            </a:r>
          </a:p>
        </p:txBody>
      </p:sp>
    </p:spTree>
    <p:extLst>
      <p:ext uri="{BB962C8B-B14F-4D97-AF65-F5344CB8AC3E}">
        <p14:creationId xmlns:p14="http://schemas.microsoft.com/office/powerpoint/2010/main" val="6963317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1993404"/>
            <a:ext cx="450856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Quando Jesus ressuscita a menina, ela age como se apenas estivesse dormindo.</a:t>
            </a:r>
          </a:p>
        </p:txBody>
      </p:sp>
    </p:spTree>
    <p:extLst>
      <p:ext uri="{BB962C8B-B14F-4D97-AF65-F5344CB8AC3E}">
        <p14:creationId xmlns:p14="http://schemas.microsoft.com/office/powerpoint/2010/main" val="67852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39" y="1705372"/>
            <a:ext cx="45365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“Ao entrar, lhes disse: Por que estais em alvoroço e chorais? A criança não está morta, mas dorme”. </a:t>
            </a:r>
          </a:p>
        </p:txBody>
      </p:sp>
      <p:sp>
        <p:nvSpPr>
          <p:cNvPr id="4" name="CaixaDeTexto 1">
            <a:extLst>
              <a:ext uri="{FF2B5EF4-FFF2-40B4-BE49-F238E27FC236}">
                <a16:creationId xmlns:a16="http://schemas.microsoft.com/office/drawing/2014/main" id="{C2147A90-ED2F-DB4B-B2D4-C7AC43667C7C}"/>
              </a:ext>
            </a:extLst>
          </p:cNvPr>
          <p:cNvSpPr txBox="1"/>
          <p:nvPr/>
        </p:nvSpPr>
        <p:spPr>
          <a:xfrm>
            <a:off x="2919760" y="1201316"/>
            <a:ext cx="2160240" cy="611312"/>
          </a:xfrm>
          <a:prstGeom prst="rect">
            <a:avLst/>
          </a:prstGeom>
          <a:gradFill>
            <a:gsLst>
              <a:gs pos="0">
                <a:srgbClr val="4B5489"/>
              </a:gs>
              <a:gs pos="100000">
                <a:srgbClr val="1A1D36"/>
              </a:gs>
            </a:gsLst>
            <a:lin ang="5400000" scaled="1"/>
          </a:gradFill>
          <a:effectLst/>
        </p:spPr>
        <p:txBody>
          <a:bodyPr wrap="square" tIns="36000" rIns="180000" bIns="36000" rtlCol="0">
            <a:spAutoFit/>
          </a:bodyPr>
          <a:lstStyle/>
          <a:p>
            <a:pPr algn="r"/>
            <a:r>
              <a:rPr lang="pt-BR" sz="350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Barlow Condensed" pitchFamily="2" charset="77"/>
              </a:rPr>
              <a:t>Marcos 5:39</a:t>
            </a:r>
          </a:p>
        </p:txBody>
      </p:sp>
    </p:spTree>
    <p:extLst>
      <p:ext uri="{BB962C8B-B14F-4D97-AF65-F5344CB8AC3E}">
        <p14:creationId xmlns:p14="http://schemas.microsoft.com/office/powerpoint/2010/main" val="8029075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1977403"/>
            <a:ext cx="453650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Esse encontro com Jesus deve ter marcado para sempre a família de Jairo. </a:t>
            </a:r>
          </a:p>
        </p:txBody>
      </p:sp>
    </p:spTree>
    <p:extLst>
      <p:ext uri="{BB962C8B-B14F-4D97-AF65-F5344CB8AC3E}">
        <p14:creationId xmlns:p14="http://schemas.microsoft.com/office/powerpoint/2010/main" val="475508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841851"/>
            <a:ext cx="453650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Barlow Condensed" pitchFamily="2" charset="77"/>
              </a:rPr>
              <a:t>Puderam ter uma antecipação do que será viver no reino eterno de Deus, onde “[...] a morte já não existirá, já não haverá luto, nem pranto, nem dor, porque as primeiras coisas passaram” </a:t>
            </a:r>
          </a:p>
          <a:p>
            <a:r>
              <a:rPr lang="pt-BR" sz="3200" dirty="0">
                <a:latin typeface="Barlow Condensed" pitchFamily="2" charset="77"/>
              </a:rPr>
              <a:t>(</a:t>
            </a:r>
            <a:r>
              <a:rPr lang="pt-BR" sz="3200" dirty="0" err="1">
                <a:latin typeface="Barlow Condensed" pitchFamily="2" charset="77"/>
              </a:rPr>
              <a:t>Ap</a:t>
            </a:r>
            <a:r>
              <a:rPr lang="pt-BR" sz="3200" dirty="0">
                <a:latin typeface="Barlow Condensed" pitchFamily="2" charset="77"/>
              </a:rPr>
              <a:t> 21:4).</a:t>
            </a:r>
          </a:p>
        </p:txBody>
      </p:sp>
    </p:spTree>
    <p:extLst>
      <p:ext uri="{BB962C8B-B14F-4D97-AF65-F5344CB8AC3E}">
        <p14:creationId xmlns:p14="http://schemas.microsoft.com/office/powerpoint/2010/main" val="1464486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4314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1337332"/>
            <a:ext cx="4464496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“A morte faz parte da vida”, ouvimos dizer. Mas isso não é verdade. A morte é uma intrusa que jamais fez parte do plano de Deus. </a:t>
            </a:r>
          </a:p>
        </p:txBody>
      </p:sp>
    </p:spTree>
    <p:extLst>
      <p:ext uri="{BB962C8B-B14F-4D97-AF65-F5344CB8AC3E}">
        <p14:creationId xmlns:p14="http://schemas.microsoft.com/office/powerpoint/2010/main" val="6082630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1489348"/>
            <a:ext cx="4536504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Quando Deus criou o primeiro ser humano, Ele o formou do pó da terra e soprou-lhe nas narinas o fôlego de vida. </a:t>
            </a:r>
          </a:p>
        </p:txBody>
      </p:sp>
    </p:spTree>
    <p:extLst>
      <p:ext uri="{BB962C8B-B14F-4D97-AF65-F5344CB8AC3E}">
        <p14:creationId xmlns:p14="http://schemas.microsoft.com/office/powerpoint/2010/main" val="4039450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1777380"/>
            <a:ext cx="45365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Você e eu somos uma alma vivente. Não temos uma alma, antes, somos alma: um corpo que respira.</a:t>
            </a:r>
          </a:p>
        </p:txBody>
      </p:sp>
    </p:spTree>
    <p:extLst>
      <p:ext uri="{BB962C8B-B14F-4D97-AF65-F5344CB8AC3E}">
        <p14:creationId xmlns:p14="http://schemas.microsoft.com/office/powerpoint/2010/main" val="2315622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39" y="1011128"/>
            <a:ext cx="4536505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Quando Adão e Eva pecaram, a morte se tornou realidade. Não seria prudente que vivêssemos para sempre em um mundo que iria se degradar mais e mais. </a:t>
            </a:r>
          </a:p>
        </p:txBody>
      </p:sp>
    </p:spTree>
    <p:extLst>
      <p:ext uri="{BB962C8B-B14F-4D97-AF65-F5344CB8AC3E}">
        <p14:creationId xmlns:p14="http://schemas.microsoft.com/office/powerpoint/2010/main" val="35895224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1941428"/>
            <a:ext cx="453650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Mas Deus fez provisão para que a morte não dominasse Seus filhos para sempre.</a:t>
            </a:r>
          </a:p>
        </p:txBody>
      </p:sp>
    </p:spTree>
    <p:extLst>
      <p:ext uri="{BB962C8B-B14F-4D97-AF65-F5344CB8AC3E}">
        <p14:creationId xmlns:p14="http://schemas.microsoft.com/office/powerpoint/2010/main" val="3338651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1993404"/>
            <a:ext cx="453650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Quando Jesus caminhou entre nós, ensinou muito a respeito do Reino de Deus. </a:t>
            </a:r>
          </a:p>
        </p:txBody>
      </p:sp>
    </p:spTree>
    <p:extLst>
      <p:ext uri="{BB962C8B-B14F-4D97-AF65-F5344CB8AC3E}">
        <p14:creationId xmlns:p14="http://schemas.microsoft.com/office/powerpoint/2010/main" val="41932239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1489348"/>
            <a:ext cx="4536504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Em todo ato de bondade, em seus ensinamentos e milagres, Jesus estava antecipando o que seria viver no reino de Seu Pai. </a:t>
            </a:r>
          </a:p>
        </p:txBody>
      </p:sp>
    </p:spTree>
    <p:extLst>
      <p:ext uri="{BB962C8B-B14F-4D97-AF65-F5344CB8AC3E}">
        <p14:creationId xmlns:p14="http://schemas.microsoft.com/office/powerpoint/2010/main" val="3652245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1111</TotalTime>
  <Words>464</Words>
  <Application>Microsoft Macintosh PowerPoint</Application>
  <PresentationFormat>Personalizado</PresentationFormat>
  <Paragraphs>22</Paragraphs>
  <Slides>22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6" baseType="lpstr">
      <vt:lpstr>Arial</vt:lpstr>
      <vt:lpstr>Barlow Condensed</vt:lpstr>
      <vt:lpstr>Calibri</vt:lpstr>
      <vt:lpstr>Tema do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Alana</dc:creator>
  <cp:lastModifiedBy>DSA - Victor Hugo</cp:lastModifiedBy>
  <cp:revision>41</cp:revision>
  <dcterms:created xsi:type="dcterms:W3CDTF">2016-09-19T11:09:28Z</dcterms:created>
  <dcterms:modified xsi:type="dcterms:W3CDTF">2019-07-23T12:07:30Z</dcterms:modified>
</cp:coreProperties>
</file>