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83" r:id="rId5"/>
    <p:sldId id="281" r:id="rId6"/>
    <p:sldId id="278" r:id="rId7"/>
    <p:sldId id="262" r:id="rId8"/>
    <p:sldId id="280" r:id="rId9"/>
    <p:sldId id="284" r:id="rId10"/>
    <p:sldId id="261" r:id="rId11"/>
    <p:sldId id="263" r:id="rId12"/>
    <p:sldId id="276" r:id="rId13"/>
    <p:sldId id="285" r:id="rId14"/>
    <p:sldId id="282" r:id="rId15"/>
    <p:sldId id="264" r:id="rId16"/>
    <p:sldId id="286" r:id="rId17"/>
    <p:sldId id="277" r:id="rId18"/>
  </p:sldIdLst>
  <p:sldSz cx="10160000" cy="5715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 userDrawn="1">
          <p15:clr>
            <a:srgbClr val="A4A3A4"/>
          </p15:clr>
        </p15:guide>
        <p15:guide id="2" pos="320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5399"/>
    <p:restoredTop sz="94679"/>
  </p:normalViewPr>
  <p:slideViewPr>
    <p:cSldViewPr>
      <p:cViewPr varScale="1">
        <p:scale>
          <a:sx n="389" d="100"/>
          <a:sy n="389" d="100"/>
        </p:scale>
        <p:origin x="768" y="160"/>
      </p:cViewPr>
      <p:guideLst>
        <p:guide orient="horz" pos="1800"/>
        <p:guide pos="320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762000" y="1775356"/>
            <a:ext cx="8636000" cy="1225021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238500"/>
            <a:ext cx="71120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079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159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239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319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399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479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559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639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EE7DC3-4678-4DCA-9C81-EE6B35F4D4B9}" type="datetimeFigureOut">
              <a:rPr lang="pt-BR" smtClean="0"/>
              <a:t>23/07/2019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C7569-F2FF-42EF-BFA4-901E4DC1222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4766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EE7DC3-4678-4DCA-9C81-EE6B35F4D4B9}" type="datetimeFigureOut">
              <a:rPr lang="pt-BR" smtClean="0"/>
              <a:t>23/07/2019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C7569-F2FF-42EF-BFA4-901E4DC1222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94219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7366000" y="228866"/>
            <a:ext cx="2286000" cy="4876271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508000" y="228866"/>
            <a:ext cx="6688667" cy="4876271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EE7DC3-4678-4DCA-9C81-EE6B35F4D4B9}" type="datetimeFigureOut">
              <a:rPr lang="pt-BR" smtClean="0"/>
              <a:t>23/07/2019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C7569-F2FF-42EF-BFA4-901E4DC1222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84546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EE7DC3-4678-4DCA-9C81-EE6B35F4D4B9}" type="datetimeFigureOut">
              <a:rPr lang="pt-BR" smtClean="0"/>
              <a:t>23/07/2019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C7569-F2FF-42EF-BFA4-901E4DC1222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30492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02570" y="3672418"/>
            <a:ext cx="8636000" cy="1135063"/>
          </a:xfrm>
        </p:spPr>
        <p:txBody>
          <a:bodyPr anchor="t"/>
          <a:lstStyle>
            <a:lvl1pPr algn="l">
              <a:defRPr sz="4444" b="1" cap="all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02570" y="2422261"/>
            <a:ext cx="8636000" cy="1250156"/>
          </a:xfrm>
        </p:spPr>
        <p:txBody>
          <a:bodyPr anchor="b"/>
          <a:lstStyle>
            <a:lvl1pPr marL="0" indent="0">
              <a:buNone/>
              <a:defRPr sz="2222">
                <a:solidFill>
                  <a:schemeClr val="tx1">
                    <a:tint val="75000"/>
                  </a:schemeClr>
                </a:solidFill>
              </a:defRPr>
            </a:lvl1pPr>
            <a:lvl2pPr marL="507995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1015990" indent="0">
              <a:buNone/>
              <a:defRPr sz="1778">
                <a:solidFill>
                  <a:schemeClr val="tx1">
                    <a:tint val="75000"/>
                  </a:schemeClr>
                </a:solidFill>
              </a:defRPr>
            </a:lvl3pPr>
            <a:lvl4pPr marL="1523985" indent="0">
              <a:buNone/>
              <a:defRPr sz="1556">
                <a:solidFill>
                  <a:schemeClr val="tx1">
                    <a:tint val="75000"/>
                  </a:schemeClr>
                </a:solidFill>
              </a:defRPr>
            </a:lvl4pPr>
            <a:lvl5pPr marL="2031980" indent="0">
              <a:buNone/>
              <a:defRPr sz="1556">
                <a:solidFill>
                  <a:schemeClr val="tx1">
                    <a:tint val="75000"/>
                  </a:schemeClr>
                </a:solidFill>
              </a:defRPr>
            </a:lvl5pPr>
            <a:lvl6pPr marL="2539975" indent="0">
              <a:buNone/>
              <a:defRPr sz="1556">
                <a:solidFill>
                  <a:schemeClr val="tx1">
                    <a:tint val="75000"/>
                  </a:schemeClr>
                </a:solidFill>
              </a:defRPr>
            </a:lvl6pPr>
            <a:lvl7pPr marL="3047970" indent="0">
              <a:buNone/>
              <a:defRPr sz="1556">
                <a:solidFill>
                  <a:schemeClr val="tx1">
                    <a:tint val="75000"/>
                  </a:schemeClr>
                </a:solidFill>
              </a:defRPr>
            </a:lvl7pPr>
            <a:lvl8pPr marL="3555964" indent="0">
              <a:buNone/>
              <a:defRPr sz="1556">
                <a:solidFill>
                  <a:schemeClr val="tx1">
                    <a:tint val="75000"/>
                  </a:schemeClr>
                </a:solidFill>
              </a:defRPr>
            </a:lvl8pPr>
            <a:lvl9pPr marL="4063959" indent="0">
              <a:buNone/>
              <a:defRPr sz="155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EE7DC3-4678-4DCA-9C81-EE6B35F4D4B9}" type="datetimeFigureOut">
              <a:rPr lang="pt-BR" smtClean="0"/>
              <a:t>23/07/2019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C7569-F2FF-42EF-BFA4-901E4DC1222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83098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508000" y="1333500"/>
            <a:ext cx="4487333" cy="3771636"/>
          </a:xfrm>
        </p:spPr>
        <p:txBody>
          <a:bodyPr/>
          <a:lstStyle>
            <a:lvl1pPr>
              <a:defRPr sz="3111"/>
            </a:lvl1pPr>
            <a:lvl2pPr>
              <a:defRPr sz="2667"/>
            </a:lvl2pPr>
            <a:lvl3pPr>
              <a:defRPr sz="2222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5164667" y="1333500"/>
            <a:ext cx="4487333" cy="3771636"/>
          </a:xfrm>
        </p:spPr>
        <p:txBody>
          <a:bodyPr/>
          <a:lstStyle>
            <a:lvl1pPr>
              <a:defRPr sz="3111"/>
            </a:lvl1pPr>
            <a:lvl2pPr>
              <a:defRPr sz="2667"/>
            </a:lvl2pPr>
            <a:lvl3pPr>
              <a:defRPr sz="2222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EE7DC3-4678-4DCA-9C81-EE6B35F4D4B9}" type="datetimeFigureOut">
              <a:rPr lang="pt-BR" smtClean="0"/>
              <a:t>23/07/2019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C7569-F2FF-42EF-BFA4-901E4DC1222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49301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508000" y="1279262"/>
            <a:ext cx="4489098" cy="533135"/>
          </a:xfrm>
        </p:spPr>
        <p:txBody>
          <a:bodyPr anchor="b"/>
          <a:lstStyle>
            <a:lvl1pPr marL="0" indent="0">
              <a:buNone/>
              <a:defRPr sz="2667" b="1"/>
            </a:lvl1pPr>
            <a:lvl2pPr marL="507995" indent="0">
              <a:buNone/>
              <a:defRPr sz="2222" b="1"/>
            </a:lvl2pPr>
            <a:lvl3pPr marL="1015990" indent="0">
              <a:buNone/>
              <a:defRPr sz="2000" b="1"/>
            </a:lvl3pPr>
            <a:lvl4pPr marL="1523985" indent="0">
              <a:buNone/>
              <a:defRPr sz="1778" b="1"/>
            </a:lvl4pPr>
            <a:lvl5pPr marL="2031980" indent="0">
              <a:buNone/>
              <a:defRPr sz="1778" b="1"/>
            </a:lvl5pPr>
            <a:lvl6pPr marL="2539975" indent="0">
              <a:buNone/>
              <a:defRPr sz="1778" b="1"/>
            </a:lvl6pPr>
            <a:lvl7pPr marL="3047970" indent="0">
              <a:buNone/>
              <a:defRPr sz="1778" b="1"/>
            </a:lvl7pPr>
            <a:lvl8pPr marL="3555964" indent="0">
              <a:buNone/>
              <a:defRPr sz="1778" b="1"/>
            </a:lvl8pPr>
            <a:lvl9pPr marL="4063959" indent="0">
              <a:buNone/>
              <a:defRPr sz="1778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508000" y="1812396"/>
            <a:ext cx="4489098" cy="3292740"/>
          </a:xfrm>
        </p:spPr>
        <p:txBody>
          <a:bodyPr/>
          <a:lstStyle>
            <a:lvl1pPr>
              <a:defRPr sz="2667"/>
            </a:lvl1pPr>
            <a:lvl2pPr>
              <a:defRPr sz="2222"/>
            </a:lvl2pPr>
            <a:lvl3pPr>
              <a:defRPr sz="2000"/>
            </a:lvl3pPr>
            <a:lvl4pPr>
              <a:defRPr sz="1778"/>
            </a:lvl4pPr>
            <a:lvl5pPr>
              <a:defRPr sz="1778"/>
            </a:lvl5pPr>
            <a:lvl6pPr>
              <a:defRPr sz="1778"/>
            </a:lvl6pPr>
            <a:lvl7pPr>
              <a:defRPr sz="1778"/>
            </a:lvl7pPr>
            <a:lvl8pPr>
              <a:defRPr sz="1778"/>
            </a:lvl8pPr>
            <a:lvl9pPr>
              <a:defRPr sz="1778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5161141" y="1279262"/>
            <a:ext cx="4490861" cy="533135"/>
          </a:xfrm>
        </p:spPr>
        <p:txBody>
          <a:bodyPr anchor="b"/>
          <a:lstStyle>
            <a:lvl1pPr marL="0" indent="0">
              <a:buNone/>
              <a:defRPr sz="2667" b="1"/>
            </a:lvl1pPr>
            <a:lvl2pPr marL="507995" indent="0">
              <a:buNone/>
              <a:defRPr sz="2222" b="1"/>
            </a:lvl2pPr>
            <a:lvl3pPr marL="1015990" indent="0">
              <a:buNone/>
              <a:defRPr sz="2000" b="1"/>
            </a:lvl3pPr>
            <a:lvl4pPr marL="1523985" indent="0">
              <a:buNone/>
              <a:defRPr sz="1778" b="1"/>
            </a:lvl4pPr>
            <a:lvl5pPr marL="2031980" indent="0">
              <a:buNone/>
              <a:defRPr sz="1778" b="1"/>
            </a:lvl5pPr>
            <a:lvl6pPr marL="2539975" indent="0">
              <a:buNone/>
              <a:defRPr sz="1778" b="1"/>
            </a:lvl6pPr>
            <a:lvl7pPr marL="3047970" indent="0">
              <a:buNone/>
              <a:defRPr sz="1778" b="1"/>
            </a:lvl7pPr>
            <a:lvl8pPr marL="3555964" indent="0">
              <a:buNone/>
              <a:defRPr sz="1778" b="1"/>
            </a:lvl8pPr>
            <a:lvl9pPr marL="4063959" indent="0">
              <a:buNone/>
              <a:defRPr sz="1778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5161141" y="1812396"/>
            <a:ext cx="4490861" cy="3292740"/>
          </a:xfrm>
        </p:spPr>
        <p:txBody>
          <a:bodyPr/>
          <a:lstStyle>
            <a:lvl1pPr>
              <a:defRPr sz="2667"/>
            </a:lvl1pPr>
            <a:lvl2pPr>
              <a:defRPr sz="2222"/>
            </a:lvl2pPr>
            <a:lvl3pPr>
              <a:defRPr sz="2000"/>
            </a:lvl3pPr>
            <a:lvl4pPr>
              <a:defRPr sz="1778"/>
            </a:lvl4pPr>
            <a:lvl5pPr>
              <a:defRPr sz="1778"/>
            </a:lvl5pPr>
            <a:lvl6pPr>
              <a:defRPr sz="1778"/>
            </a:lvl6pPr>
            <a:lvl7pPr>
              <a:defRPr sz="1778"/>
            </a:lvl7pPr>
            <a:lvl8pPr>
              <a:defRPr sz="1778"/>
            </a:lvl8pPr>
            <a:lvl9pPr>
              <a:defRPr sz="1778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EE7DC3-4678-4DCA-9C81-EE6B35F4D4B9}" type="datetimeFigureOut">
              <a:rPr lang="pt-BR" smtClean="0"/>
              <a:t>23/07/2019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C7569-F2FF-42EF-BFA4-901E4DC1222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56362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EE7DC3-4678-4DCA-9C81-EE6B35F4D4B9}" type="datetimeFigureOut">
              <a:rPr lang="pt-BR" smtClean="0"/>
              <a:t>23/07/2019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C7569-F2FF-42EF-BFA4-901E4DC1222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83861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EE7DC3-4678-4DCA-9C81-EE6B35F4D4B9}" type="datetimeFigureOut">
              <a:rPr lang="pt-BR" smtClean="0"/>
              <a:t>23/07/2019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C7569-F2FF-42EF-BFA4-901E4DC1222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13324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08002" y="227543"/>
            <a:ext cx="3342570" cy="968375"/>
          </a:xfrm>
        </p:spPr>
        <p:txBody>
          <a:bodyPr anchor="b"/>
          <a:lstStyle>
            <a:lvl1pPr algn="l">
              <a:defRPr sz="2222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972278" y="227542"/>
            <a:ext cx="5679722" cy="4877594"/>
          </a:xfrm>
        </p:spPr>
        <p:txBody>
          <a:bodyPr/>
          <a:lstStyle>
            <a:lvl1pPr>
              <a:defRPr sz="3556"/>
            </a:lvl1pPr>
            <a:lvl2pPr>
              <a:defRPr sz="3111"/>
            </a:lvl2pPr>
            <a:lvl3pPr>
              <a:defRPr sz="2667"/>
            </a:lvl3pPr>
            <a:lvl4pPr>
              <a:defRPr sz="2222"/>
            </a:lvl4pPr>
            <a:lvl5pPr>
              <a:defRPr sz="2222"/>
            </a:lvl5pPr>
            <a:lvl6pPr>
              <a:defRPr sz="2222"/>
            </a:lvl6pPr>
            <a:lvl7pPr>
              <a:defRPr sz="2222"/>
            </a:lvl7pPr>
            <a:lvl8pPr>
              <a:defRPr sz="2222"/>
            </a:lvl8pPr>
            <a:lvl9pPr>
              <a:defRPr sz="2222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508002" y="1195918"/>
            <a:ext cx="3342570" cy="3909219"/>
          </a:xfrm>
        </p:spPr>
        <p:txBody>
          <a:bodyPr/>
          <a:lstStyle>
            <a:lvl1pPr marL="0" indent="0">
              <a:buNone/>
              <a:defRPr sz="1556"/>
            </a:lvl1pPr>
            <a:lvl2pPr marL="507995" indent="0">
              <a:buNone/>
              <a:defRPr sz="1333"/>
            </a:lvl2pPr>
            <a:lvl3pPr marL="1015990" indent="0">
              <a:buNone/>
              <a:defRPr sz="1111"/>
            </a:lvl3pPr>
            <a:lvl4pPr marL="1523985" indent="0">
              <a:buNone/>
              <a:defRPr sz="1000"/>
            </a:lvl4pPr>
            <a:lvl5pPr marL="2031980" indent="0">
              <a:buNone/>
              <a:defRPr sz="1000"/>
            </a:lvl5pPr>
            <a:lvl6pPr marL="2539975" indent="0">
              <a:buNone/>
              <a:defRPr sz="1000"/>
            </a:lvl6pPr>
            <a:lvl7pPr marL="3047970" indent="0">
              <a:buNone/>
              <a:defRPr sz="1000"/>
            </a:lvl7pPr>
            <a:lvl8pPr marL="3555964" indent="0">
              <a:buNone/>
              <a:defRPr sz="1000"/>
            </a:lvl8pPr>
            <a:lvl9pPr marL="4063959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EE7DC3-4678-4DCA-9C81-EE6B35F4D4B9}" type="datetimeFigureOut">
              <a:rPr lang="pt-BR" smtClean="0"/>
              <a:t>23/07/2019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C7569-F2FF-42EF-BFA4-901E4DC1222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35064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991431" y="4000500"/>
            <a:ext cx="6096000" cy="472282"/>
          </a:xfrm>
        </p:spPr>
        <p:txBody>
          <a:bodyPr anchor="b"/>
          <a:lstStyle>
            <a:lvl1pPr algn="l">
              <a:defRPr sz="2222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991431" y="510646"/>
            <a:ext cx="6096000" cy="3429000"/>
          </a:xfrm>
        </p:spPr>
        <p:txBody>
          <a:bodyPr/>
          <a:lstStyle>
            <a:lvl1pPr marL="0" indent="0">
              <a:buNone/>
              <a:defRPr sz="3556"/>
            </a:lvl1pPr>
            <a:lvl2pPr marL="507995" indent="0">
              <a:buNone/>
              <a:defRPr sz="3111"/>
            </a:lvl2pPr>
            <a:lvl3pPr marL="1015990" indent="0">
              <a:buNone/>
              <a:defRPr sz="2667"/>
            </a:lvl3pPr>
            <a:lvl4pPr marL="1523985" indent="0">
              <a:buNone/>
              <a:defRPr sz="2222"/>
            </a:lvl4pPr>
            <a:lvl5pPr marL="2031980" indent="0">
              <a:buNone/>
              <a:defRPr sz="2222"/>
            </a:lvl5pPr>
            <a:lvl6pPr marL="2539975" indent="0">
              <a:buNone/>
              <a:defRPr sz="2222"/>
            </a:lvl6pPr>
            <a:lvl7pPr marL="3047970" indent="0">
              <a:buNone/>
              <a:defRPr sz="2222"/>
            </a:lvl7pPr>
            <a:lvl8pPr marL="3555964" indent="0">
              <a:buNone/>
              <a:defRPr sz="2222"/>
            </a:lvl8pPr>
            <a:lvl9pPr marL="4063959" indent="0">
              <a:buNone/>
              <a:defRPr sz="2222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991431" y="4472782"/>
            <a:ext cx="6096000" cy="670718"/>
          </a:xfrm>
        </p:spPr>
        <p:txBody>
          <a:bodyPr/>
          <a:lstStyle>
            <a:lvl1pPr marL="0" indent="0">
              <a:buNone/>
              <a:defRPr sz="1556"/>
            </a:lvl1pPr>
            <a:lvl2pPr marL="507995" indent="0">
              <a:buNone/>
              <a:defRPr sz="1333"/>
            </a:lvl2pPr>
            <a:lvl3pPr marL="1015990" indent="0">
              <a:buNone/>
              <a:defRPr sz="1111"/>
            </a:lvl3pPr>
            <a:lvl4pPr marL="1523985" indent="0">
              <a:buNone/>
              <a:defRPr sz="1000"/>
            </a:lvl4pPr>
            <a:lvl5pPr marL="2031980" indent="0">
              <a:buNone/>
              <a:defRPr sz="1000"/>
            </a:lvl5pPr>
            <a:lvl6pPr marL="2539975" indent="0">
              <a:buNone/>
              <a:defRPr sz="1000"/>
            </a:lvl6pPr>
            <a:lvl7pPr marL="3047970" indent="0">
              <a:buNone/>
              <a:defRPr sz="1000"/>
            </a:lvl7pPr>
            <a:lvl8pPr marL="3555964" indent="0">
              <a:buNone/>
              <a:defRPr sz="1000"/>
            </a:lvl8pPr>
            <a:lvl9pPr marL="4063959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EE7DC3-4678-4DCA-9C81-EE6B35F4D4B9}" type="datetimeFigureOut">
              <a:rPr lang="pt-BR" smtClean="0"/>
              <a:t>23/07/2019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C7569-F2FF-42EF-BFA4-901E4DC1222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78807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508000" y="228865"/>
            <a:ext cx="9144000" cy="952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508000" y="1333500"/>
            <a:ext cx="9144000" cy="37716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508000" y="5296960"/>
            <a:ext cx="2370667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EE7DC3-4678-4DCA-9C81-EE6B35F4D4B9}" type="datetimeFigureOut">
              <a:rPr lang="pt-BR" smtClean="0"/>
              <a:t>23/07/2019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471334" y="5296960"/>
            <a:ext cx="3217333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7281333" y="5296960"/>
            <a:ext cx="2370667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0C7569-F2FF-42EF-BFA4-901E4DC1222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1956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1015990" rtl="0" eaLnBrk="1" latinLnBrk="0" hangingPunct="1">
        <a:spcBef>
          <a:spcPct val="0"/>
        </a:spcBef>
        <a:buNone/>
        <a:defRPr sz="488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80996" indent="-380996" algn="l" defTabSz="1015990" rtl="0" eaLnBrk="1" latinLnBrk="0" hangingPunct="1">
        <a:spcBef>
          <a:spcPct val="20000"/>
        </a:spcBef>
        <a:buFont typeface="Arial" panose="020B0604020202020204" pitchFamily="34" charset="0"/>
        <a:buChar char="•"/>
        <a:defRPr sz="3556" kern="1200">
          <a:solidFill>
            <a:schemeClr val="tx1"/>
          </a:solidFill>
          <a:latin typeface="+mn-lt"/>
          <a:ea typeface="+mn-ea"/>
          <a:cs typeface="+mn-cs"/>
        </a:defRPr>
      </a:lvl1pPr>
      <a:lvl2pPr marL="825492" indent="-317497" algn="l" defTabSz="1015990" rtl="0" eaLnBrk="1" latinLnBrk="0" hangingPunct="1">
        <a:spcBef>
          <a:spcPct val="20000"/>
        </a:spcBef>
        <a:buFont typeface="Arial" panose="020B0604020202020204" pitchFamily="34" charset="0"/>
        <a:buChar char="–"/>
        <a:defRPr sz="3111" kern="1200">
          <a:solidFill>
            <a:schemeClr val="tx1"/>
          </a:solidFill>
          <a:latin typeface="+mn-lt"/>
          <a:ea typeface="+mn-ea"/>
          <a:cs typeface="+mn-cs"/>
        </a:defRPr>
      </a:lvl2pPr>
      <a:lvl3pPr marL="1269987" indent="-253997" algn="l" defTabSz="101599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1777982" indent="-253997" algn="l" defTabSz="1015990" rtl="0" eaLnBrk="1" latinLnBrk="0" hangingPunct="1">
        <a:spcBef>
          <a:spcPct val="20000"/>
        </a:spcBef>
        <a:buFont typeface="Arial" panose="020B0604020202020204" pitchFamily="34" charset="0"/>
        <a:buChar char="–"/>
        <a:defRPr sz="2222" kern="1200">
          <a:solidFill>
            <a:schemeClr val="tx1"/>
          </a:solidFill>
          <a:latin typeface="+mn-lt"/>
          <a:ea typeface="+mn-ea"/>
          <a:cs typeface="+mn-cs"/>
        </a:defRPr>
      </a:lvl4pPr>
      <a:lvl5pPr marL="2285977" indent="-253997" algn="l" defTabSz="1015990" rtl="0" eaLnBrk="1" latinLnBrk="0" hangingPunct="1">
        <a:spcBef>
          <a:spcPct val="20000"/>
        </a:spcBef>
        <a:buFont typeface="Arial" panose="020B0604020202020204" pitchFamily="34" charset="0"/>
        <a:buChar char="»"/>
        <a:defRPr sz="2222" kern="1200">
          <a:solidFill>
            <a:schemeClr val="tx1"/>
          </a:solidFill>
          <a:latin typeface="+mn-lt"/>
          <a:ea typeface="+mn-ea"/>
          <a:cs typeface="+mn-cs"/>
        </a:defRPr>
      </a:lvl5pPr>
      <a:lvl6pPr marL="2793972" indent="-253997" algn="l" defTabSz="1015990" rtl="0" eaLnBrk="1" latinLnBrk="0" hangingPunct="1">
        <a:spcBef>
          <a:spcPct val="20000"/>
        </a:spcBef>
        <a:buFont typeface="Arial" panose="020B0604020202020204" pitchFamily="34" charset="0"/>
        <a:buChar char="•"/>
        <a:defRPr sz="2222" kern="1200">
          <a:solidFill>
            <a:schemeClr val="tx1"/>
          </a:solidFill>
          <a:latin typeface="+mn-lt"/>
          <a:ea typeface="+mn-ea"/>
          <a:cs typeface="+mn-cs"/>
        </a:defRPr>
      </a:lvl6pPr>
      <a:lvl7pPr marL="3301967" indent="-253997" algn="l" defTabSz="1015990" rtl="0" eaLnBrk="1" latinLnBrk="0" hangingPunct="1">
        <a:spcBef>
          <a:spcPct val="20000"/>
        </a:spcBef>
        <a:buFont typeface="Arial" panose="020B0604020202020204" pitchFamily="34" charset="0"/>
        <a:buChar char="•"/>
        <a:defRPr sz="2222" kern="1200">
          <a:solidFill>
            <a:schemeClr val="tx1"/>
          </a:solidFill>
          <a:latin typeface="+mn-lt"/>
          <a:ea typeface="+mn-ea"/>
          <a:cs typeface="+mn-cs"/>
        </a:defRPr>
      </a:lvl7pPr>
      <a:lvl8pPr marL="3809962" indent="-253997" algn="l" defTabSz="1015990" rtl="0" eaLnBrk="1" latinLnBrk="0" hangingPunct="1">
        <a:spcBef>
          <a:spcPct val="20000"/>
        </a:spcBef>
        <a:buFont typeface="Arial" panose="020B0604020202020204" pitchFamily="34" charset="0"/>
        <a:buChar char="•"/>
        <a:defRPr sz="2222" kern="1200">
          <a:solidFill>
            <a:schemeClr val="tx1"/>
          </a:solidFill>
          <a:latin typeface="+mn-lt"/>
          <a:ea typeface="+mn-ea"/>
          <a:cs typeface="+mn-cs"/>
        </a:defRPr>
      </a:lvl8pPr>
      <a:lvl9pPr marL="4317957" indent="-253997" algn="l" defTabSz="1015990" rtl="0" eaLnBrk="1" latinLnBrk="0" hangingPunct="1">
        <a:spcBef>
          <a:spcPct val="20000"/>
        </a:spcBef>
        <a:buFont typeface="Arial" panose="020B0604020202020204" pitchFamily="34" charset="0"/>
        <a:buChar char="•"/>
        <a:defRPr sz="222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7995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15990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23985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31980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39975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47970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55964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63959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93742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5440040" y="616535"/>
            <a:ext cx="4536504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500" dirty="0">
                <a:latin typeface="Barlow Condensed" pitchFamily="2" charset="77"/>
              </a:rPr>
              <a:t>Qualquer que tenha sido a reputação de Saulo, seu passado e suas ações, a ordem do Senhor foi suficiente para que Ananias a obedecesse. O primeiro que ele diz a Saulo é: “irmão” </a:t>
            </a:r>
          </a:p>
        </p:txBody>
      </p:sp>
    </p:spTree>
    <p:extLst>
      <p:ext uri="{BB962C8B-B14F-4D97-AF65-F5344CB8AC3E}">
        <p14:creationId xmlns:p14="http://schemas.microsoft.com/office/powerpoint/2010/main" val="38061187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5440040" y="841851"/>
            <a:ext cx="4536504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>
                <a:latin typeface="Barlow Condensed" pitchFamily="2" charset="77"/>
              </a:rPr>
              <a:t>Quando Deus nos declara dignos de estar em Sua presença, de servi-Lo e de sermos transformados por Ele, já fazemos parte de sua família; somos filhos de Deus e cada cristão é nosso irmão e irmã.</a:t>
            </a:r>
          </a:p>
        </p:txBody>
      </p:sp>
    </p:spTree>
    <p:extLst>
      <p:ext uri="{BB962C8B-B14F-4D97-AF65-F5344CB8AC3E}">
        <p14:creationId xmlns:p14="http://schemas.microsoft.com/office/powerpoint/2010/main" val="19813472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5440040" y="985292"/>
            <a:ext cx="4536503" cy="3862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500" dirty="0">
                <a:latin typeface="Barlow Condensed" pitchFamily="2" charset="77"/>
              </a:rPr>
              <a:t>Em Atos 22 vemos algo mais que Ananias teve de dizer a Saulo. Isso deve ter feito uma grande diferença para ele, já que ao narrar pela primeira vez sua conversão, inclui estas palavras: </a:t>
            </a:r>
          </a:p>
        </p:txBody>
      </p:sp>
    </p:spTree>
    <p:extLst>
      <p:ext uri="{BB962C8B-B14F-4D97-AF65-F5344CB8AC3E}">
        <p14:creationId xmlns:p14="http://schemas.microsoft.com/office/powerpoint/2010/main" val="17827530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5440040" y="1345332"/>
            <a:ext cx="4536504" cy="2785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500" dirty="0">
                <a:latin typeface="Barlow Condensed" pitchFamily="2" charset="77"/>
              </a:rPr>
              <a:t>“E agora, por que te demoras? Levanta-te, recebe o batismo e lava os teus pecados, invocando o nome dele” (At 22:16)</a:t>
            </a:r>
          </a:p>
        </p:txBody>
      </p:sp>
    </p:spTree>
    <p:extLst>
      <p:ext uri="{BB962C8B-B14F-4D97-AF65-F5344CB8AC3E}">
        <p14:creationId xmlns:p14="http://schemas.microsoft.com/office/powerpoint/2010/main" val="40224708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5440040" y="1177314"/>
            <a:ext cx="4608512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500" dirty="0">
                <a:latin typeface="Barlow Condensed" pitchFamily="2" charset="77"/>
              </a:rPr>
              <a:t>Ananias viu algo no olhar de Saulo. Viu um homem que ainda lutava com seu passado, com a reputação que ele mesmo construíra. “Por que te demoras”? </a:t>
            </a:r>
          </a:p>
        </p:txBody>
      </p:sp>
    </p:spTree>
    <p:extLst>
      <p:ext uri="{BB962C8B-B14F-4D97-AF65-F5344CB8AC3E}">
        <p14:creationId xmlns:p14="http://schemas.microsoft.com/office/powerpoint/2010/main" val="29212787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5440040" y="1201316"/>
            <a:ext cx="4536504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500" dirty="0">
                <a:latin typeface="Barlow Condensed" pitchFamily="2" charset="77"/>
              </a:rPr>
              <a:t>Podemos ter muitos motivos para nos aproximar de Jesus e para nos deter no momento de Lhe entregar nossa vida. Por que você se detém? </a:t>
            </a:r>
          </a:p>
        </p:txBody>
      </p:sp>
    </p:spTree>
    <p:extLst>
      <p:ext uri="{BB962C8B-B14F-4D97-AF65-F5344CB8AC3E}">
        <p14:creationId xmlns:p14="http://schemas.microsoft.com/office/powerpoint/2010/main" val="6963317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5440040" y="697260"/>
            <a:ext cx="4464496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500" dirty="0">
                <a:latin typeface="Barlow Condensed" pitchFamily="2" charset="77"/>
              </a:rPr>
              <a:t>Assim como Deus vê as coisas, uma lista de “porquês” não impede que Sua graça o alcance e que você possa se levantar, ser batizado, lavar seus pecados e invocar Seu nome.</a:t>
            </a:r>
          </a:p>
        </p:txBody>
      </p:sp>
    </p:spTree>
    <p:extLst>
      <p:ext uri="{BB962C8B-B14F-4D97-AF65-F5344CB8AC3E}">
        <p14:creationId xmlns:p14="http://schemas.microsoft.com/office/powerpoint/2010/main" val="22768786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494314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5440040" y="1512282"/>
            <a:ext cx="4536504" cy="2785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500" dirty="0">
                <a:latin typeface="Barlow Condensed" pitchFamily="2" charset="77"/>
              </a:rPr>
              <a:t>“E agora, por que te demoras? Levanta-te, recebe o batismo e lava os teus pecados, invocando o nome dele”.</a:t>
            </a:r>
          </a:p>
        </p:txBody>
      </p:sp>
      <p:sp>
        <p:nvSpPr>
          <p:cNvPr id="4" name="CaixaDeTexto 1">
            <a:extLst>
              <a:ext uri="{FF2B5EF4-FFF2-40B4-BE49-F238E27FC236}">
                <a16:creationId xmlns:a16="http://schemas.microsoft.com/office/drawing/2014/main" id="{45A07919-24E1-1D44-A2B3-27AC605BD848}"/>
              </a:ext>
            </a:extLst>
          </p:cNvPr>
          <p:cNvSpPr txBox="1"/>
          <p:nvPr/>
        </p:nvSpPr>
        <p:spPr>
          <a:xfrm>
            <a:off x="3207792" y="913284"/>
            <a:ext cx="1872208" cy="611312"/>
          </a:xfrm>
          <a:prstGeom prst="rect">
            <a:avLst/>
          </a:prstGeom>
          <a:gradFill>
            <a:gsLst>
              <a:gs pos="0">
                <a:srgbClr val="4B5489"/>
              </a:gs>
              <a:gs pos="100000">
                <a:srgbClr val="1A1D36"/>
              </a:gs>
            </a:gsLst>
            <a:lin ang="5400000" scaled="1"/>
          </a:gradFill>
          <a:effectLst/>
        </p:spPr>
        <p:txBody>
          <a:bodyPr wrap="square" tIns="36000" rIns="180000" bIns="36000" rtlCol="0">
            <a:spAutoFit/>
          </a:bodyPr>
          <a:lstStyle/>
          <a:p>
            <a:pPr algn="r"/>
            <a:r>
              <a:rPr lang="pt-BR" sz="3500" dirty="0">
                <a:ln w="18415" cmpd="sng">
                  <a:noFill/>
                  <a:prstDash val="solid"/>
                </a:ln>
                <a:solidFill>
                  <a:schemeClr val="bg1"/>
                </a:solidFill>
                <a:latin typeface="Barlow Condensed" pitchFamily="2" charset="77"/>
              </a:rPr>
              <a:t>Atos 22:16</a:t>
            </a:r>
          </a:p>
        </p:txBody>
      </p:sp>
    </p:spTree>
    <p:extLst>
      <p:ext uri="{BB962C8B-B14F-4D97-AF65-F5344CB8AC3E}">
        <p14:creationId xmlns:p14="http://schemas.microsoft.com/office/powerpoint/2010/main" val="8029075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5440040" y="1690851"/>
            <a:ext cx="453650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500" dirty="0">
                <a:latin typeface="Barlow Condensed" pitchFamily="2" charset="77"/>
              </a:rPr>
              <a:t>A Bíblia não oculta nada do passado de Paulo, antes conhecido como Saulo. Isso é bom ou ruim? Muito bom!</a:t>
            </a:r>
          </a:p>
        </p:txBody>
      </p:sp>
    </p:spTree>
    <p:extLst>
      <p:ext uri="{BB962C8B-B14F-4D97-AF65-F5344CB8AC3E}">
        <p14:creationId xmlns:p14="http://schemas.microsoft.com/office/powerpoint/2010/main" val="6082630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5440040" y="1762859"/>
            <a:ext cx="453650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500" dirty="0">
                <a:latin typeface="Barlow Condensed" pitchFamily="2" charset="77"/>
              </a:rPr>
              <a:t>Se alguém com um passado como o de Paulo pôde ser chamado por Cristo, há esperança para nós!</a:t>
            </a:r>
          </a:p>
        </p:txBody>
      </p:sp>
    </p:spTree>
    <p:extLst>
      <p:ext uri="{BB962C8B-B14F-4D97-AF65-F5344CB8AC3E}">
        <p14:creationId xmlns:p14="http://schemas.microsoft.com/office/powerpoint/2010/main" val="7899235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5440040" y="1201316"/>
            <a:ext cx="4464496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500" dirty="0">
                <a:latin typeface="Barlow Condensed" pitchFamily="2" charset="77"/>
              </a:rPr>
              <a:t>O primeiro cristão que foi morto devido à sua fé foi Estevão. Ele foi um dos primeiros diáconos, um homem cheio do “Espírito e de sabedoria” (At 6:3). </a:t>
            </a:r>
          </a:p>
        </p:txBody>
      </p:sp>
    </p:spTree>
    <p:extLst>
      <p:ext uri="{BB962C8B-B14F-4D97-AF65-F5344CB8AC3E}">
        <p14:creationId xmlns:p14="http://schemas.microsoft.com/office/powerpoint/2010/main" val="40394507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5440040" y="913284"/>
            <a:ext cx="4536504" cy="3862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500" dirty="0">
                <a:latin typeface="Barlow Condensed" pitchFamily="2" charset="77"/>
              </a:rPr>
              <a:t>Saulo esteve envolvido na morte de Estevão. Ele não foi um mero expectador, antes, com a autoridade que lhe foi concedida pelo Sinédrio, supervisou e aprovou a morte de Estevão</a:t>
            </a:r>
          </a:p>
        </p:txBody>
      </p:sp>
    </p:spTree>
    <p:extLst>
      <p:ext uri="{BB962C8B-B14F-4D97-AF65-F5344CB8AC3E}">
        <p14:creationId xmlns:p14="http://schemas.microsoft.com/office/powerpoint/2010/main" val="23156222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5440040" y="1512282"/>
            <a:ext cx="4536503" cy="2785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500" dirty="0">
                <a:latin typeface="Barlow Condensed" pitchFamily="2" charset="77"/>
              </a:rPr>
              <a:t>Até então, o raio de ação de Saulo se restringira a Jerusalém e a seus arredores, mas isso não lhe bastava. </a:t>
            </a:r>
          </a:p>
        </p:txBody>
      </p:sp>
    </p:spTree>
    <p:extLst>
      <p:ext uri="{BB962C8B-B14F-4D97-AF65-F5344CB8AC3E}">
        <p14:creationId xmlns:p14="http://schemas.microsoft.com/office/powerpoint/2010/main" val="35895224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5440040" y="1690851"/>
            <a:ext cx="453650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500" dirty="0">
                <a:latin typeface="Barlow Condensed" pitchFamily="2" charset="77"/>
              </a:rPr>
              <a:t>Cristo vai ao encontro de Saulo e, a caminho de Damasco, tudo mudou para esse perseguidor da igreja. </a:t>
            </a:r>
          </a:p>
        </p:txBody>
      </p:sp>
    </p:spTree>
    <p:extLst>
      <p:ext uri="{BB962C8B-B14F-4D97-AF65-F5344CB8AC3E}">
        <p14:creationId xmlns:p14="http://schemas.microsoft.com/office/powerpoint/2010/main" val="41932239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5440040" y="913284"/>
            <a:ext cx="4536504" cy="3862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500" dirty="0">
                <a:latin typeface="Barlow Condensed" pitchFamily="2" charset="77"/>
              </a:rPr>
              <a:t>Aquele a quem perseguia havia saído a seu encontro com poder. Tudo o que alguma vez ele considerou como correto estava agora sendo desafiado, depois do encontro com Jesus. </a:t>
            </a:r>
          </a:p>
        </p:txBody>
      </p:sp>
    </p:spTree>
    <p:extLst>
      <p:ext uri="{BB962C8B-B14F-4D97-AF65-F5344CB8AC3E}">
        <p14:creationId xmlns:p14="http://schemas.microsoft.com/office/powerpoint/2010/main" val="36522459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1006</TotalTime>
  <Words>459</Words>
  <Application>Microsoft Macintosh PowerPoint</Application>
  <PresentationFormat>Personalizado</PresentationFormat>
  <Paragraphs>16</Paragraphs>
  <Slides>17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17</vt:i4>
      </vt:variant>
    </vt:vector>
  </HeadingPairs>
  <TitlesOfParts>
    <vt:vector size="21" baseType="lpstr">
      <vt:lpstr>Arial</vt:lpstr>
      <vt:lpstr>Barlow Condensed</vt:lpstr>
      <vt:lpstr>Calibri</vt:lpstr>
      <vt:lpstr>Tema do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Alana</dc:creator>
  <cp:lastModifiedBy>DSA - Victor Hugo</cp:lastModifiedBy>
  <cp:revision>30</cp:revision>
  <dcterms:created xsi:type="dcterms:W3CDTF">2016-09-19T11:09:28Z</dcterms:created>
  <dcterms:modified xsi:type="dcterms:W3CDTF">2019-07-23T11:55:58Z</dcterms:modified>
</cp:coreProperties>
</file>