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78" r:id="rId6"/>
    <p:sldId id="262" r:id="rId7"/>
    <p:sldId id="275" r:id="rId8"/>
    <p:sldId id="263" r:id="rId9"/>
    <p:sldId id="276" r:id="rId10"/>
    <p:sldId id="264" r:id="rId11"/>
    <p:sldId id="265" r:id="rId12"/>
    <p:sldId id="266" r:id="rId13"/>
    <p:sldId id="270" r:id="rId14"/>
    <p:sldId id="268" r:id="rId15"/>
    <p:sldId id="271" r:id="rId16"/>
    <p:sldId id="277" r:id="rId17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99"/>
    <p:restoredTop sz="94679"/>
  </p:normalViewPr>
  <p:slideViewPr>
    <p:cSldViewPr>
      <p:cViewPr>
        <p:scale>
          <a:sx n="257" d="100"/>
          <a:sy n="257" d="100"/>
        </p:scale>
        <p:origin x="4984" y="2536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41428"/>
            <a:ext cx="44644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Como pode um homem segundo o coração de Deus cometer esse pecado? 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697260"/>
            <a:ext cx="4536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O homem segundo o coração de Deus não busca desculpas. Não se sente acima do que Deus estabeleceu como bom ou mau; nem tampouco foge de Deus, na busca de acalmar sua consciência.</a:t>
            </a:r>
          </a:p>
        </p:txBody>
      </p:sp>
    </p:spTree>
    <p:extLst>
      <p:ext uri="{BB962C8B-B14F-4D97-AF65-F5344CB8AC3E}">
        <p14:creationId xmlns:p14="http://schemas.microsoft.com/office/powerpoint/2010/main" val="306870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697260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Quando pensamos nos erros que cometemos e olhamos para a condição do mundo, entramos em “desespero” para fazer algo que nos tranquilize, que nos ajude a acreditar que “tudo acabará bem”. </a:t>
            </a:r>
          </a:p>
        </p:txBody>
      </p:sp>
    </p:spTree>
    <p:extLst>
      <p:ext uri="{BB962C8B-B14F-4D97-AF65-F5344CB8AC3E}">
        <p14:creationId xmlns:p14="http://schemas.microsoft.com/office/powerpoint/2010/main" val="260805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281436"/>
            <a:ext cx="446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Quantas “boas obras” anulam uma “má obra”? </a:t>
            </a:r>
          </a:p>
        </p:txBody>
      </p:sp>
    </p:spTree>
    <p:extLst>
      <p:ext uri="{BB962C8B-B14F-4D97-AF65-F5344CB8AC3E}">
        <p14:creationId xmlns:p14="http://schemas.microsoft.com/office/powerpoint/2010/main" val="265572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Na verdade, apenas uma vida voltada para a paz e para o perdão oferecidos por Deus pode encontrar o bem-estar.</a:t>
            </a:r>
          </a:p>
        </p:txBody>
      </p:sp>
    </p:spTree>
    <p:extLst>
      <p:ext uri="{BB962C8B-B14F-4D97-AF65-F5344CB8AC3E}">
        <p14:creationId xmlns:p14="http://schemas.microsoft.com/office/powerpoint/2010/main" val="308923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264013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Qual tendência você deseja para sua vida? </a:t>
            </a:r>
          </a:p>
        </p:txBody>
      </p:sp>
    </p:spTree>
    <p:extLst>
      <p:ext uri="{BB962C8B-B14F-4D97-AF65-F5344CB8AC3E}">
        <p14:creationId xmlns:p14="http://schemas.microsoft.com/office/powerpoint/2010/main" val="220715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189697"/>
            <a:ext cx="45365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“Compadece-te de mim, ó Deus, segundo a tua benignidade; e, segundo a multidão das tuas misericórdias, apaga as minhas transgressões” .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1880F352-5BE0-9A45-8941-F7DDDFE947A5}"/>
              </a:ext>
            </a:extLst>
          </p:cNvPr>
          <p:cNvSpPr txBox="1"/>
          <p:nvPr/>
        </p:nvSpPr>
        <p:spPr>
          <a:xfrm>
            <a:off x="2991768" y="769268"/>
            <a:ext cx="2088232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SALMOS 51:1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489348"/>
            <a:ext cx="453650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Os personagens bíblicos foram homens e mulheres reais, com lutas, defeitos, pecados acariciados, assim como você e eu.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762859"/>
            <a:ext cx="4536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Não é necessário conhecer detalhadamente a vida de Davi para saber que ele não foi perfeito.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013436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Então, por que se diz que ele foi um homem “segundo o coração de Deus”?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512282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Devemos ir ao texto bíblico que cunha essa expressão. Em 1 Samuel 13, lemos: “homem segundo o seu coração” (v. 14, ARC). 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189697"/>
            <a:ext cx="45365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Ser alguém conforme o coração de Deus, não indica perfeição. Antes, enfatiza a disposição para reconhecer e se humilhar diante da vontade de Deus. </a:t>
            </a:r>
          </a:p>
        </p:txBody>
      </p:sp>
    </p:spTree>
    <p:extLst>
      <p:ext uri="{BB962C8B-B14F-4D97-AF65-F5344CB8AC3E}">
        <p14:creationId xmlns:p14="http://schemas.microsoft.com/office/powerpoint/2010/main" val="233666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39120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Davi, cedo, aprendera a confiar em Deus. Antes de ser ungido rei, quando era um simples pastor de ovelhas, ele já havia testemunhado o poder de Deus. 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851"/>
            <a:ext cx="44644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Essa confiança plena em Deus o preparou para encontrar redenção diante de seus maiores erros e pecados. O mais conhecido de todos foi o seu envolvimento com a esposa de Urias, o </a:t>
            </a:r>
            <a:r>
              <a:rPr lang="pt-BR" sz="3200" dirty="0" err="1">
                <a:latin typeface="Barlow Condensed" pitchFamily="2" charset="77"/>
              </a:rPr>
              <a:t>heteu</a:t>
            </a:r>
            <a:r>
              <a:rPr lang="pt-BR" sz="3200" dirty="0">
                <a:latin typeface="Barlow Condensed" pitchFamily="2" charset="77"/>
              </a:rPr>
              <a:t>, Bate-</a:t>
            </a:r>
            <a:r>
              <a:rPr lang="pt-BR" sz="3200" dirty="0" err="1">
                <a:latin typeface="Barlow Condensed" pitchFamily="2" charset="77"/>
              </a:rPr>
              <a:t>Seba</a:t>
            </a:r>
            <a:r>
              <a:rPr lang="pt-BR" sz="3200" dirty="0">
                <a:latin typeface="Barlow Condensed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346</Words>
  <Application>Microsoft Macintosh PowerPoint</Application>
  <PresentationFormat>Personalizado</PresentationFormat>
  <Paragraphs>15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20</cp:revision>
  <dcterms:created xsi:type="dcterms:W3CDTF">2016-09-19T11:09:28Z</dcterms:created>
  <dcterms:modified xsi:type="dcterms:W3CDTF">2019-07-23T11:06:42Z</dcterms:modified>
</cp:coreProperties>
</file>