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75" r:id="rId7"/>
    <p:sldId id="263" r:id="rId8"/>
    <p:sldId id="276" r:id="rId9"/>
    <p:sldId id="264" r:id="rId10"/>
    <p:sldId id="265" r:id="rId11"/>
    <p:sldId id="266" r:id="rId12"/>
    <p:sldId id="270" r:id="rId13"/>
    <p:sldId id="268" r:id="rId14"/>
    <p:sldId id="271" r:id="rId15"/>
    <p:sldId id="272" r:id="rId16"/>
    <p:sldId id="277" r:id="rId17"/>
  </p:sldIdLst>
  <p:sldSz cx="10160000" cy="5715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81"/>
    <p:restoredTop sz="94694"/>
  </p:normalViewPr>
  <p:slideViewPr>
    <p:cSldViewPr>
      <p:cViewPr varScale="1">
        <p:scale>
          <a:sx n="203" d="100"/>
          <a:sy n="203" d="100"/>
        </p:scale>
        <p:origin x="184" y="3512"/>
      </p:cViewPr>
      <p:guideLst>
        <p:guide orient="horz" pos="18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62000" y="1775356"/>
            <a:ext cx="8636000" cy="1225021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76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421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66000" y="228866"/>
            <a:ext cx="2286000" cy="487627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8000" y="228866"/>
            <a:ext cx="6688667" cy="4876271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5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04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2570" y="3672418"/>
            <a:ext cx="8636000" cy="1135063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02570" y="2422261"/>
            <a:ext cx="8636000" cy="1250156"/>
          </a:xfrm>
        </p:spPr>
        <p:txBody>
          <a:bodyPr anchor="b"/>
          <a:lstStyle>
            <a:lvl1pPr marL="0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1pPr>
            <a:lvl2pPr marL="5079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9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52398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4pPr>
            <a:lvl5pPr marL="203198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5pPr>
            <a:lvl6pPr marL="253997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6pPr>
            <a:lvl7pPr marL="304797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7pPr>
            <a:lvl8pPr marL="3555964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8pPr>
            <a:lvl9pPr marL="4063959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309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8000" y="1333500"/>
            <a:ext cx="4487333" cy="3771636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64667" y="1333500"/>
            <a:ext cx="4487333" cy="3771636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930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8000" y="1279262"/>
            <a:ext cx="4489098" cy="533135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61141" y="1279262"/>
            <a:ext cx="4490861" cy="533135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61141" y="1812396"/>
            <a:ext cx="4490861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63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386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33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8002" y="227543"/>
            <a:ext cx="3342570" cy="968375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72278" y="227542"/>
            <a:ext cx="5679722" cy="4877594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8002" y="1195918"/>
            <a:ext cx="3342570" cy="3909219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50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91431" y="4472782"/>
            <a:ext cx="6096000" cy="670718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88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508000" y="228865"/>
            <a:ext cx="91440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8000" y="1333500"/>
            <a:ext cx="91440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08000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471334" y="5296960"/>
            <a:ext cx="321733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281333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5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015990" rtl="0" eaLnBrk="1" latinLnBrk="0" hangingPunct="1"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96" indent="-380996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1pPr>
      <a:lvl2pPr marL="825492" indent="-3174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–"/>
        <a:defRPr sz="3111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22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»"/>
        <a:defRPr sz="2222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3742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939120"/>
            <a:ext cx="4536504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Deus havia preparado uma surpresa para o rei Josias. Em sua boa iniciativa de reparar o templo, ele estava dando oportunidade a Deus para que Se revelasse de forma mais clara. </a:t>
            </a:r>
          </a:p>
        </p:txBody>
      </p:sp>
    </p:spTree>
    <p:extLst>
      <p:ext uri="{BB962C8B-B14F-4D97-AF65-F5344CB8AC3E}">
        <p14:creationId xmlns:p14="http://schemas.microsoft.com/office/powerpoint/2010/main" val="30687085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913284"/>
            <a:ext cx="4536503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Em seu encontro com Deus, por meio de Sua lei, foram-lhe abertos os olhos para uma grande verdade: tudo o que ele havia feito, embora bom, jamais estaria à altura do elevado ideal de Deus.</a:t>
            </a:r>
          </a:p>
        </p:txBody>
      </p:sp>
    </p:spTree>
    <p:extLst>
      <p:ext uri="{BB962C8B-B14F-4D97-AF65-F5344CB8AC3E}">
        <p14:creationId xmlns:p14="http://schemas.microsoft.com/office/powerpoint/2010/main" val="26080569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1" y="1762859"/>
            <a:ext cx="45205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Fazer o que é correto e agir com justiça é sempre melhor do que viver fazendo o mal. </a:t>
            </a:r>
          </a:p>
        </p:txBody>
      </p:sp>
    </p:spTree>
    <p:extLst>
      <p:ext uri="{BB962C8B-B14F-4D97-AF65-F5344CB8AC3E}">
        <p14:creationId xmlns:p14="http://schemas.microsoft.com/office/powerpoint/2010/main" val="26557262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841276"/>
            <a:ext cx="45365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Barlow Condensed" pitchFamily="2" charset="77"/>
              </a:rPr>
              <a:t>Quando mesmo em nossa boa conduta não temos paz, Deus nos lembra de que esse não é o caminho e que devemos entregar-Lhe nossas faltas e fracassos. Ele nos dá a paz que as nossas ações jamais nos poderão dar. </a:t>
            </a:r>
          </a:p>
        </p:txBody>
      </p:sp>
    </p:spTree>
    <p:extLst>
      <p:ext uri="{BB962C8B-B14F-4D97-AF65-F5344CB8AC3E}">
        <p14:creationId xmlns:p14="http://schemas.microsoft.com/office/powerpoint/2010/main" val="30892365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903406"/>
            <a:ext cx="46085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Barlow Condensed" pitchFamily="2" charset="77"/>
              </a:rPr>
              <a:t>Em nosso estado caído e pecaminoso, naturalmente fracassaremos em tentar alcançar a ética de Deus. Porém, guardar a lei também significa reconhecer o diagnóstico que ela faz de nós: erramos; mas quando reconhecemos o erro, há um Deus disposto a perdoar.</a:t>
            </a:r>
          </a:p>
        </p:txBody>
      </p:sp>
    </p:spTree>
    <p:extLst>
      <p:ext uri="{BB962C8B-B14F-4D97-AF65-F5344CB8AC3E}">
        <p14:creationId xmlns:p14="http://schemas.microsoft.com/office/powerpoint/2010/main" val="2207159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337220"/>
            <a:ext cx="46085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Barlow Condensed" pitchFamily="2" charset="77"/>
              </a:rPr>
              <a:t>Para ser salvo você não necessita simplesmente ser bom, mas sim fazer a vontade do Senhor, crer </a:t>
            </a:r>
            <a:r>
              <a:rPr lang="pt-BR" sz="3200" dirty="0" err="1">
                <a:latin typeface="Barlow Condensed" pitchFamily="2" charset="77"/>
              </a:rPr>
              <a:t>nEle</a:t>
            </a:r>
            <a:r>
              <a:rPr lang="pt-BR" sz="3200" dirty="0">
                <a:latin typeface="Barlow Condensed" pitchFamily="2" charset="77"/>
              </a:rPr>
              <a:t>, seguir Seus conselhos e, por meio </a:t>
            </a:r>
            <a:r>
              <a:rPr lang="pt-BR" sz="3200" dirty="0" err="1">
                <a:latin typeface="Barlow Condensed" pitchFamily="2" charset="77"/>
              </a:rPr>
              <a:t>dEle</a:t>
            </a:r>
            <a:r>
              <a:rPr lang="pt-BR" sz="3200" dirty="0">
                <a:latin typeface="Barlow Condensed" pitchFamily="2" charset="77"/>
              </a:rPr>
              <a:t>, reconhecer sua condição, confessar seu pecado, arrepender-se e entregar-Lhe sua vida, pois Ele está disposto a recebê-lo. </a:t>
            </a:r>
          </a:p>
        </p:txBody>
      </p:sp>
    </p:spTree>
    <p:extLst>
      <p:ext uri="{BB962C8B-B14F-4D97-AF65-F5344CB8AC3E}">
        <p14:creationId xmlns:p14="http://schemas.microsoft.com/office/powerpoint/2010/main" val="35751648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314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39" y="1705372"/>
            <a:ext cx="46085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“Agrada-me fazer a tua vontade, ó Deus meu; dentro do meu coração, está a tua lei”. </a:t>
            </a:r>
          </a:p>
        </p:txBody>
      </p:sp>
      <p:sp>
        <p:nvSpPr>
          <p:cNvPr id="4" name="CaixaDeTexto 1">
            <a:extLst>
              <a:ext uri="{FF2B5EF4-FFF2-40B4-BE49-F238E27FC236}">
                <a16:creationId xmlns:a16="http://schemas.microsoft.com/office/drawing/2014/main" id="{32B4005C-71C1-0D47-836A-581CF3E16837}"/>
              </a:ext>
            </a:extLst>
          </p:cNvPr>
          <p:cNvSpPr txBox="1"/>
          <p:nvPr/>
        </p:nvSpPr>
        <p:spPr>
          <a:xfrm>
            <a:off x="2919760" y="1201316"/>
            <a:ext cx="2160240" cy="611312"/>
          </a:xfrm>
          <a:prstGeom prst="rect">
            <a:avLst/>
          </a:prstGeom>
          <a:gradFill>
            <a:gsLst>
              <a:gs pos="0">
                <a:srgbClr val="4B5489"/>
              </a:gs>
              <a:gs pos="100000">
                <a:srgbClr val="1A1D36"/>
              </a:gs>
            </a:gsLst>
            <a:lin ang="5400000" scaled="1"/>
          </a:gradFill>
          <a:effectLst/>
        </p:spPr>
        <p:txBody>
          <a:bodyPr wrap="square" tIns="36000" rIns="180000" bIns="36000" rtlCol="0">
            <a:spAutoFit/>
          </a:bodyPr>
          <a:lstStyle/>
          <a:p>
            <a:pPr algn="r"/>
            <a:r>
              <a:rPr lang="pt-BR" sz="35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Barlow Condensed" pitchFamily="2" charset="77"/>
              </a:rPr>
              <a:t>Salmos 40:8</a:t>
            </a:r>
          </a:p>
        </p:txBody>
      </p:sp>
    </p:spTree>
    <p:extLst>
      <p:ext uri="{BB962C8B-B14F-4D97-AF65-F5344CB8AC3E}">
        <p14:creationId xmlns:p14="http://schemas.microsoft.com/office/powerpoint/2010/main" val="8029075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941428"/>
            <a:ext cx="444049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Em nosso esforço para sermos bons, realizamos boas obras. </a:t>
            </a:r>
          </a:p>
        </p:txBody>
      </p:sp>
    </p:spTree>
    <p:extLst>
      <p:ext uri="{BB962C8B-B14F-4D97-AF65-F5344CB8AC3E}">
        <p14:creationId xmlns:p14="http://schemas.microsoft.com/office/powerpoint/2010/main" val="6082630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39" y="1762859"/>
            <a:ext cx="46085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Se o fato de ser bom não é garantia para a ausência de problemas, então por que ser bom?</a:t>
            </a:r>
          </a:p>
        </p:txBody>
      </p:sp>
    </p:spTree>
    <p:extLst>
      <p:ext uri="{BB962C8B-B14F-4D97-AF65-F5344CB8AC3E}">
        <p14:creationId xmlns:p14="http://schemas.microsoft.com/office/powerpoint/2010/main" val="3806118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841276"/>
            <a:ext cx="46085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Barlow Condensed" pitchFamily="2" charset="77"/>
              </a:rPr>
              <a:t>A Bíblia nos apresenta a vida de um homem que era bom. Ele fez muitas coisas admiráveis, mas chegou um momento em sua vida quando se deu conta de que nunca poderia alcançar o bem máximo que lhe daria paz.</a:t>
            </a:r>
          </a:p>
        </p:txBody>
      </p:sp>
    </p:spTree>
    <p:extLst>
      <p:ext uri="{BB962C8B-B14F-4D97-AF65-F5344CB8AC3E}">
        <p14:creationId xmlns:p14="http://schemas.microsoft.com/office/powerpoint/2010/main" val="3589522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993404"/>
            <a:ext cx="4608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Barlow Condensed" pitchFamily="2" charset="77"/>
              </a:rPr>
              <a:t>2 Reis 22 e 2 Crônicas 34 nos informam a respeito do que ele “fez certo”.</a:t>
            </a:r>
          </a:p>
        </p:txBody>
      </p:sp>
    </p:spTree>
    <p:extLst>
      <p:ext uri="{BB962C8B-B14F-4D97-AF65-F5344CB8AC3E}">
        <p14:creationId xmlns:p14="http://schemas.microsoft.com/office/powerpoint/2010/main" val="23366672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993404"/>
            <a:ext cx="460851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No oitavo ano de seu reinado ele procurou buscar a Deus com maior dedicação.  </a:t>
            </a:r>
          </a:p>
        </p:txBody>
      </p:sp>
    </p:spTree>
    <p:extLst>
      <p:ext uri="{BB962C8B-B14F-4D97-AF65-F5344CB8AC3E}">
        <p14:creationId xmlns:p14="http://schemas.microsoft.com/office/powerpoint/2010/main" val="19813472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417341"/>
            <a:ext cx="428047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No 18º ano de seu reinado  ele decide avançar um pouco mais na busca do bem para si e para seu povo.</a:t>
            </a:r>
          </a:p>
        </p:txBody>
      </p:sp>
    </p:spTree>
    <p:extLst>
      <p:ext uri="{BB962C8B-B14F-4D97-AF65-F5344CB8AC3E}">
        <p14:creationId xmlns:p14="http://schemas.microsoft.com/office/powerpoint/2010/main" val="17827530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189697"/>
            <a:ext cx="460851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Não surpreende que, à medida que ele avançava em idade, igualmente em suas boas ações, Josias sentia que algo mais deveria ser feito. </a:t>
            </a:r>
          </a:p>
        </p:txBody>
      </p:sp>
    </p:spTree>
    <p:extLst>
      <p:ext uri="{BB962C8B-B14F-4D97-AF65-F5344CB8AC3E}">
        <p14:creationId xmlns:p14="http://schemas.microsoft.com/office/powerpoint/2010/main" val="6963317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417</Words>
  <Application>Microsoft Macintosh PowerPoint</Application>
  <PresentationFormat>Personalizado</PresentationFormat>
  <Paragraphs>15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Barlow Condensed</vt:lpstr>
      <vt:lpstr>Calibri</vt:lpstr>
      <vt:lpstr>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</dc:creator>
  <cp:lastModifiedBy>DSA - Victor Hugo</cp:lastModifiedBy>
  <cp:revision>15</cp:revision>
  <dcterms:created xsi:type="dcterms:W3CDTF">2016-09-19T11:09:28Z</dcterms:created>
  <dcterms:modified xsi:type="dcterms:W3CDTF">2019-05-30T00:22:18Z</dcterms:modified>
</cp:coreProperties>
</file>