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7" r:id="rId4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 showGuides="1">
      <p:cViewPr varScale="1">
        <p:scale>
          <a:sx n="90" d="100"/>
          <a:sy n="90" d="100"/>
        </p:scale>
        <p:origin x="816" y="7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1F91E-0742-AC4F-ACA8-819FD114384C}" type="datetimeFigureOut">
              <a:rPr lang="en-US" smtClean="0"/>
              <a:t>1/5/2018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125BF-A893-204E-A8D3-48F26F493E9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7292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1F91E-0742-AC4F-ACA8-819FD114384C}" type="datetimeFigureOut">
              <a:rPr lang="en-US" smtClean="0"/>
              <a:t>1/5/2018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125BF-A893-204E-A8D3-48F26F493E9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9543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71450"/>
            <a:ext cx="2057400" cy="3657600"/>
          </a:xfrm>
        </p:spPr>
        <p:txBody>
          <a:bodyPr vert="eaVert"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71450"/>
            <a:ext cx="6019800" cy="3657600"/>
          </a:xfrm>
        </p:spPr>
        <p:txBody>
          <a:bodyPr vert="eaVert"/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1F91E-0742-AC4F-ACA8-819FD114384C}" type="datetimeFigureOut">
              <a:rPr lang="en-US" smtClean="0"/>
              <a:t>1/5/2018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125BF-A893-204E-A8D3-48F26F493E9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1142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1F91E-0742-AC4F-ACA8-819FD114384C}" type="datetimeFigureOut">
              <a:rPr lang="en-US" smtClean="0"/>
              <a:t>1/5/2018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125BF-A893-204E-A8D3-48F26F493E9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4848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1F91E-0742-AC4F-ACA8-819FD114384C}" type="datetimeFigureOut">
              <a:rPr lang="en-US" smtClean="0"/>
              <a:t>1/5/2018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125BF-A893-204E-A8D3-48F26F493E9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2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00125"/>
            <a:ext cx="4038600" cy="2828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00125"/>
            <a:ext cx="4038600" cy="2828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1F91E-0742-AC4F-ACA8-819FD114384C}" type="datetimeFigureOut">
              <a:rPr lang="en-US" smtClean="0"/>
              <a:t>1/5/2018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125BF-A893-204E-A8D3-48F26F493E9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2455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1F91E-0742-AC4F-ACA8-819FD114384C}" type="datetimeFigureOut">
              <a:rPr lang="en-US" smtClean="0"/>
              <a:t>1/5/2018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125BF-A893-204E-A8D3-48F26F493E9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258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1F91E-0742-AC4F-ACA8-819FD114384C}" type="datetimeFigureOut">
              <a:rPr lang="en-US" smtClean="0"/>
              <a:t>1/5/2018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125BF-A893-204E-A8D3-48F26F493E9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7708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1F91E-0742-AC4F-ACA8-819FD114384C}" type="datetimeFigureOut">
              <a:rPr lang="en-US" smtClean="0"/>
              <a:t>1/5/2018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125BF-A893-204E-A8D3-48F26F493E9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5033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04788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1F91E-0742-AC4F-ACA8-819FD114384C}" type="datetimeFigureOut">
              <a:rPr lang="en-US" smtClean="0"/>
              <a:t>1/5/2018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125BF-A893-204E-A8D3-48F26F493E9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3431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1F91E-0742-AC4F-ACA8-819FD114384C}" type="datetimeFigureOut">
              <a:rPr lang="en-US" smtClean="0"/>
              <a:t>1/5/2018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125BF-A893-204E-A8D3-48F26F493E9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4111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D1F91E-0742-AC4F-ACA8-819FD114384C}" type="datetimeFigureOut">
              <a:rPr lang="en-US" smtClean="0"/>
              <a:t>1/5/2018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9125BF-A893-204E-A8D3-48F26F493E9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1674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9064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0%---25%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4737" y="1059868"/>
            <a:ext cx="436268" cy="43626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5431" y="1062630"/>
            <a:ext cx="436268" cy="43074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8313" y="1059868"/>
            <a:ext cx="436268" cy="43626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0843" y="1059868"/>
            <a:ext cx="436268" cy="436268"/>
          </a:xfrm>
          <a:prstGeom prst="rect">
            <a:avLst/>
          </a:prstGeom>
        </p:spPr>
      </p:pic>
      <p:pic>
        <p:nvPicPr>
          <p:cNvPr id="8" name="Picture 7" descr="0%---25%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4568" y="1079699"/>
            <a:ext cx="396607" cy="3966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3691695"/>
      </p:ext>
    </p:extLst>
  </p:cSld>
  <p:clrMapOvr>
    <a:masterClrMapping/>
  </p:clrMapOvr>
  <p:transition spd="slow"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3.51635E-6 L -0.00087 0.4037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" y="2017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3.51635E-6 L -0.0007 0.13202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" y="660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3.51635E-6 L -1.11111E-6 0.52992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649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3.51635E-6 L -0.00087 0.27576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" y="1378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63591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0</Words>
  <Application>Microsoft Office PowerPoint</Application>
  <PresentationFormat>Apresentação na tela (16:9)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Apresentação do PowerPoint</vt:lpstr>
      <vt:lpstr>Apresentação do PowerPoint</vt:lpstr>
      <vt:lpstr>Apresentação do PowerPoint</vt:lpstr>
    </vt:vector>
  </TitlesOfParts>
  <Company>DSA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Divisão Sul Americana</dc:creator>
  <cp:lastModifiedBy>Neemias e Catia Lima</cp:lastModifiedBy>
  <cp:revision>2</cp:revision>
  <dcterms:created xsi:type="dcterms:W3CDTF">2015-03-05T14:01:36Z</dcterms:created>
  <dcterms:modified xsi:type="dcterms:W3CDTF">2018-01-05T11:10:36Z</dcterms:modified>
</cp:coreProperties>
</file>