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262C5D-46EA-4394-AC90-607C2910CFEE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DBA19C3-E72B-414D-BE15-ED047A71EA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07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12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181597-6A86-4472-ABBF-BDC3550E23EF}" type="slidenum">
              <a:rPr lang="pt-B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3902DA-C3DD-4D1E-80BC-14C81435E2F4}" type="slidenum">
              <a:rPr lang="pt-B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66016E-2852-450E-A92A-5EECD66B6F69}" type="slidenum">
              <a:rPr lang="pt-BR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t-BR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C85CFB-22C1-456D-BF8C-172CB0CA30A7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78EE5D-A462-461C-928D-E099784220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607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DCF3F-F1DE-4EC8-975C-3E9FBE407DF5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681E-4A89-4704-9951-7023FBBAA1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20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1CBFA-3A1D-40A4-BF32-419D9FF25DBE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2E80-D38C-40DD-9DA0-76F890AA3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80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EA74E-24EA-4453-87AE-920DD3E4A115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5E9B-1A08-481E-B7F0-42CD222944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74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923CF-553A-4C41-AA88-51F4480CB070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2686BB-AA0C-4647-A317-36D276DF2D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54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483DC-8876-439E-A799-E1CC088EDF78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B56B-48D4-4B8D-93C0-ACE483D170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19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243940-5A39-45C5-9108-68E93A7993EB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EB6A54-923C-47B8-B752-D66A4129B9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87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CB63C-663D-4805-B050-E8398426C5C8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E8E0E-19D4-460C-9079-78570ED3FE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5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6FB46-5F4F-47D5-9B37-71AC41B38897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5FA86-912D-4066-B272-712D92E7CD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54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A58DC-0020-41AD-8137-C940367B3FB4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566FE8-2F4C-4323-81BA-C9ED7BD5E8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07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8F800F-9853-4319-8694-F73C1687D90B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D726400-B2BB-414E-831D-6C2EFB78BF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74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31F11D4-3227-415C-B1EA-CD47182C9B8C}" type="datetimeFigureOut">
              <a:rPr lang="pt-BR"/>
              <a:pPr>
                <a:defRPr/>
              </a:pPr>
              <a:t>03/01/2014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FD63CDB-B048-4070-AE22-BA014ED5A9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9" r:id="rId5"/>
    <p:sldLayoutId id="2147483703" r:id="rId6"/>
    <p:sldLayoutId id="2147483704" r:id="rId7"/>
    <p:sldLayoutId id="2147483710" r:id="rId8"/>
    <p:sldLayoutId id="2147483711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/>
          <p:cNvSpPr txBox="1">
            <a:spLocks noChangeArrowheads="1"/>
          </p:cNvSpPr>
          <p:nvPr/>
        </p:nvSpPr>
        <p:spPr bwMode="auto">
          <a:xfrm>
            <a:off x="500063" y="571500"/>
            <a:ext cx="7072312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+mn-cs"/>
              </a:rPr>
              <a:t>   </a:t>
            </a:r>
            <a:r>
              <a:rPr lang="pt-B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+mn-cs"/>
              </a:rPr>
              <a:t>Quadro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+mn-cs"/>
              </a:rPr>
              <a:t>Comparativo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latin typeface="Baskerville Old Face" pitchFamily="18" charset="0"/>
                <a:cs typeface="+mn-cs"/>
              </a:rPr>
              <a:t>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dirty="0">
                <a:latin typeface="Baskerville Old Face" pitchFamily="18" charset="0"/>
                <a:cs typeface="+mn-cs"/>
              </a:rPr>
              <a:t>                        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  <a:cs typeface="+mn-cs"/>
              </a:rPr>
              <a:t>da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  <a:cs typeface="+mn-cs"/>
            </a:endParaRPr>
          </a:p>
        </p:txBody>
      </p:sp>
      <p:grpSp>
        <p:nvGrpSpPr>
          <p:cNvPr id="7171" name="Grupo 6"/>
          <p:cNvGrpSpPr>
            <a:grpSpLocks/>
          </p:cNvGrpSpPr>
          <p:nvPr/>
        </p:nvGrpSpPr>
        <p:grpSpPr bwMode="auto">
          <a:xfrm>
            <a:off x="38100" y="3214688"/>
            <a:ext cx="9034463" cy="2020887"/>
            <a:chOff x="38100" y="3622674"/>
            <a:chExt cx="9034463" cy="2020887"/>
          </a:xfrm>
        </p:grpSpPr>
        <p:sp>
          <p:nvSpPr>
            <p:cNvPr id="3" name="Retângulo 2"/>
            <p:cNvSpPr/>
            <p:nvPr/>
          </p:nvSpPr>
          <p:spPr>
            <a:xfrm>
              <a:off x="928688" y="3910011"/>
              <a:ext cx="7431087" cy="109061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pt-BR" sz="6000" b="1" dirty="0"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Baskerville Old Face" pitchFamily="18" charset="0"/>
                  <a:ea typeface="Calibri"/>
                  <a:cs typeface="Times New Roman"/>
                </a:rPr>
                <a:t>SCOLA</a:t>
              </a:r>
              <a:r>
                <a:rPr lang="pt-BR" sz="6000" b="1" dirty="0"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Cambria Math"/>
                  <a:ea typeface="Calibri"/>
                  <a:cs typeface="Times New Roman"/>
                </a:rPr>
                <a:t>        </a:t>
              </a:r>
              <a:r>
                <a:rPr lang="pt-BR" sz="6000" b="1" dirty="0"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Baskerville Old Face" pitchFamily="18" charset="0"/>
                  <a:ea typeface="Calibri"/>
                  <a:cs typeface="Times New Roman"/>
                </a:rPr>
                <a:t>SABATIN</a:t>
              </a:r>
            </a:p>
          </p:txBody>
        </p:sp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14744" y="4145622"/>
              <a:ext cx="1000132" cy="78357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  <a:reflection blurRad="12700" stA="38000" endPos="28000" dist="5000" dir="5400000" sy="-100000" algn="bl" rotWithShape="0"/>
            </a:effectLst>
          </p:spPr>
        </p:pic>
        <p:sp>
          <p:nvSpPr>
            <p:cNvPr id="5" name="Retângulo 4"/>
            <p:cNvSpPr/>
            <p:nvPr/>
          </p:nvSpPr>
          <p:spPr>
            <a:xfrm>
              <a:off x="38100" y="3622674"/>
              <a:ext cx="1104900" cy="202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pt-BR" sz="11500" b="1" dirty="0"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Baskerville Old Face" pitchFamily="18" charset="0"/>
                  <a:ea typeface="Calibri"/>
                  <a:cs typeface="Times New Roman"/>
                </a:rPr>
                <a:t>E</a:t>
              </a:r>
              <a:endParaRPr lang="pt-BR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askerville Old Face" pitchFamily="18" charset="0"/>
                <a:ea typeface="Calibri"/>
                <a:cs typeface="Times New Roman"/>
              </a:endParaRPr>
            </a:p>
          </p:txBody>
        </p:sp>
        <p:sp>
          <p:nvSpPr>
            <p:cNvPr id="6" name="Retângulo 5"/>
            <p:cNvSpPr/>
            <p:nvPr/>
          </p:nvSpPr>
          <p:spPr>
            <a:xfrm>
              <a:off x="7864475" y="3622674"/>
              <a:ext cx="1208088" cy="202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pt-BR" sz="11500" b="1" dirty="0"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latin typeface="Baskerville Old Face" pitchFamily="18" charset="0"/>
                  <a:ea typeface="Calibri"/>
                  <a:cs typeface="Times New Roman"/>
                </a:rPr>
                <a:t>A</a:t>
              </a:r>
              <a:endParaRPr lang="pt-BR" sz="60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Baskerville Old Face" pitchFamily="18" charset="0"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1000132" cy="783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474663"/>
            <a:ext cx="93186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643063" y="571500"/>
            <a:ext cx="5857875" cy="71437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i="1" dirty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ESCOLA SABATINA</a:t>
            </a:r>
          </a:p>
        </p:txBody>
      </p:sp>
      <p:sp>
        <p:nvSpPr>
          <p:cNvPr id="8197" name="CaixaDeTexto 5"/>
          <p:cNvSpPr txBox="1">
            <a:spLocks noChangeArrowheads="1"/>
          </p:cNvSpPr>
          <p:nvPr/>
        </p:nvSpPr>
        <p:spPr bwMode="auto">
          <a:xfrm>
            <a:off x="1000125" y="1428750"/>
            <a:ext cx="742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pt-BR"/>
              <a:t>“</a:t>
            </a:r>
            <a:r>
              <a:rPr lang="pt-BR" sz="2000"/>
              <a:t>Cada membro da Igreja, um membro da Escola Sabatina”</a:t>
            </a:r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446812"/>
              </p:ext>
            </p:extLst>
          </p:nvPr>
        </p:nvGraphicFramePr>
        <p:xfrm>
          <a:off x="500063" y="1785938"/>
          <a:ext cx="8215313" cy="4967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761"/>
                <a:gridCol w="2548783"/>
                <a:gridCol w="1628260"/>
                <a:gridCol w="1406225"/>
                <a:gridCol w="1776284"/>
              </a:tblGrid>
              <a:tr h="86131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SÁB.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 MEMBROS DA</a:t>
                      </a:r>
                    </a:p>
                    <a:p>
                      <a:pPr algn="ctr"/>
                      <a:r>
                        <a:rPr lang="pt-BR" sz="1800" dirty="0" smtClean="0"/>
                        <a:t>ESCOLA SABATINA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MEMBROS </a:t>
                      </a:r>
                    </a:p>
                    <a:p>
                      <a:pPr algn="ctr"/>
                      <a:r>
                        <a:rPr lang="pt-BR" sz="1800" dirty="0" smtClean="0"/>
                        <a:t>PRESENTES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ESTUDO </a:t>
                      </a:r>
                    </a:p>
                    <a:p>
                      <a:pPr algn="ctr"/>
                      <a:r>
                        <a:rPr lang="pt-BR" sz="1800" dirty="0" smtClean="0"/>
                        <a:t>DIÁRIO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OFERTA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01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02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03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04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05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06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07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479248">
                <a:tc gridSpan="3">
                  <a:txBody>
                    <a:bodyPr/>
                    <a:lstStyle/>
                    <a:p>
                      <a:r>
                        <a:rPr lang="pt-BR" sz="1400" b="1" dirty="0" smtClean="0"/>
                        <a:t>Membros</a:t>
                      </a:r>
                      <a:r>
                        <a:rPr lang="pt-BR" sz="1400" b="1" baseline="0" dirty="0" smtClean="0"/>
                        <a:t> da Igreja:  XXX</a:t>
                      </a:r>
                      <a:endParaRPr lang="pt-BR" sz="2400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Alvo</a:t>
                      </a:r>
                      <a:r>
                        <a:rPr lang="pt-BR" sz="1400" b="1" baseline="0" dirty="0" smtClean="0"/>
                        <a:t> da Oferta 13º:  R$ XXX</a:t>
                      </a:r>
                      <a:endParaRPr lang="pt-BR" sz="1400" b="1" dirty="0"/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500042"/>
            <a:ext cx="1000132" cy="7835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474663"/>
            <a:ext cx="93186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643063" y="571500"/>
            <a:ext cx="5857875" cy="71437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i="1" dirty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ESCOLA SABATINA</a:t>
            </a:r>
          </a:p>
        </p:txBody>
      </p:sp>
      <p:sp>
        <p:nvSpPr>
          <p:cNvPr id="9221" name="CaixaDeTexto 5"/>
          <p:cNvSpPr txBox="1">
            <a:spLocks noChangeArrowheads="1"/>
          </p:cNvSpPr>
          <p:nvPr/>
        </p:nvSpPr>
        <p:spPr bwMode="auto">
          <a:xfrm>
            <a:off x="1000125" y="1428750"/>
            <a:ext cx="7429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r>
              <a:rPr lang="pt-BR"/>
              <a:t>“</a:t>
            </a:r>
            <a:r>
              <a:rPr lang="pt-BR" sz="2000"/>
              <a:t>Cada membro da Igreja, um membro da Escola Sabatina”</a:t>
            </a:r>
            <a:endParaRPr lang="pt-BR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58226"/>
              </p:ext>
            </p:extLst>
          </p:nvPr>
        </p:nvGraphicFramePr>
        <p:xfrm>
          <a:off x="500063" y="1785938"/>
          <a:ext cx="8215313" cy="4967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761"/>
                <a:gridCol w="2548783"/>
                <a:gridCol w="1628260"/>
                <a:gridCol w="1406225"/>
                <a:gridCol w="1776284"/>
              </a:tblGrid>
              <a:tr h="86131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SÁB.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 MEMBROS DA</a:t>
                      </a:r>
                    </a:p>
                    <a:p>
                      <a:pPr algn="ctr"/>
                      <a:r>
                        <a:rPr lang="pt-BR" sz="1800" dirty="0" smtClean="0"/>
                        <a:t>ESCOLA SABATINA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MEMBROS </a:t>
                      </a:r>
                    </a:p>
                    <a:p>
                      <a:pPr algn="ctr"/>
                      <a:r>
                        <a:rPr lang="pt-BR" sz="1800" dirty="0" smtClean="0"/>
                        <a:t>PRESENTES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ESTUDO </a:t>
                      </a:r>
                    </a:p>
                    <a:p>
                      <a:pPr algn="ctr"/>
                      <a:r>
                        <a:rPr lang="pt-BR" sz="1800" dirty="0" smtClean="0"/>
                        <a:t>DIÁRIO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OFERTA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07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08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09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10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11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12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518104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 smtClean="0">
                          <a:latin typeface="Arial Black" pitchFamily="34" charset="0"/>
                        </a:rPr>
                        <a:t>13</a:t>
                      </a:r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l"/>
                      <a:endParaRPr lang="pt-BR" sz="2800" b="1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</a:tr>
              <a:tr h="479248">
                <a:tc gridSpan="3">
                  <a:txBody>
                    <a:bodyPr/>
                    <a:lstStyle/>
                    <a:p>
                      <a:r>
                        <a:rPr lang="pt-BR" sz="1400" b="1" dirty="0" smtClean="0"/>
                        <a:t>Membros</a:t>
                      </a:r>
                      <a:r>
                        <a:rPr lang="pt-BR" sz="1400" b="1" baseline="0" dirty="0" smtClean="0"/>
                        <a:t> da Igreja:  XXX</a:t>
                      </a:r>
                      <a:endParaRPr lang="pt-BR" sz="2400" dirty="0">
                        <a:latin typeface="Arial Black" pitchFamily="34" charset="0"/>
                      </a:endParaRPr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pt-BR" sz="1400" b="1" dirty="0" smtClean="0"/>
                        <a:t>Alvo</a:t>
                      </a:r>
                      <a:r>
                        <a:rPr lang="pt-BR" sz="1400" b="1" baseline="0" dirty="0" smtClean="0"/>
                        <a:t> da Oferta 13º:  R$ XXX</a:t>
                      </a:r>
                      <a:endParaRPr lang="pt-BR" sz="1400" b="1" dirty="0"/>
                    </a:p>
                  </a:txBody>
                  <a:tcPr marT="45715" marB="45715"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132</TotalTime>
  <Words>105</Words>
  <Application>Microsoft Office PowerPoint</Application>
  <PresentationFormat>Apresentação na tela (4:3)</PresentationFormat>
  <Paragraphs>47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Concurso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EVALDO</dc:creator>
  <cp:lastModifiedBy>Neemias-CD</cp:lastModifiedBy>
  <cp:revision>41</cp:revision>
  <dcterms:created xsi:type="dcterms:W3CDTF">2009-07-04T10:22:47Z</dcterms:created>
  <dcterms:modified xsi:type="dcterms:W3CDTF">2014-01-03T16:24:06Z</dcterms:modified>
</cp:coreProperties>
</file>