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83" r:id="rId2"/>
    <p:sldId id="256" r:id="rId3"/>
    <p:sldId id="286" r:id="rId4"/>
    <p:sldId id="287" r:id="rId5"/>
    <p:sldId id="288" r:id="rId6"/>
    <p:sldId id="257" r:id="rId7"/>
    <p:sldId id="265" r:id="rId8"/>
    <p:sldId id="289" r:id="rId9"/>
    <p:sldId id="290" r:id="rId10"/>
    <p:sldId id="267" r:id="rId11"/>
    <p:sldId id="266" r:id="rId12"/>
    <p:sldId id="269" r:id="rId13"/>
    <p:sldId id="264" r:id="rId14"/>
    <p:sldId id="258" r:id="rId15"/>
    <p:sldId id="260" r:id="rId16"/>
    <p:sldId id="259" r:id="rId17"/>
    <p:sldId id="261" r:id="rId18"/>
    <p:sldId id="262" r:id="rId19"/>
    <p:sldId id="272" r:id="rId20"/>
    <p:sldId id="270" r:id="rId21"/>
    <p:sldId id="271" r:id="rId22"/>
    <p:sldId id="274" r:id="rId23"/>
    <p:sldId id="275" r:id="rId24"/>
    <p:sldId id="276" r:id="rId25"/>
    <p:sldId id="277" r:id="rId26"/>
    <p:sldId id="285" r:id="rId27"/>
    <p:sldId id="278" r:id="rId28"/>
    <p:sldId id="279" r:id="rId29"/>
    <p:sldId id="280" r:id="rId30"/>
    <p:sldId id="281" r:id="rId31"/>
    <p:sldId id="291" r:id="rId32"/>
    <p:sldId id="282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FE90B-D457-4495-BFCB-EF6B3C7E7A24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C1EA0-9643-4DF7-871E-7B6744124F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419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E883-8700-4E30-80E6-3A3BFDE9F820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A14E-5BE8-4BE1-8CC3-1D16709F0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7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E883-8700-4E30-80E6-3A3BFDE9F820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A14E-5BE8-4BE1-8CC3-1D16709F0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93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E883-8700-4E30-80E6-3A3BFDE9F820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A14E-5BE8-4BE1-8CC3-1D16709F0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08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E883-8700-4E30-80E6-3A3BFDE9F820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A14E-5BE8-4BE1-8CC3-1D16709F0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3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E883-8700-4E30-80E6-3A3BFDE9F820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A14E-5BE8-4BE1-8CC3-1D16709F0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607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E883-8700-4E30-80E6-3A3BFDE9F820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A14E-5BE8-4BE1-8CC3-1D16709F0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682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E883-8700-4E30-80E6-3A3BFDE9F820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A14E-5BE8-4BE1-8CC3-1D16709F0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14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E883-8700-4E30-80E6-3A3BFDE9F820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A14E-5BE8-4BE1-8CC3-1D16709F0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839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E883-8700-4E30-80E6-3A3BFDE9F820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A14E-5BE8-4BE1-8CC3-1D16709F0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718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E883-8700-4E30-80E6-3A3BFDE9F820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A14E-5BE8-4BE1-8CC3-1D16709F0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09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FE883-8700-4E30-80E6-3A3BFDE9F820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CA14E-5BE8-4BE1-8CC3-1D16709F0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34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FE883-8700-4E30-80E6-3A3BFDE9F820}" type="datetimeFigureOut">
              <a:rPr lang="pt-BR" smtClean="0"/>
              <a:t>15/06/2015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CA14E-5BE8-4BE1-8CC3-1D16709F0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16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Usuariox64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4855"/>
            <a:ext cx="8964488" cy="666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3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Tireoide</a:t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t-BR" sz="4600" dirty="0" smtClean="0"/>
              <a:t>ELA AGE NA FUNÇÃO DO:</a:t>
            </a:r>
          </a:p>
          <a:p>
            <a:r>
              <a:rPr lang="pt-BR" sz="3600" dirty="0" smtClean="0"/>
              <a:t>CORAÇÃO, CÉREBRO, FÍGADO E RINS;</a:t>
            </a:r>
          </a:p>
          <a:p>
            <a:r>
              <a:rPr lang="pt-BR" sz="3600" dirty="0" smtClean="0"/>
              <a:t>CRESCIMENTO ;</a:t>
            </a:r>
          </a:p>
          <a:p>
            <a:r>
              <a:rPr lang="pt-BR" sz="3600" dirty="0" smtClean="0"/>
              <a:t>NA REGULAÇÃO DOS CICLOS MENSTRUAIS; </a:t>
            </a:r>
          </a:p>
          <a:p>
            <a:r>
              <a:rPr lang="pt-BR" sz="3600" dirty="0" smtClean="0"/>
              <a:t>NA FERTILIDADE; </a:t>
            </a:r>
          </a:p>
          <a:p>
            <a:r>
              <a:rPr lang="pt-BR" sz="3600" dirty="0" smtClean="0"/>
              <a:t>PESO; </a:t>
            </a:r>
          </a:p>
          <a:p>
            <a:r>
              <a:rPr lang="pt-BR" sz="3600" dirty="0" smtClean="0"/>
              <a:t>MEMÓRIA;</a:t>
            </a:r>
          </a:p>
          <a:p>
            <a:r>
              <a:rPr lang="pt-BR" sz="3600" dirty="0" smtClean="0"/>
              <a:t>CONCENTRAÇÃO; </a:t>
            </a:r>
          </a:p>
          <a:p>
            <a:r>
              <a:rPr lang="pt-BR" sz="3600" dirty="0" smtClean="0"/>
              <a:t>HUMOR;</a:t>
            </a:r>
          </a:p>
          <a:p>
            <a:r>
              <a:rPr lang="pt-BR" sz="3600" dirty="0" smtClean="0"/>
              <a:t>CONTROLE EMOCIONAL. </a:t>
            </a:r>
            <a:endParaRPr lang="pt-BR" sz="3600" dirty="0"/>
          </a:p>
        </p:txBody>
      </p:sp>
      <p:sp>
        <p:nvSpPr>
          <p:cNvPr id="4" name="AutoShape 2" descr="Resultado de imagem para tireo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220" name="Picture 4" descr="https://encrypted-tbn3.gstatic.com/images?q=tbn:ANd9GcRFUlALsufcPA8Y6cLBZulnL2tdWRbq8R9LR0qF5MAvPXgaQRn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72" y="3641005"/>
            <a:ext cx="506178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074" y="0"/>
            <a:ext cx="8229600" cy="1143000"/>
          </a:xfrm>
        </p:spPr>
        <p:txBody>
          <a:bodyPr/>
          <a:lstStyle/>
          <a:p>
            <a:r>
              <a:rPr lang="pt-BR" dirty="0" smtClean="0"/>
              <a:t>CÂNCER DE </a:t>
            </a:r>
            <a:r>
              <a:rPr lang="pt-BR" b="1" dirty="0" smtClean="0"/>
              <a:t>TIREOIDE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http://image.slidesharecdn.com/cncerdetireide6ano-120226193127-phpapp01/95/cncer-de-tireide-6-ano-6-728.jpg?cb=133030769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1"/>
          <a:stretch/>
        </p:blipFill>
        <p:spPr bwMode="auto">
          <a:xfrm>
            <a:off x="9748" y="1028700"/>
            <a:ext cx="9134252" cy="584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4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http://image.slidesharecdn.com/fumocausaseconsequencias-130122145118-phpapp02/95/fumo-causas-e-consequencias-12-638.jpg?cb=13588879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88" y="-34876"/>
            <a:ext cx="9221788" cy="692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0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4" descr="BB nos Esportes :: Dia Mundial de Combate ao Fu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2"/>
            <a:ext cx="9144000" cy="68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r>
              <a:rPr lang="pt-BR" sz="5400" dirty="0" smtClean="0"/>
              <a:t>É DIFÍCIL, MAS NÃO É IMPOSSÍVEL:</a:t>
            </a:r>
            <a:endParaRPr lang="pt-BR" sz="5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sz="4800" dirty="0" smtClean="0"/>
              <a:t>AS 48 HORAS SÃO AS PIORES;</a:t>
            </a:r>
          </a:p>
          <a:p>
            <a:r>
              <a:rPr lang="pt-BR" sz="4800" dirty="0" smtClean="0"/>
              <a:t>SE VOCÊ FICAR DE 6 A 8 DIAS SEM FUMAR A VONTADE PASSARÁ;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89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31152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VOCÊ ESTÁ PRONTO PARA MUDAR?</a:t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7200" dirty="0" smtClean="0"/>
              <a:t>      </a:t>
            </a:r>
          </a:p>
          <a:p>
            <a:pPr marL="0" indent="0">
              <a:buNone/>
            </a:pPr>
            <a:r>
              <a:rPr lang="pt-BR" sz="7200" dirty="0" smtClean="0"/>
              <a:t>        NÃO  </a:t>
            </a:r>
          </a:p>
          <a:p>
            <a:pPr marL="0" indent="0">
              <a:buNone/>
            </a:pPr>
            <a:endParaRPr lang="pt-BR" sz="7200" dirty="0" smtClean="0"/>
          </a:p>
          <a:p>
            <a:pPr marL="0" indent="0">
              <a:buNone/>
            </a:pPr>
            <a:r>
              <a:rPr lang="pt-BR" sz="7200" dirty="0" smtClean="0"/>
              <a:t>        AINDA NÃO</a:t>
            </a:r>
          </a:p>
          <a:p>
            <a:pPr marL="0" indent="0">
              <a:buNone/>
            </a:pPr>
            <a:r>
              <a:rPr lang="pt-BR" sz="7200" dirty="0" smtClean="0"/>
              <a:t>      </a:t>
            </a:r>
          </a:p>
          <a:p>
            <a:pPr marL="0" indent="0">
              <a:buNone/>
            </a:pPr>
            <a:r>
              <a:rPr lang="pt-BR" sz="7200" dirty="0"/>
              <a:t> </a:t>
            </a:r>
            <a:r>
              <a:rPr lang="pt-BR" sz="7200" dirty="0" smtClean="0"/>
              <a:t>       SIM    </a:t>
            </a:r>
            <a:endParaRPr lang="pt-BR" sz="7200" dirty="0"/>
          </a:p>
          <a:p>
            <a:pPr marL="0" indent="0">
              <a:buNone/>
            </a:pPr>
            <a:endParaRPr lang="pt-BR" sz="7200" dirty="0"/>
          </a:p>
        </p:txBody>
      </p:sp>
      <p:pic>
        <p:nvPicPr>
          <p:cNvPr id="3076" name="Picture 4" descr="http://cdns2.freepik.com/fotos-gratis/icone-com-ponto-de-interrogacao_17-12251025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" y="3212976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gruponossacasa.files.wordpress.com/2012/10/right-or-wrong-button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013" r="5921" b="6038"/>
          <a:stretch/>
        </p:blipFill>
        <p:spPr bwMode="auto">
          <a:xfrm>
            <a:off x="-25077" y="1477886"/>
            <a:ext cx="1655803" cy="159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gruponossacasa.files.wordpress.com/2012/10/right-or-wrong-button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533" r="52114" b="5423"/>
          <a:stretch/>
        </p:blipFill>
        <p:spPr bwMode="auto">
          <a:xfrm>
            <a:off x="-42837" y="4941168"/>
            <a:ext cx="1684983" cy="169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8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6000" b="1" dirty="0" smtClean="0"/>
              <a:t>EFEITO DO CIGARRO EM 2014</a:t>
            </a:r>
            <a:endParaRPr lang="pt-BR" sz="6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9492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pt-BR" sz="7100" dirty="0" smtClean="0"/>
          </a:p>
          <a:p>
            <a:pPr marL="0" indent="0" algn="ctr">
              <a:buNone/>
            </a:pPr>
            <a:r>
              <a:rPr lang="pt-BR" sz="7100" dirty="0" smtClean="0"/>
              <a:t>NO BRASIL</a:t>
            </a:r>
          </a:p>
          <a:p>
            <a:endParaRPr lang="pt-BR" dirty="0"/>
          </a:p>
          <a:p>
            <a:r>
              <a:rPr lang="pt-BR" dirty="0" smtClean="0"/>
              <a:t>150 MIL INVALIDEZ;</a:t>
            </a:r>
          </a:p>
          <a:p>
            <a:r>
              <a:rPr lang="pt-BR" dirty="0" smtClean="0"/>
              <a:t>200 MIL MORTES;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sz="6000" dirty="0" smtClean="0"/>
              <a:t>NO MUNDO</a:t>
            </a:r>
          </a:p>
          <a:p>
            <a:pPr marL="0" indent="0" algn="ctr">
              <a:buNone/>
            </a:pPr>
            <a:endParaRPr lang="pt-BR" sz="6000" dirty="0" smtClean="0"/>
          </a:p>
          <a:p>
            <a:r>
              <a:rPr lang="pt-BR" dirty="0" smtClean="0"/>
              <a:t>5 MILHÕES MORRERAM;</a:t>
            </a:r>
          </a:p>
          <a:p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1270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AS INDÚSTRIAS DE TABACO CONTA COM A SUA DEPENDÊNCIA: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 descr="http://3.bp.blogspot.com/-iqKbzRkVKA8/UMx0gsr6dpI/AAAAAAAABpY/cb4UBRq5ruc/s1600/SouzaCru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4"/>
          <a:stretch/>
        </p:blipFill>
        <p:spPr bwMode="auto">
          <a:xfrm>
            <a:off x="-13148" y="1843088"/>
            <a:ext cx="9157147" cy="50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7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>
            <a:noAutofit/>
          </a:bodyPr>
          <a:lstStyle/>
          <a:p>
            <a:r>
              <a:rPr lang="pt-BR" sz="8000" b="1" dirty="0" smtClean="0">
                <a:solidFill>
                  <a:srgbClr val="FF0000"/>
                </a:solidFill>
              </a:rPr>
              <a:t>MILHÕES DE PESSOAS CONSEGUIRAM PARAR DE FUMAR!!!</a:t>
            </a:r>
            <a:endParaRPr lang="pt-BR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DICAS DE HOJE</a:t>
            </a:r>
            <a:endParaRPr lang="pt-BR" dirty="0"/>
          </a:p>
        </p:txBody>
      </p:sp>
      <p:pic>
        <p:nvPicPr>
          <p:cNvPr id="13314" name="Picture 2" descr="https://encrypted-tbn2.gstatic.com/images?q=tbn:ANd9GcQZBjCxUK1dg-0-s5q5ZWCzpMtpYT6qpUHRr6I5CC_h9LcXxo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89409"/>
            <a:ext cx="7092279" cy="465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939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ELIMINE TUDO QUE FAZ VOCÊ LEMBRAR DO CIGARRO.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83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aletp.com/images/blog/2008/05/tabagism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8"/>
            <a:ext cx="9144000" cy="680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CAFÉ DA MANHÃ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r>
              <a:rPr lang="pt-BR" sz="4800" dirty="0" smtClean="0"/>
              <a:t>ALMOÇO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                   </a:t>
            </a:r>
            <a:r>
              <a:rPr lang="pt-BR" sz="4800" dirty="0" smtClean="0"/>
              <a:t>JANTAR</a:t>
            </a:r>
            <a:endParaRPr lang="pt-BR" sz="4800" dirty="0"/>
          </a:p>
        </p:txBody>
      </p:sp>
      <p:pic>
        <p:nvPicPr>
          <p:cNvPr id="10242" name="Picture 2" descr="http://www.pontoxp.com/wp-content/uploads/2012/07/COMO-PREPARAR-UM-CAFE-DA-MANHA-SAUDAV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" y="0"/>
            <a:ext cx="3846141" cy="223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mdemulher.abril.com.br/imagem/culinaria/interna-slideshow/receita-salada-macarrao-alho-po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37569"/>
            <a:ext cx="4714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doutissima.com.br/content/uploads/2014/03/lanche-saudavel-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5" y="4618819"/>
            <a:ext cx="4176465" cy="210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2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</a:t>
            </a:r>
            <a:r>
              <a:rPr lang="pt-BR" dirty="0" smtClean="0"/>
              <a:t>NTERVALOS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CHÁ </a:t>
            </a:r>
            <a:r>
              <a:rPr lang="pt-BR" dirty="0" smtClean="0"/>
              <a:t>DE </a:t>
            </a:r>
            <a:r>
              <a:rPr lang="pt-BR" dirty="0"/>
              <a:t>ERVA CIDREIRA</a:t>
            </a:r>
          </a:p>
          <a:p>
            <a:r>
              <a:rPr lang="pt-BR" dirty="0"/>
              <a:t>CHÁ </a:t>
            </a:r>
            <a:r>
              <a:rPr lang="pt-BR" dirty="0" smtClean="0"/>
              <a:t>DE </a:t>
            </a:r>
            <a:r>
              <a:rPr lang="pt-BR" dirty="0"/>
              <a:t>MARACUJÁ</a:t>
            </a:r>
          </a:p>
          <a:p>
            <a:r>
              <a:rPr lang="pt-BR" dirty="0"/>
              <a:t>CHÁ DE CAMOMILA</a:t>
            </a:r>
          </a:p>
          <a:p>
            <a:endParaRPr lang="pt-BR" dirty="0"/>
          </a:p>
        </p:txBody>
      </p:sp>
      <p:sp>
        <p:nvSpPr>
          <p:cNvPr id="4" name="AutoShape 2" descr="Resultado de imagem para CHAS CALMANTES COM BISCOI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Resultado de imagem para CHAS CALMANTES COM BISCOIT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2294" name="Picture 6" descr="http://chabeneficios.com.br/wp-content/uploads/2013/06/cha-camomi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6650"/>
            <a:ext cx="4572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www.portalvital.com/assets/upload/imagens/conteudo/1328c6c6-721a-44f2-8d55-1f0b37083c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76651"/>
            <a:ext cx="45720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23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VOU EVITAR COMER: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AutoShape 2" descr="data:image/jpeg;base64,/9j/4AAQSkZJRgABAQAAAQABAAD/2wCEAAkGBxQTEhUUExMWFhUXFxoXFxgYGBweHxoYGBgWFhQYHBsaHSggGBwlHBcUITEhJSkrLi4uGB8zODMsNygtLisBCgoKDg0OGxAQGzQmICQsLCw0LCwsNCw0LCwsLCwsLCwsLCwsLCwsLCwsLCwsLC8sLCwsLCwsLCwsLCwsLDQsLP/AABEIAK8BHwMBIgACEQEDEQH/xAAcAAABBQEBAQAAAAAAAAAAAAAFAgMEBgcAAQj/xABGEAABAgQEAwQHBQUGBQUAAAABAhEAAwQhBRIxQVFhcQYigZETMqGxwdHwBxRCUuEjcoKS0hVDU2Li8RaDk6LCFyQzVKP/xAAaAQACAwEBAAAAAAAAAAAAAAACAwABBAUG/8QAMBEAAgIBAwIEBQMEAwAAAAAAAAECEQMSITEEQRMUIlGBkaHR8AVCYTJxseEVUsH/2gAMAwEAAhEDEQA/ANvWpg5gDjc2wJifOqM2lh9XgNi63Sb2ELnwMxrcVQr9X973gwYJij0FYfQAh3C8wPIEwapcXdWX0j2fbTkwvAQ3HTg7Dwj2GaWrSuzgmHinhB0KFBULEwwyIjYjiUuQgzJywhA3P6RV0U0Tl1YT6xSOpb3wF7SYvTKkLQufLBIsM6XJF2Ad4x7tPXGtnnLUTJ8tDkFaAkJfQJSPC5ANoBzKbIXFm3jLk6rlUJc/4NC7TSpspa6uWHlhbhYYhOZjLPN8wipKrysmZNWovq5cltA58IOdliibTzKWom5MyhMOcsEpSkEKvbVJ5RUamWchTYnM1i4sdRxEY8iUnfuLmu5oXYDtdO9JTyFrSJPeHeYEguUd48CQABrpGux879m8Q+7z0LCBMyBkguwVsq241ja8CxWdPSFKlZEt6yi2YtcpTqA76mNnSZlWlvf/AMDx20HY6GPTQoTo3akMpjsdACr7Z0UuZ6Jc8Zt2CiAeBUkEA8oL0dbLmpCpawpJu44HSKU4t0mVZIjo6OgiHR0dHRCHR0dHRCHR0dHRCHR0dHRCHR0dHRCHR0dHRCHR0dHRCHR0dHRCFfVMJim9vMamypEz7uAVgbh+F2NtHt0i21kwJB4m3noIoPaRZStQWPWS/LnCMkqNWCGpkzDMUEyRLmABlJBYW1uTw4w8JCVKtY2L+64MVzAClNPJR+bX90HTo8WMTAkno8BB2txs009g5h04pU3j4fCLGk5geYYxTqKuCwFA8xyMO4njhkyFqB7wSQknn3Q/QkGGa0lZnyJkHtR29l0LSUy1TJuiUCwtuVNvyBiq9r8ZNciWCJcuYkuUEuUuL/tCwPQJ8TAyvnhE2dMSxQBkSpTEkuk5gTceqC/NoGS6ioWCJUoMuUZZVlB9YupRWR3Vc3sABGB5ZZNuEZ2xtVb6JORBBcuq+pheDT05/STe/lPdSNM3E9Pf0vfsSraWdJEldNKJCQlBSEultWWGI8Iqh7PTGKZTIHFSrnqcsLlX7Xf8k8KXbcjonSfSKnTVzMywxScuTo5ckAAbc92BfAOzwnTAqeoolnMoGX383AAiw3ueEVaoopkqZlVmUoB7XtxtCqXE1oICZkxGUksDoo2JYxP7g6GnuXBNGiVMXkUClKmSphdNilxsq942GjUTLQ5c5Q9t2vGCnEamd30TgVSxmykBKrfiD2W3DXkYuWH9sV0dGk1E8z6iYApKFM0pLd3MoXUTq2ugtDsDhBt+5cJU6ZpM+elDZiA5YcydAOJij9qO22UzqeWJkuaggJmDKoOGJcbBnB1iT2FpVL/93UrKp00FctKj6svTMlL2ew5BuMQO1+H00xXpVzpgWdLI8vVCiOp3hmSU3C47fYObenYomI06/SKzBIJZXc9UgiyktZjrbyEWnsHifopqUOyVkmYdXASyAfypDkvFNxKpEshySLhJGnEjlqYi0vaJSHyMATc7sNB0jBjUtSkjOrTs3uTjRUXCCJQd1qLE8MqeGlzECr7RqUWQS3IH36RQKTtNMmIHfKvIfECPE44pyFugji1xtG7zKoJzbLpKr5oI768u4CrtrvYdYslHjyFrEtKVk8bFgNyXeMvGOAi6h0UpvdDmHdpBKWFMeOVKyAojTMwdQ5RS6pR7kjI2ETBCgYqXZ/tfKqCEEhEwuyXseABOquQiyAxrhmU1aH0nwSo6IoUY8E1XGD1omklx0MidyhQmiC1IqmOR0J9II9Bi7KPY6OjohDo6OjohDo6OjohCqYjRrJSQl2vqPHeM87f1CgoBQKT+FxrxAjW5NWDoIiYlTomJKFISoHZQBB84yZN1aNuJ6XTRgmH4q3o22HxU8WKtxkC76+6CuJ/Z3JnS/SUhEmcknNLd0G5sHugnV9L+MUvGOzNXLP7QNLCXK094W9YAizjS7X4xmbfKezNM5KPPYew7tH6OYUpdQzFhyOvteJGMdoipgQ9wAnZ3cPx0/wB4pisQ/BTpLn8TOpXQaxKRhk9IC5rIALso38tj1aLlGTW7pGDJmUgziuIFJlqlrGYoeYCLpmZlBSQNAGCYD1GKTVnvTFKHB/hEczUlRKwcpOosR0+UP0tHnU0pWaz823cFvY8AoRXYztMk0VapF7M2/HjyiwYCJM9JMyetSg/7NLje3g/CK5WUc1OUegmKU9xlUxAPIac4IU6lAlU5RzrN2tkDFwlJIG7cdRxiNpK2SMWt6CGN4gJYaXc6FWt9Qkcra7kcorSnUSo3Jueu8G1zJMtSxmKh3WJSynAu406NEczUqUShCySG7oPnYG8KTrYbOGrfuQyAkftFEHUJGo0I6QSpZxnlC5TpqkXPBYBYKGwUAzhu9c62iTQ9l1LuqQQ93mzC5JPBJd+sXPBuzsuWEkoluNwgAvcNmcqV4mHwg3wgodLNv1bInyZU85iqsSZikIExYlAEZSSpCWI7rnVniv472NrJizME1M4NZKRlU2yUhRKfEqdzFwk06QS5Ls5ZuF/jEmUsJGuzqYn690afCTVM0z6fC1tZlGHdiK2omATkGmkg95SikrPQAkku1ywgDinZ6fKmzZYlzF+i1UlCiMuoW4DAEX8+EbymbqoEizZX0NiC3OKX2uwY1aR6NYROSe4pRIBSdUqIBLEXB2PjASglsivJXjbjyij9ipK1kq/ACwJBZz1YEdC4ixY/hZyFbHu7Au3PmmPEYfWU7emlSTKF1LkzLhIDkhC2KuLC8TcE7QyqjMASybOR62rsDsw3bXaAlCNbnOWHJOVRVkLsrNVT1BzIRNlrSULFlJNgrXQsfiIuWH4LQKmlQshaGVKUCUhRu6FeshjbxiHhuH082WSlJDWB/KABZtG63sbxDM4y5gRMOUJLvsU8QxDvFwhFR33G5sGXA/Ui9UHZellZSmSkkaKVc6uPEcdYNgxX+z3aNFU4RLmJCBdSmbkHBJdrwdChxh2NwauHAS42FxwhIMc8MLFNHPCXjniEPXjwmPCY8eKsuhXpDChPMNGEmJqZKRJFSeAhQqRwiJHPF62VoRNTPSd4cBgYFQsKi1kKcDP5GOk+so+H6WgvS4lmHdjOKZzFkwqaQwjhRzzuj0uTp4VaLElZRMCgcoVvzd2I4awvE5KVJmZQGmJyzUbOB+zmM12052G0ScPphNSU7EbwFnTFSakSlHMlikdFCz+IaGSU8VPs38n+fYzJLK2lyl80ZtV0Qp5y7JTmUoEgAEqRlzK5DvDRg4Nt4FYnWgpUh8wItyLtr4GDX2loQKhkgOpCVA5j3bkEM2hyvrwiN2Q7NiaPSzD3EmyfzHny98aYrVvZy5dM5ZHpC+FYBSzpKFzKZiQG7y7j8zJNnOxiwUXZOmlnuJyKYXTmJ6El2hdCCFXCm4lvZr7RD6qspUASjmSrbTxLtb/aNMIqtzb4KjVc+5L+6ugpSSjRjqbcLsNYHqweWcuYLPesSRY8bEtE2bVAaBTE6sQE8y4iIJhUpwpbbZUpIB0bM1jygmkHGxRw2SCVejTYs5I6li7i8PykobuMoP8AgY+ZFvbChKUnvDKXs5bMDuNGKSX6PCpyVAZmS4tdztrZrRFBLeiakepDXuBpYORfgH25RKlJBHdfjct7Ih0q1KJ/aptbuJ49SYf9EwfMpTc206a+MGgJLsPLmMrRJO4voPDXWHJc1IFyALMQ299Nz84al5ZiSMzHYvrwPntFexipSlORCnIJBbh142HnATnpWw3p+n8SVPYNz8VT3kgh3vZn5wMqV3JRbgWvq4+MAKWec2YAsRx1bjx6Q8qvDNwb2tCNVrc6XgLG1pBtZ2TVNmkmYTJzPLQ5AS4Gbo1xZtBB/DcDlye4iW6ilWX8oJBDkvcxNw6qzS0kJUoN+EDYkNqIIpnLAcSwBzUl9ORLbQ6MFSs5TSxSehVuzyimqJs8mWgsEsBm4sA9r+MSq2gTMSykhSdtHD8OHOBs0KUylkJ3HH578YJYfUDK2pG/L4xbS7lzjrjx8CtV1cqUoU5VKlSx3iy1OQdCAABfiXgxT44Zah+1zd3KlLEpAszBIuWHthWOYHJqkpE0E5CClSSxF3KXGxa4+MNInCQBLkIQg7ZUiwDOSdSbjcwOmnuc5dDNy9Mtiy0mLktmQpPFRZI6gKL++J0zEkJYFYDxTkVK/wAZBXsXba5ERaisZ/SJtuXKhyJ4dYM1R6NcN2XkYtLOiocFcnnFBl1iLlKwSAAA4dutzHkyeFCyiOJub+FvZF2F5SN9y8nF0AsXHNolyahKg6S8ZUpU9yoHOkfla7Bw31tFg7J40VWWS/PVuDQvW06Y3J+nx8Nyg7ovEeQhuEeOYM5dDjx0N547NFWXQsR0IziFBUQoxjDknMG/SLJRSALm5gDKWEl/ZBOXXlmAtxjjRlFcnpJqT4LVhdblU1oCdvpo7sxJ7w9Y8hcQOmVOUZiTATGsWdJB03hks+uGigMWDRk8Qr2PqM+eqaXYhIB5JSB8Ikdmq8omgXykZW0fYeN4l4zJTJpA475QAOJJAeKrTTjYDl5w/Gnp/sJx0pOu5pkxmYoWAwObMSTuxYuI8qpS0kDKkIU4TlAJI17ySQAde9mPhA3BatK5ffSFK/KQSDvo9jqHieqblSAJJWk3fMFaEkBiHtytaNakmW4tP8+4qQvKkpUrKzn9oCVHgO66R1BMFZCE5gls13BUi7XJewDDjAhJOUm6C+ZnzE6bXYWG8TMKSlIU5UkrHcc6XHEOxbnrBIGa2vuGJkxKgw7qBYAEiwZy45++EyaVKbggqHFRc23iJMpZoH7Mhnc7uTq3iTYmESmsCS1wxNyR6xO491tIKxcYbUmECRuCG2305e+HZK0IDqYI4khzze5MAsWxo5UhCQyVbuWGgN93gFUValq7yhcn6GzQqWb2NWPo9vW6QWxHG7LEsM5N9Dx4xX1VLpY6v1v5HnET07NbR/q8QqirHlx+EJpt2zapRgqXAdRWZQS9vo+GkVybipmKypLIG43bQdIhVOJFfcS7bnjyibhEoBTFB11DeFiYNRpbmeWXXKolmwVSSkSwpSFGxYnY6No5i0TJc1LejGfmpSUsOPMdBFckzkmzd1N76vwtqw84OyahSw5s+xFgNg2r+MNgzPlT5HpdKpT5lAXchJzHzIsOUTKabLlakk8SYFzlzAriLJUySGGur8OHGJkmjClOrK2obUvuT8GgmLjXd7fwGFTPEexufsgUhTTFZWAe4KeN7H58YKzwGDEaDzgTUrWLy0pKmuC4uH5t5xRcVsxmukKUthd+jP1e20dRURS4WsKLXCRYjm4JMR/v5Ke9ImF2K2y68R3tI8olBWZSELvspBSX4gkgjwF4ll6WluEDTgF5QSki5CR63Vt4bqFTHeX61nDDTfYe+EpllwUpWkm4S5u20SJMhSrqa53uQw0L6e2DFcESoTMYJQcpJuoWYnUkfKGpNUULHpJd3AzAN5kWIghNptQFAPbZvJ3iArCpgLpmk7F9dzsb++AlG+BuLJFbP8+JfMIn5km/MDgIINFF7PVmRXdC1XYnZw722i8omAgEbxIu0c/q8LxzvszmjzLzhREeRdGUSx5R5lAuRCnhMy4bjFS2RaMZAJ84kImML+AgRMqzoC0MLreccPw2z1CaaCeI1tvdEDBMNVV1CUN+zSQqYf8AKDp4m3nA+bWgm8aD2OUlMoZBZRuojU9d2jX0+L1bmTquo0wqJTftKopsuaFEEylBkHUAj1kngd+fhFSpJlxbeNd+0VOajUDckgjqC490Y3Tq1EbtKWxhxZLplkoqohQU51JPG5+UWaWxSFpUQ+iRez3AGx5vtpFKpyT7ot3Zma6wlS2TqfAGzbQvhnRi7iF6Wju/ezAbBiA2bvK4m/nEqollJSwBF20cBrOX01HG8NTcRQgtLSNbXtzN9yPdEZOMBLhWUFViUjbw1g9aonhTbsmyJpUsDMPB2Dc92t5w3i+KMEAFw7F9Tz5RCnY2gMhAIS4fQP5QFr6l1eLt12ELc72Rohi0+qSF4jVZyd+Xjr7IZXNHEDnw8n4RArZyQHLDz+ngdOmKmnKgFumsWkBPKke1eIs+Xp0gWAVFlEneCf3BhpYa+4w6KIjhpa4g00uDNKMpPch0tOxcbG58WiwIkk7sWcuNtQ3tvDEunASWvYH23eJMsHmQW1vpqPC9oj3GQSjsG8OnpGovx3tp484lUqwvUFxq1jfUE77WganLc3G7Dw/WJtEAlgXNiS53JceQtFoqSQZzqCDYWsAH02ZtTEynUpQuCkNfj1PDpAlFSSe7pu539kEkzglL5mJZ/r62gnIWsTJUmaBY6cvq+z849qVZQFsSP8uptw3iMJgzC4ZntdwQPjEqbM7hZ2F+7rYaDW9zEXBJckSpp++k3II7oANuDgd4awyKO5WlaxMcA2cADTulrdOMezap0BTrVdgpAGaxAylLMdNW8o8kqSlLqVOJBPrO3Q91h0iWCotIkSVKQQhWZSlOcydAOh9WPZ2gK3CRopJDvcMeA6xEn4gnMnVb91JS9jq1vjaJqsxFzlGrlQIHBx+sEgJKmmcZBNs6WZ0nUkjjf2wsKUSGCRscxIPUM4aFIWU94su1yn/dz4R4iaVp/CoPbY8vEQQsSlBUWUHb8WrvwNmiw4XVpAyniwfjFfUpaT6pKNgznnodOsemcXB9gFx4h4FluPiLS+C55o5+cDMGqs4Y7QVCYi3Odkg4S0s8cwqSHV0D+cIUmHqFN1Hm3lFpXJIW3UWz5zmBV8pERZdDOmrCEgqUdEj60ghM6n66Rafs6ps00kJdQUklR/ILlN76/DhHNw7ySOtlk1FsD4D2PUpQM1svBJ35lvdF3kVSQlEoApEs5W2H5SG2IfyiXNkZErCTZNgG0HF4D1C0IT6RXQtqb3PxjVFOEtzPNaok7tNTBcgtcNGL4hQGWskaGNxljNLbUNxL6c/nFA7S4QcxZ242/wB4LI6qSBw/9SlyJsGsGq2WOOnvEBaqjKTDn3SfKylUtQChmSQHtto/IsWOkDtJWjbjzaXTLHVz3vdx83ED6ipc6xFnVm5sdxwO8Q11QgFE3zzLlMKidz5wjEaxn/h9ggaKm/siJUzypQD9YKMNxGTqPSSpU0zJmlh5cvGC0tILk7WAHAaX3gVhRZR0uC3XaD8hAKWUNdCdOfwi5bMrD6lbPcvqgB0n/ce0RIThrkWKX46b2JiTQye8km4GYcbgbdB74fmhRT6wcmySeBdyzxLHJCJaMsz1VEqSBmSCbD1m9kJm5VKYOymJG4I1frbzh6qUt0lKs5fYMbhtTtDM1DB3SVsSTm8wXFlMzeMEmLlE9lyw7AO1z0AfK/l5RPylhcAqa/71xwtAukQVB8wALXu+4a2x4w5Pr0yiAkksGZ3vFN0XGLbpBmWoJBJ0Hlpp9cYj1FS6hdww87Ag/WhgJLqyotx4nbSFy1lmOo+vaPdC9Vs1qCgrDMmqsS90lwf8rjSD2EViZgKeWvK+o6+8RSJVTlURt8DeJ2FYl6PqCwG5eze6DTpiMkFKLLXTpS2ch1pfvjgDcEaBmZo6XOBfv5yrQJduBD6njfhAbClqTm/alLl1JXuWBU2w6h4LCehTkFPeFwCXdrX46w1GOcab/Pz4EpLksUZmF3bjx1huYFLfKMunrPduBD+2A9VVqCXRNWSi5swINsrM+Y7QRpMRQtmWbp0Idhp4H5QVoB42lZ7NkjMFKBQeKSAFfM+ENyacEkhwpyyiQX8AQPFolzJgSABlKTqS9m0LPEauTJyvls4cpOXXkNesR0SOpkuUcovuWcEqsdyNtdIcEsMQCbjxD/DrAn70gEKClFHBy4131PSCtAoKuLpO72fd3vp9CK1BPG1uFsBDK0AcGDzQFwhitR/KG8z+kF3ERHO6p3MU8S6NLJHO8QSrbjaCiAwhmJXJsyZOKPnulwsqWlBVlClAZjoHLPbaNfwbD5VPJCEAWGu5J1JPOM9+7H6/WDdLjCggJW7iwU2vB/nHK6fKoN6jqZ8cprYKVtQnvIV+IuPLeKbXJBmIQ/dKg/R7nyeFYrjOV373neBdHUGonS0pCtXJtpDpZtfAUMeiO5f8PWhSQBa0DMcpxwg1IpWDC9txDNXJs2Vxy/2jVVxpmJSqVopeA4J6arGZPdR3y41Zgn2kHwi14h2ACwSDc3hzs1JAnqF3I35H9YuFVNKRaLxYo6dyZeonGXpMVx/7O5wJKQT7YpWJ4DOkf/IhQHG7fpH0eMZBOVQhFXSSpqSCAQRoYZ4S/ayealxJHzMUOGbyhpchQ5xeu3vZH7ov0ssEyVHTX0ajt+6dvLhFco6Rc31ELW2uVJLdeEZ3KUXQ9NTV2QcOmDNfyNosMuaW7qgBwVtzvECoweYliqVMSdiUEe+GisixsPreFydm7psiWzDkiuIsSnRrbXc9HPvMNT65Wa3sPzgWKkBQI00IBPBt4ROnpfceIgWmzbHIkT/v6gR3vraOTihBPOBU084aWttItQYEs6J6q5RGpbSOXUkgF/oQNlzYUlcHoE+YsM0dSxET51Q14rUuaXaJM+pAF/OAppjllTjuS6qq30hnD55KsxMCZlSVam20EqUMIOUaW4nHm1S24LWasrSyjmGvQtpEvDp4VLSl+8n2asdtue8ViXNVtC6eepyc1z7W3gVJmlxi9i5S0CWSoKzghzqO9xDcm3iEqWgqJlFQUWJLkvYbE2uD5wGp8SmA6m3GFyKzvEg3ba0W8hI4ad2TanEFgCWoixzW1JuB01NokS8TSUZVB7HXm3yiuVNRmWXePUuRr9fTxVuwvS1QZmTspTlNifYRB/AzZyWBNwOUUpCyQA5txi5YISABfqPq0Ve4UlWMu2CGx5mC46wKw2UUpDtBEHl9eEPhxueZzO5tj8kOpO+8FBA+iHeJggI04VtZkyvcoE3DhfutAutpAnR4OCVcm79Yi1dCol8xbwYex4480muDpQm0+SqTqQq2g52VwEJUVteFmgUC9y3C3sNjBWnxuVLSywpJHEanQAEbmBwRSlcg8s5ONRCfoBCJsh7XgfNq1zDdRSOCT8dTEyRRJUpKAA6vxKuzBzY6mOqk2YXtyA8anrpimajvFKg6eKfxC2luUG5GOyqiXmlrBtcGykngRtBCowVEtJV3VDmkAuSwI+XtgbTBOplp8hFqEovnYpzjJcborGMVxSqxvEWR2mUnWNEkz5Y/CnyESBWI4D2QXhS7SJ40apxM4rO1EpaCmYn0gIulgc3EEbxVccxCZPaXKlGVIR6stCWBPEhMbp99RwHlDazIUXVLST0EDPBKS/q+hcOoin/T9T58l0kzgvnYwidh5GwHUfOPoNNBTC4ky/5BbnDC+yNH64lgEF8zvfmFOkjk0J8o/cf51ex87z8IUfwLbikFoYmYLNOgWeqDH0nOwimIZVNKyn/IB7hEQ4DQ/wD10jo4+MEummv3E86vZnzn/YtRtKUrok/KHB2fqWcyVg9I+hjhFEm4kgeP6wk0tIP7pPif1gvCmu6KfVJ9mfO8vAKjX0ZHF7Q9LwOb+Q+F43ifUUgN5KH6fpEijq5WYBAloHAAJf2QTxN8sFdVXCMBTgM0Fsqn4Nf2RMkdn5x/ulHq3xMfQIoqEd5SZWfUqU2bNxB114R76QFBL7nK4uU7E+EC+ntclebd1R834j2emILqRkP1q2kRkqWixHjtGsdtEJdJsXcED65GLFR/ZRQJSGM5QN7zAf8AxhMYylKUPavqafHWKMZ+9/QwtFS27RJCmSC6S4fU6m++8ber7J8OOqJh/wCYfhHn/pLhv5Jv/VV84Py8hi/U4LmzE5S2Gx8/hEiXOIBOV/CNnT9lGGj+6mf9aZ/VEiV9mmHJ0kq8Zsz+qJ5aQf8AysK4f58TAAs3zWOY29oh1KjsDG/j7PcPH9x/+i/6ofR2JoRYSB/Mv+qKfTZH7fnwFr9Uiuz/AD4mDUkuYqwSfExfezVKXDnmfhrGhS+yVGnSnT5q+cTJODSE6Skjz+Jil0mS7bRWT9W1Q0pAeSoHTaJcs84KCiljRA8oUKZP5R5RpWFnMeZDVGnWJcISkDaFNDoqlQmTt2UzM8eH6Z/fDhwuYNFhX7wb2g/CGFyZqdZb/ul/e0cx9PkXKNyywfDPVAQNxKlE6ZJlEsCsEngx198SVVAGrp/eBHt0hqqlekAUhQzpcJAI7z6gH82jcbiFaLdNDoyrezvviELEtakoXfK9gsCzh9D/AJTfrrEufW5EuogAXcxmeMlRWrM76MoaNteIlNOIOUKLNYE2HHKDoWhkeqpPYY+ltrcvFd2xXpLBUNAqYrKPAFyfZFexftXVIAOaXc6BJt5qgXMWAkOpuGY78v0iPMVLV60xv4VH4CKWbJLf/QTxYobf7JEvtjVn/CP8B/qh0duqlPrS0eBUPjEBFPK2nJ8UqEezKBBDellH+Ij3iDWTKmA44mFpP2jr/FJ8lkfCJiftEP8Agkfx/wCmKirBQ5Zcsg3tMT84eRhhZgpP86fnBSnk7X8gYxxd6+ZakfaXMSbSlfzj5QtP2jrJcSR5j+mKn/Y6uI/nR/VEqTgyjZ0eMxH9UC8mX2fyLWPD7r5lnmfaDUK/u3/5n+mEHtbUK1QgfxE+5or07D/R3K5YPD0iSfIGGpk5P+In/uPuEB4mZ82Fowrig/Mx6oP4kDwJ96oSnF5x1nN+6lPlpAD7yj/EfolXxaPDUoH5z4AfExTc+7+oS0dl9A3PrCR3pkw9Vq9wtFfr0FUxORSkgakKLvx1j2ZXp4eavk0MHEk/lT/3f1RS1dn/AJ+wTruv8fcP0uKz5ZtUZx+WZcM4/Ebv4wfxHtMmWci1lKmBISFKF7uCBp1Y8YocjEAC5BI3vt7G+rx7WVa5iyr0FQeBEpRcDQvDMUssXtuhWVYpc7MsGL4qmcgBBUFAhQdKh11ja+yNUZtFTrOplpB6pGU+0GPnL7xOYNTz/GWry0jaPsuxZqBCag+jWFLAC+6cuYlNjfQxsxqWpyZizSjoUYvuXyOiArGZABJmpYa3in439q1LK7slKp6uI7qfMh/ZDZSUeTPGEpcIv8JKg7b/AC194jG5/wBsFSfUp5QHPMr3KERV/apWEgmVJs7MlQ16qLwvzGP3G+WyextpjmjDZv2m1x3Sn+H5NEZXb+sV/fDwJH/lAvqsaLXSZGb5lj1owJPauqOs1X8xPvMOf2tOV/eE8X/UQD63H/P58Q/JT/g3dShuR5wyqslDWYgdVD5xiKahbvmHi3yi79iZGcErSk+D2Jt7jBQ6qM5KKQM+lcI6my5KxenGs+V/On5wg43T/wCKk9HPuESZcpI0AHhDrxqMoHKTCFCCBRCDKgygYtA4REnYZLWC6Rfdr+cGlSIaNPAuKfJak1wZvj+E1EsvlE+WNMyXI6t3h5xTamT6aYlEumCZmZwQpZZtT6M+sdWfSN49BHgpwC4AfiwfzjO+n3tP6WaF1G1NfJ0ZTR9hpnrTXBOpDKV4uR5QST2Nph6ypvjb/wAY0ZUuGzJEA+ji+4fnJGfnsPSq9Va/ApPwhhXYGVtNUPARoEzD0HVIhheGDZSh4v73hUujl2DXV+5n8zsADpP/AOz/AFQ2rsCf8cfyf6ovq8OWNFA9XHuPwhibJWn1kluSgfe0Jl0012GrqU+5Rv8AgFX+On+Q/OFJ7BcZ48Ef6ouCJ4Ngp/CPWvr4QlxoYsj9ypJ7Cp3nnwQP6oWnsFIe8yYf5R8IthPOEZ4rgmuTK7/wRIGmY9T8hDE/sUh9D1CveDFsSqF54lJk1yKDP7GFJskEdIgVfZs/kF7DQxpoU4jvQpOzxWl9mTxPdGNT+zy03SCnq7e2EopKlAyoJAGgCyzdHjY1USSYhz8GQToOp/SC1ZETVFmUy6apPrLI/jJjlYdM1JJ8T8Y06dgA1AHh+sQajCMtyPKAlkmuQ1pZnn3AjUGH0Ux4CNAk4QFMc1uDfF4MU/ZyXrlB5xcVKZTyRiZX90P5Y9+6nYHyPwjYEdn5Y/CBDwwCXsPd/vDFgkD5iJjyKFZ/CfL4RIl4Uo6oI8G+YjWjgadvr4+2PBhQG3kYvy8ieYiZXL7PTfwpLciDEuRgVQNvMNGmGgH5QfL69scJYBYuPE/qIvy/uyvMexnX9j1A1Q/QvGndj6PJK0bbyDfOPESRw9g+DQboZeVIEaOmw6Z2Z+ozaoUSQI9jwQqN5h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xQTEhUUExMWFhUXFxoXFxgYGBweHxoYGBgWFhQYHBsaHSggGBwlHBcUITEhJSkrLi4uGB8zODMsNygtLisBCgoKDg0OGxAQGzQmICQsLCw0LCwsNCw0LCwsLCwsLCwsLCwsLCwsLCwsLCwsLC8sLCwsLCwsLCwsLCwsLDQsLP/AABEIAK8BHwMBIgACEQEDEQH/xAAcAAABBQEBAQAAAAAAAAAAAAAFAgMEBgcAAQj/xABGEAABAgQEAwQHBQUGBQUAAAABAhEAAwQhBRIxQVFhcQYigZETMqGxwdHwBxRCUuEjcoKS0hVDU2Li8RaDk6LCFyQzVKP/xAAaAQACAwEBAAAAAAAAAAAAAAACAwABBAUG/8QAMBEAAgIBAwIEBQMEAwAAAAAAAAECEQMSITEEQRMUIlGBkaHR8AVCYTJxseEVUsH/2gAMAwEAAhEDEQA/ANvWpg5gDjc2wJifOqM2lh9XgNi63Sb2ELnwMxrcVQr9X973gwYJij0FYfQAh3C8wPIEwapcXdWX0j2fbTkwvAQ3HTg7Dwj2GaWrSuzgmHinhB0KFBULEwwyIjYjiUuQgzJywhA3P6RV0U0Tl1YT6xSOpb3wF7SYvTKkLQufLBIsM6XJF2Ad4x7tPXGtnnLUTJ8tDkFaAkJfQJSPC5ANoBzKbIXFm3jLk6rlUJc/4NC7TSpspa6uWHlhbhYYhOZjLPN8wipKrysmZNWovq5cltA58IOdliibTzKWom5MyhMOcsEpSkEKvbVJ5RUamWchTYnM1i4sdRxEY8iUnfuLmu5oXYDtdO9JTyFrSJPeHeYEguUd48CQABrpGux879m8Q+7z0LCBMyBkguwVsq241ja8CxWdPSFKlZEt6yi2YtcpTqA76mNnSZlWlvf/AMDx20HY6GPTQoTo3akMpjsdACr7Z0UuZ6Jc8Zt2CiAeBUkEA8oL0dbLmpCpawpJu44HSKU4t0mVZIjo6OgiHR0dHRCHR0dHRCHR0dHRCHR0dHRCHR0dHRCHR0dHRCHR0dHRCHR0dHRCFfVMJim9vMamypEz7uAVgbh+F2NtHt0i21kwJB4m3noIoPaRZStQWPWS/LnCMkqNWCGpkzDMUEyRLmABlJBYW1uTw4w8JCVKtY2L+64MVzAClNPJR+bX90HTo8WMTAkno8BB2txs009g5h04pU3j4fCLGk5geYYxTqKuCwFA8xyMO4njhkyFqB7wSQknn3Q/QkGGa0lZnyJkHtR29l0LSUy1TJuiUCwtuVNvyBiq9r8ZNciWCJcuYkuUEuUuL/tCwPQJ8TAyvnhE2dMSxQBkSpTEkuk5gTceqC/NoGS6ioWCJUoMuUZZVlB9YupRWR3Vc3sABGB5ZZNuEZ2xtVb6JORBBcuq+pheDT05/STe/lPdSNM3E9Pf0vfsSraWdJEldNKJCQlBSEultWWGI8Iqh7PTGKZTIHFSrnqcsLlX7Xf8k8KXbcjonSfSKnTVzMywxScuTo5ckAAbc92BfAOzwnTAqeoolnMoGX383AAiw3ueEVaoopkqZlVmUoB7XtxtCqXE1oICZkxGUksDoo2JYxP7g6GnuXBNGiVMXkUClKmSphdNilxsq942GjUTLQ5c5Q9t2vGCnEamd30TgVSxmykBKrfiD2W3DXkYuWH9sV0dGk1E8z6iYApKFM0pLd3MoXUTq2ugtDsDhBt+5cJU6ZpM+elDZiA5YcydAOJij9qO22UzqeWJkuaggJmDKoOGJcbBnB1iT2FpVL/93UrKp00FctKj6svTMlL2ew5BuMQO1+H00xXpVzpgWdLI8vVCiOp3hmSU3C47fYObenYomI06/SKzBIJZXc9UgiyktZjrbyEWnsHifopqUOyVkmYdXASyAfypDkvFNxKpEshySLhJGnEjlqYi0vaJSHyMATc7sNB0jBjUtSkjOrTs3uTjRUXCCJQd1qLE8MqeGlzECr7RqUWQS3IH36RQKTtNMmIHfKvIfECPE44pyFugji1xtG7zKoJzbLpKr5oI768u4CrtrvYdYslHjyFrEtKVk8bFgNyXeMvGOAi6h0UpvdDmHdpBKWFMeOVKyAojTMwdQ5RS6pR7kjI2ETBCgYqXZ/tfKqCEEhEwuyXseABOquQiyAxrhmU1aH0nwSo6IoUY8E1XGD1omklx0MidyhQmiC1IqmOR0J9II9Bi7KPY6OjohDo6OjohDo6OjohCqYjRrJSQl2vqPHeM87f1CgoBQKT+FxrxAjW5NWDoIiYlTomJKFISoHZQBB84yZN1aNuJ6XTRgmH4q3o22HxU8WKtxkC76+6CuJ/Z3JnS/SUhEmcknNLd0G5sHugnV9L+MUvGOzNXLP7QNLCXK094W9YAizjS7X4xmbfKezNM5KPPYew7tH6OYUpdQzFhyOvteJGMdoipgQ9wAnZ3cPx0/wB4pisQ/BTpLn8TOpXQaxKRhk9IC5rIALso38tj1aLlGTW7pGDJmUgziuIFJlqlrGYoeYCLpmZlBSQNAGCYD1GKTVnvTFKHB/hEczUlRKwcpOosR0+UP0tHnU0pWaz823cFvY8AoRXYztMk0VapF7M2/HjyiwYCJM9JMyetSg/7NLje3g/CK5WUc1OUegmKU9xlUxAPIac4IU6lAlU5RzrN2tkDFwlJIG7cdRxiNpK2SMWt6CGN4gJYaXc6FWt9Qkcra7kcorSnUSo3Jueu8G1zJMtSxmKh3WJSynAu406NEczUqUShCySG7oPnYG8KTrYbOGrfuQyAkftFEHUJGo0I6QSpZxnlC5TpqkXPBYBYKGwUAzhu9c62iTQ9l1LuqQQ93mzC5JPBJd+sXPBuzsuWEkoluNwgAvcNmcqV4mHwg3wgodLNv1bInyZU85iqsSZikIExYlAEZSSpCWI7rnVniv472NrJizME1M4NZKRlU2yUhRKfEqdzFwk06QS5Ls5ZuF/jEmUsJGuzqYn690afCTVM0z6fC1tZlGHdiK2omATkGmkg95SikrPQAkku1ywgDinZ6fKmzZYlzF+i1UlCiMuoW4DAEX8+EbymbqoEizZX0NiC3OKX2uwY1aR6NYROSe4pRIBSdUqIBLEXB2PjASglsivJXjbjyij9ipK1kq/ACwJBZz1YEdC4ixY/hZyFbHu7Au3PmmPEYfWU7emlSTKF1LkzLhIDkhC2KuLC8TcE7QyqjMASybOR62rsDsw3bXaAlCNbnOWHJOVRVkLsrNVT1BzIRNlrSULFlJNgrXQsfiIuWH4LQKmlQshaGVKUCUhRu6FeshjbxiHhuH082WSlJDWB/KABZtG63sbxDM4y5gRMOUJLvsU8QxDvFwhFR33G5sGXA/Ui9UHZellZSmSkkaKVc6uPEcdYNgxX+z3aNFU4RLmJCBdSmbkHBJdrwdChxh2NwauHAS42FxwhIMc8MLFNHPCXjniEPXjwmPCY8eKsuhXpDChPMNGEmJqZKRJFSeAhQqRwiJHPF62VoRNTPSd4cBgYFQsKi1kKcDP5GOk+so+H6WgvS4lmHdjOKZzFkwqaQwjhRzzuj0uTp4VaLElZRMCgcoVvzd2I4awvE5KVJmZQGmJyzUbOB+zmM12052G0ScPphNSU7EbwFnTFSakSlHMlikdFCz+IaGSU8VPs38n+fYzJLK2lyl80ZtV0Qp5y7JTmUoEgAEqRlzK5DvDRg4Nt4FYnWgpUh8wItyLtr4GDX2loQKhkgOpCVA5j3bkEM2hyvrwiN2Q7NiaPSzD3EmyfzHny98aYrVvZy5dM5ZHpC+FYBSzpKFzKZiQG7y7j8zJNnOxiwUXZOmlnuJyKYXTmJ6El2hdCCFXCm4lvZr7RD6qspUASjmSrbTxLtb/aNMIqtzb4KjVc+5L+6ugpSSjRjqbcLsNYHqweWcuYLPesSRY8bEtE2bVAaBTE6sQE8y4iIJhUpwpbbZUpIB0bM1jygmkHGxRw2SCVejTYs5I6li7i8PykobuMoP8AgY+ZFvbChKUnvDKXs5bMDuNGKSX6PCpyVAZmS4tdztrZrRFBLeiakepDXuBpYORfgH25RKlJBHdfjct7Ih0q1KJ/aptbuJ49SYf9EwfMpTc206a+MGgJLsPLmMrRJO4voPDXWHJc1IFyALMQ299Nz84al5ZiSMzHYvrwPntFexipSlORCnIJBbh142HnATnpWw3p+n8SVPYNz8VT3kgh3vZn5wMqV3JRbgWvq4+MAKWec2YAsRx1bjx6Q8qvDNwb2tCNVrc6XgLG1pBtZ2TVNmkmYTJzPLQ5AS4Gbo1xZtBB/DcDlye4iW6ilWX8oJBDkvcxNw6qzS0kJUoN+EDYkNqIIpnLAcSwBzUl9ORLbQ6MFSs5TSxSehVuzyimqJs8mWgsEsBm4sA9r+MSq2gTMSykhSdtHD8OHOBs0KUylkJ3HH578YJYfUDK2pG/L4xbS7lzjrjx8CtV1cqUoU5VKlSx3iy1OQdCAABfiXgxT44Zah+1zd3KlLEpAszBIuWHthWOYHJqkpE0E5CClSSxF3KXGxa4+MNInCQBLkIQg7ZUiwDOSdSbjcwOmnuc5dDNy9Mtiy0mLktmQpPFRZI6gKL++J0zEkJYFYDxTkVK/wAZBXsXba5ERaisZ/SJtuXKhyJ4dYM1R6NcN2XkYtLOiocFcnnFBl1iLlKwSAAA4dutzHkyeFCyiOJub+FvZF2F5SN9y8nF0AsXHNolyahKg6S8ZUpU9yoHOkfla7Bw31tFg7J40VWWS/PVuDQvW06Y3J+nx8Nyg7ovEeQhuEeOYM5dDjx0N547NFWXQsR0IziFBUQoxjDknMG/SLJRSALm5gDKWEl/ZBOXXlmAtxjjRlFcnpJqT4LVhdblU1oCdvpo7sxJ7w9Y8hcQOmVOUZiTATGsWdJB03hks+uGigMWDRk8Qr2PqM+eqaXYhIB5JSB8Ikdmq8omgXykZW0fYeN4l4zJTJpA475QAOJJAeKrTTjYDl5w/Gnp/sJx0pOu5pkxmYoWAwObMSTuxYuI8qpS0kDKkIU4TlAJI17ySQAde9mPhA3BatK5ffSFK/KQSDvo9jqHieqblSAJJWk3fMFaEkBiHtytaNakmW4tP8+4qQvKkpUrKzn9oCVHgO66R1BMFZCE5gls13BUi7XJewDDjAhJOUm6C+ZnzE6bXYWG8TMKSlIU5UkrHcc6XHEOxbnrBIGa2vuGJkxKgw7qBYAEiwZy45++EyaVKbggqHFRc23iJMpZoH7Mhnc7uTq3iTYmESmsCS1wxNyR6xO491tIKxcYbUmECRuCG2305e+HZK0IDqYI4khzze5MAsWxo5UhCQyVbuWGgN93gFUValq7yhcn6GzQqWb2NWPo9vW6QWxHG7LEsM5N9Dx4xX1VLpY6v1v5HnET07NbR/q8QqirHlx+EJpt2zapRgqXAdRWZQS9vo+GkVybipmKypLIG43bQdIhVOJFfcS7bnjyibhEoBTFB11DeFiYNRpbmeWXXKolmwVSSkSwpSFGxYnY6No5i0TJc1LejGfmpSUsOPMdBFckzkmzd1N76vwtqw84OyahSw5s+xFgNg2r+MNgzPlT5HpdKpT5lAXchJzHzIsOUTKabLlakk8SYFzlzAriLJUySGGur8OHGJkmjClOrK2obUvuT8GgmLjXd7fwGFTPEexufsgUhTTFZWAe4KeN7H58YKzwGDEaDzgTUrWLy0pKmuC4uH5t5xRcVsxmukKUthd+jP1e20dRURS4WsKLXCRYjm4JMR/v5Ke9ImF2K2y68R3tI8olBWZSELvspBSX4gkgjwF4ll6WluEDTgF5QSki5CR63Vt4bqFTHeX61nDDTfYe+EpllwUpWkm4S5u20SJMhSrqa53uQw0L6e2DFcESoTMYJQcpJuoWYnUkfKGpNUULHpJd3AzAN5kWIghNptQFAPbZvJ3iArCpgLpmk7F9dzsb++AlG+BuLJFbP8+JfMIn5km/MDgIINFF7PVmRXdC1XYnZw722i8omAgEbxIu0c/q8LxzvszmjzLzhREeRdGUSx5R5lAuRCnhMy4bjFS2RaMZAJ84kImML+AgRMqzoC0MLreccPw2z1CaaCeI1tvdEDBMNVV1CUN+zSQqYf8AKDp4m3nA+bWgm8aD2OUlMoZBZRuojU9d2jX0+L1bmTquo0wqJTftKopsuaFEEylBkHUAj1kngd+fhFSpJlxbeNd+0VOajUDckgjqC490Y3Tq1EbtKWxhxZLplkoqohQU51JPG5+UWaWxSFpUQ+iRez3AGx5vtpFKpyT7ot3Zma6wlS2TqfAGzbQvhnRi7iF6Wju/ezAbBiA2bvK4m/nEqollJSwBF20cBrOX01HG8NTcRQgtLSNbXtzN9yPdEZOMBLhWUFViUjbw1g9aonhTbsmyJpUsDMPB2Dc92t5w3i+KMEAFw7F9Tz5RCnY2gMhAIS4fQP5QFr6l1eLt12ELc72Rohi0+qSF4jVZyd+Xjr7IZXNHEDnw8n4RArZyQHLDz+ngdOmKmnKgFumsWkBPKke1eIs+Xp0gWAVFlEneCf3BhpYa+4w6KIjhpa4g00uDNKMpPch0tOxcbG58WiwIkk7sWcuNtQ3tvDEunASWvYH23eJMsHmQW1vpqPC9oj3GQSjsG8OnpGovx3tp484lUqwvUFxq1jfUE77WganLc3G7Dw/WJtEAlgXNiS53JceQtFoqSQZzqCDYWsAH02ZtTEynUpQuCkNfj1PDpAlFSSe7pu539kEkzglL5mJZ/r62gnIWsTJUmaBY6cvq+z849qVZQFsSP8uptw3iMJgzC4ZntdwQPjEqbM7hZ2F+7rYaDW9zEXBJckSpp++k3II7oANuDgd4awyKO5WlaxMcA2cADTulrdOMezap0BTrVdgpAGaxAylLMdNW8o8kqSlLqVOJBPrO3Q91h0iWCotIkSVKQQhWZSlOcydAOh9WPZ2gK3CRopJDvcMeA6xEn4gnMnVb91JS9jq1vjaJqsxFzlGrlQIHBx+sEgJKmmcZBNs6WZ0nUkjjf2wsKUSGCRscxIPUM4aFIWU94su1yn/dz4R4iaVp/CoPbY8vEQQsSlBUWUHb8WrvwNmiw4XVpAyniwfjFfUpaT6pKNgznnodOsemcXB9gFx4h4FluPiLS+C55o5+cDMGqs4Y7QVCYi3Odkg4S0s8cwqSHV0D+cIUmHqFN1Hm3lFpXJIW3UWz5zmBV8pERZdDOmrCEgqUdEj60ghM6n66Rafs6ps00kJdQUklR/ILlN76/DhHNw7ySOtlk1FsD4D2PUpQM1svBJ35lvdF3kVSQlEoApEs5W2H5SG2IfyiXNkZErCTZNgG0HF4D1C0IT6RXQtqb3PxjVFOEtzPNaok7tNTBcgtcNGL4hQGWskaGNxljNLbUNxL6c/nFA7S4QcxZ242/wB4LI6qSBw/9SlyJsGsGq2WOOnvEBaqjKTDn3SfKylUtQChmSQHtto/IsWOkDtJWjbjzaXTLHVz3vdx83ED6ipc6xFnVm5sdxwO8Q11QgFE3zzLlMKidz5wjEaxn/h9ggaKm/siJUzypQD9YKMNxGTqPSSpU0zJmlh5cvGC0tILk7WAHAaX3gVhRZR0uC3XaD8hAKWUNdCdOfwi5bMrD6lbPcvqgB0n/ce0RIThrkWKX46b2JiTQye8km4GYcbgbdB74fmhRT6wcmySeBdyzxLHJCJaMsz1VEqSBmSCbD1m9kJm5VKYOymJG4I1frbzh6qUt0lKs5fYMbhtTtDM1DB3SVsSTm8wXFlMzeMEmLlE9lyw7AO1z0AfK/l5RPylhcAqa/71xwtAukQVB8wALXu+4a2x4w5Pr0yiAkksGZ3vFN0XGLbpBmWoJBJ0Hlpp9cYj1FS6hdww87Ag/WhgJLqyotx4nbSFy1lmOo+vaPdC9Vs1qCgrDMmqsS90lwf8rjSD2EViZgKeWvK+o6+8RSJVTlURt8DeJ2FYl6PqCwG5eze6DTpiMkFKLLXTpS2ch1pfvjgDcEaBmZo6XOBfv5yrQJduBD6njfhAbClqTm/alLl1JXuWBU2w6h4LCehTkFPeFwCXdrX46w1GOcab/Pz4EpLksUZmF3bjx1huYFLfKMunrPduBD+2A9VVqCXRNWSi5swINsrM+Y7QRpMRQtmWbp0Idhp4H5QVoB42lZ7NkjMFKBQeKSAFfM+ENyacEkhwpyyiQX8AQPFolzJgSABlKTqS9m0LPEauTJyvls4cpOXXkNesR0SOpkuUcovuWcEqsdyNtdIcEsMQCbjxD/DrAn70gEKClFHBy4131PSCtAoKuLpO72fd3vp9CK1BPG1uFsBDK0AcGDzQFwhitR/KG8z+kF3ERHO6p3MU8S6NLJHO8QSrbjaCiAwhmJXJsyZOKPnulwsqWlBVlClAZjoHLPbaNfwbD5VPJCEAWGu5J1JPOM9+7H6/WDdLjCggJW7iwU2vB/nHK6fKoN6jqZ8cprYKVtQnvIV+IuPLeKbXJBmIQ/dKg/R7nyeFYrjOV373neBdHUGonS0pCtXJtpDpZtfAUMeiO5f8PWhSQBa0DMcpxwg1IpWDC9txDNXJs2Vxy/2jVVxpmJSqVopeA4J6arGZPdR3y41Zgn2kHwi14h2ACwSDc3hzs1JAnqF3I35H9YuFVNKRaLxYo6dyZeonGXpMVx/7O5wJKQT7YpWJ4DOkf/IhQHG7fpH0eMZBOVQhFXSSpqSCAQRoYZ4S/ayealxJHzMUOGbyhpchQ5xeu3vZH7ov0ssEyVHTX0ajt+6dvLhFco6Rc31ELW2uVJLdeEZ3KUXQ9NTV2QcOmDNfyNosMuaW7qgBwVtzvECoweYliqVMSdiUEe+GisixsPreFydm7psiWzDkiuIsSnRrbXc9HPvMNT65Wa3sPzgWKkBQI00IBPBt4ROnpfceIgWmzbHIkT/v6gR3vraOTihBPOBU084aWttItQYEs6J6q5RGpbSOXUkgF/oQNlzYUlcHoE+YsM0dSxET51Q14rUuaXaJM+pAF/OAppjllTjuS6qq30hnD55KsxMCZlSVam20EqUMIOUaW4nHm1S24LWasrSyjmGvQtpEvDp4VLSl+8n2asdtue8ViXNVtC6eepyc1z7W3gVJmlxi9i5S0CWSoKzghzqO9xDcm3iEqWgqJlFQUWJLkvYbE2uD5wGp8SmA6m3GFyKzvEg3ba0W8hI4ad2TanEFgCWoixzW1JuB01NokS8TSUZVB7HXm3yiuVNRmWXePUuRr9fTxVuwvS1QZmTspTlNifYRB/AzZyWBNwOUUpCyQA5txi5YISABfqPq0Ve4UlWMu2CGx5mC46wKw2UUpDtBEHl9eEPhxueZzO5tj8kOpO+8FBA+iHeJggI04VtZkyvcoE3DhfutAutpAnR4OCVcm79Yi1dCol8xbwYex4480muDpQm0+SqTqQq2g52VwEJUVteFmgUC9y3C3sNjBWnxuVLSywpJHEanQAEbmBwRSlcg8s5ONRCfoBCJsh7XgfNq1zDdRSOCT8dTEyRRJUpKAA6vxKuzBzY6mOqk2YXtyA8anrpimajvFKg6eKfxC2luUG5GOyqiXmlrBtcGykngRtBCowVEtJV3VDmkAuSwI+XtgbTBOplp8hFqEovnYpzjJcborGMVxSqxvEWR2mUnWNEkz5Y/CnyESBWI4D2QXhS7SJ40apxM4rO1EpaCmYn0gIulgc3EEbxVccxCZPaXKlGVIR6stCWBPEhMbp99RwHlDazIUXVLST0EDPBKS/q+hcOoin/T9T58l0kzgvnYwidh5GwHUfOPoNNBTC4ky/5BbnDC+yNH64lgEF8zvfmFOkjk0J8o/cf51ex87z8IUfwLbikFoYmYLNOgWeqDH0nOwimIZVNKyn/IB7hEQ4DQ/wD10jo4+MEummv3E86vZnzn/YtRtKUrok/KHB2fqWcyVg9I+hjhFEm4kgeP6wk0tIP7pPif1gvCmu6KfVJ9mfO8vAKjX0ZHF7Q9LwOb+Q+F43ifUUgN5KH6fpEijq5WYBAloHAAJf2QTxN8sFdVXCMBTgM0Fsqn4Nf2RMkdn5x/ulHq3xMfQIoqEd5SZWfUqU2bNxB114R76QFBL7nK4uU7E+EC+ntclebd1R834j2emILqRkP1q2kRkqWixHjtGsdtEJdJsXcED65GLFR/ZRQJSGM5QN7zAf8AxhMYylKUPavqafHWKMZ+9/QwtFS27RJCmSC6S4fU6m++8ber7J8OOqJh/wCYfhHn/pLhv5Jv/VV84Py8hi/U4LmzE5S2Gx8/hEiXOIBOV/CNnT9lGGj+6mf9aZ/VEiV9mmHJ0kq8Zsz+qJ5aQf8AysK4f58TAAs3zWOY29oh1KjsDG/j7PcPH9x/+i/6ofR2JoRYSB/Mv+qKfTZH7fnwFr9Uiuz/AD4mDUkuYqwSfExfezVKXDnmfhrGhS+yVGnSnT5q+cTJODSE6Skjz+Jil0mS7bRWT9W1Q0pAeSoHTaJcs84KCiljRA8oUKZP5R5RpWFnMeZDVGnWJcISkDaFNDoqlQmTt2UzM8eH6Z/fDhwuYNFhX7wb2g/CGFyZqdZb/ul/e0cx9PkXKNyywfDPVAQNxKlE6ZJlEsCsEngx198SVVAGrp/eBHt0hqqlekAUhQzpcJAI7z6gH82jcbiFaLdNDoyrezvviELEtakoXfK9gsCzh9D/AJTfrrEufW5EuogAXcxmeMlRWrM76MoaNteIlNOIOUKLNYE2HHKDoWhkeqpPYY+ltrcvFd2xXpLBUNAqYrKPAFyfZFexftXVIAOaXc6BJt5qgXMWAkOpuGY78v0iPMVLV60xv4VH4CKWbJLf/QTxYobf7JEvtjVn/CP8B/qh0duqlPrS0eBUPjEBFPK2nJ8UqEezKBBDellH+Ij3iDWTKmA44mFpP2jr/FJ8lkfCJiftEP8Agkfx/wCmKirBQ5Zcsg3tMT84eRhhZgpP86fnBSnk7X8gYxxd6+ZakfaXMSbSlfzj5QtP2jrJcSR5j+mKn/Y6uI/nR/VEqTgyjZ0eMxH9UC8mX2fyLWPD7r5lnmfaDUK/u3/5n+mEHtbUK1QgfxE+5or07D/R3K5YPD0iSfIGGpk5P+In/uPuEB4mZ82Fowrig/Mx6oP4kDwJ96oSnF5x1nN+6lPlpAD7yj/EfolXxaPDUoH5z4AfExTc+7+oS0dl9A3PrCR3pkw9Vq9wtFfr0FUxORSkgakKLvx1j2ZXp4eavk0MHEk/lT/3f1RS1dn/AJ+wTruv8fcP0uKz5ZtUZx+WZcM4/Ebv4wfxHtMmWci1lKmBISFKF7uCBp1Y8YocjEAC5BI3vt7G+rx7WVa5iyr0FQeBEpRcDQvDMUssXtuhWVYpc7MsGL4qmcgBBUFAhQdKh11ja+yNUZtFTrOplpB6pGU+0GPnL7xOYNTz/GWry0jaPsuxZqBCag+jWFLAC+6cuYlNjfQxsxqWpyZizSjoUYvuXyOiArGZABJmpYa3in439q1LK7slKp6uI7qfMh/ZDZSUeTPGEpcIv8JKg7b/AC194jG5/wBsFSfUp5QHPMr3KERV/apWEgmVJs7MlQ16qLwvzGP3G+WyextpjmjDZv2m1x3Sn+H5NEZXb+sV/fDwJH/lAvqsaLXSZGb5lj1owJPauqOs1X8xPvMOf2tOV/eE8X/UQD63H/P58Q/JT/g3dShuR5wyqslDWYgdVD5xiKahbvmHi3yi79iZGcErSk+D2Jt7jBQ6qM5KKQM+lcI6my5KxenGs+V/On5wg43T/wCKk9HPuESZcpI0AHhDrxqMoHKTCFCCBRCDKgygYtA4REnYZLWC6Rfdr+cGlSIaNPAuKfJak1wZvj+E1EsvlE+WNMyXI6t3h5xTamT6aYlEumCZmZwQpZZtT6M+sdWfSN49BHgpwC4AfiwfzjO+n3tP6WaF1G1NfJ0ZTR9hpnrTXBOpDKV4uR5QST2Nph6ypvjb/wAY0ZUuGzJEA+ji+4fnJGfnsPSq9Va/ApPwhhXYGVtNUPARoEzD0HVIhheGDZSh4v73hUujl2DXV+5n8zsADpP/AOz/AFQ2rsCf8cfyf6ovq8OWNFA9XHuPwhibJWn1kluSgfe0Jl0012GrqU+5Rv8AgFX+On+Q/OFJ7BcZ48Ef6ouCJ4Ngp/CPWvr4QlxoYsj9ypJ7Cp3nnwQP6oWnsFIe8yYf5R8IthPOEZ4rgmuTK7/wRIGmY9T8hDE/sUh9D1CveDFsSqF54lJk1yKDP7GFJskEdIgVfZs/kF7DQxpoU4jvQpOzxWl9mTxPdGNT+zy03SCnq7e2EopKlAyoJAGgCyzdHjY1USSYhz8GQToOp/SC1ZETVFmUy6apPrLI/jJjlYdM1JJ8T8Y06dgA1AHh+sQajCMtyPKAlkmuQ1pZnn3AjUGH0Ux4CNAk4QFMc1uDfF4MU/ZyXrlB5xcVKZTyRiZX90P5Y9+6nYHyPwjYEdn5Y/CBDwwCXsPd/vDFgkD5iJjyKFZ/CfL4RIl4Uo6oI8G+YjWjgadvr4+2PBhQG3kYvy8ieYiZXL7PTfwpLciDEuRgVQNvMNGmGgH5QfL69scJYBYuPE/qIvy/uyvMexnX9j1A1Q/QvGndj6PJK0bbyDfOPESRw9g+DQboZeVIEaOmw6Z2Z+ozaoUSQI9jwQqN5h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6" descr="data:image/jpeg;base64,/9j/4AAQSkZJRgABAQAAAQABAAD/2wCEAAkGBxQTEhUUExMWFhUXFxoXFxgYGBweHxoYGBgWFhQYHBsaHSggGBwlHBcUITEhJSkrLi4uGB8zODMsNygtLisBCgoKDg0OGxAQGzQmICQsLCw0LCwsNCw0LCwsLCwsLCwsLCwsLCwsLCwsLCwsLC8sLCwsLCwsLCwsLCwsLDQsLP/AABEIAK8BHwMBIgACEQEDEQH/xAAcAAABBQEBAQAAAAAAAAAAAAAFAgMEBgcAAQj/xABGEAABAgQEAwQHBQUGBQUAAAABAhEAAwQhBRIxQVFhcQYigZETMqGxwdHwBxRCUuEjcoKS0hVDU2Li8RaDk6LCFyQzVKP/xAAaAQACAwEBAAAAAAAAAAAAAAACAwABBAUG/8QAMBEAAgIBAwIEBQMEAwAAAAAAAAECEQMSITEEQRMUIlGBkaHR8AVCYTJxseEVUsH/2gAMAwEAAhEDEQA/ANvWpg5gDjc2wJifOqM2lh9XgNi63Sb2ELnwMxrcVQr9X973gwYJij0FYfQAh3C8wPIEwapcXdWX0j2fbTkwvAQ3HTg7Dwj2GaWrSuzgmHinhB0KFBULEwwyIjYjiUuQgzJywhA3P6RV0U0Tl1YT6xSOpb3wF7SYvTKkLQufLBIsM6XJF2Ad4x7tPXGtnnLUTJ8tDkFaAkJfQJSPC5ANoBzKbIXFm3jLk6rlUJc/4NC7TSpspa6uWHlhbhYYhOZjLPN8wipKrysmZNWovq5cltA58IOdliibTzKWom5MyhMOcsEpSkEKvbVJ5RUamWchTYnM1i4sdRxEY8iUnfuLmu5oXYDtdO9JTyFrSJPeHeYEguUd48CQABrpGux879m8Q+7z0LCBMyBkguwVsq241ja8CxWdPSFKlZEt6yi2YtcpTqA76mNnSZlWlvf/AMDx20HY6GPTQoTo3akMpjsdACr7Z0UuZ6Jc8Zt2CiAeBUkEA8oL0dbLmpCpawpJu44HSKU4t0mVZIjo6OgiHR0dHRCHR0dHRCHR0dHRCHR0dHRCHR0dHRCHR0dHRCHR0dHRCHR0dHRCFfVMJim9vMamypEz7uAVgbh+F2NtHt0i21kwJB4m3noIoPaRZStQWPWS/LnCMkqNWCGpkzDMUEyRLmABlJBYW1uTw4w8JCVKtY2L+64MVzAClNPJR+bX90HTo8WMTAkno8BB2txs009g5h04pU3j4fCLGk5geYYxTqKuCwFA8xyMO4njhkyFqB7wSQknn3Q/QkGGa0lZnyJkHtR29l0LSUy1TJuiUCwtuVNvyBiq9r8ZNciWCJcuYkuUEuUuL/tCwPQJ8TAyvnhE2dMSxQBkSpTEkuk5gTceqC/NoGS6ioWCJUoMuUZZVlB9YupRWR3Vc3sABGB5ZZNuEZ2xtVb6JORBBcuq+pheDT05/STe/lPdSNM3E9Pf0vfsSraWdJEldNKJCQlBSEultWWGI8Iqh7PTGKZTIHFSrnqcsLlX7Xf8k8KXbcjonSfSKnTVzMywxScuTo5ckAAbc92BfAOzwnTAqeoolnMoGX383AAiw3ueEVaoopkqZlVmUoB7XtxtCqXE1oICZkxGUksDoo2JYxP7g6GnuXBNGiVMXkUClKmSphdNilxsq942GjUTLQ5c5Q9t2vGCnEamd30TgVSxmykBKrfiD2W3DXkYuWH9sV0dGk1E8z6iYApKFM0pLd3MoXUTq2ugtDsDhBt+5cJU6ZpM+elDZiA5YcydAOJij9qO22UzqeWJkuaggJmDKoOGJcbBnB1iT2FpVL/93UrKp00FctKj6svTMlL2ew5BuMQO1+H00xXpVzpgWdLI8vVCiOp3hmSU3C47fYObenYomI06/SKzBIJZXc9UgiyktZjrbyEWnsHifopqUOyVkmYdXASyAfypDkvFNxKpEshySLhJGnEjlqYi0vaJSHyMATc7sNB0jBjUtSkjOrTs3uTjRUXCCJQd1qLE8MqeGlzECr7RqUWQS3IH36RQKTtNMmIHfKvIfECPE44pyFugji1xtG7zKoJzbLpKr5oI768u4CrtrvYdYslHjyFrEtKVk8bFgNyXeMvGOAi6h0UpvdDmHdpBKWFMeOVKyAojTMwdQ5RS6pR7kjI2ETBCgYqXZ/tfKqCEEhEwuyXseABOquQiyAxrhmU1aH0nwSo6IoUY8E1XGD1omklx0MidyhQmiC1IqmOR0J9II9Bi7KPY6OjohDo6OjohDo6OjohCqYjRrJSQl2vqPHeM87f1CgoBQKT+FxrxAjW5NWDoIiYlTomJKFISoHZQBB84yZN1aNuJ6XTRgmH4q3o22HxU8WKtxkC76+6CuJ/Z3JnS/SUhEmcknNLd0G5sHugnV9L+MUvGOzNXLP7QNLCXK094W9YAizjS7X4xmbfKezNM5KPPYew7tH6OYUpdQzFhyOvteJGMdoipgQ9wAnZ3cPx0/wB4pisQ/BTpLn8TOpXQaxKRhk9IC5rIALso38tj1aLlGTW7pGDJmUgziuIFJlqlrGYoeYCLpmZlBSQNAGCYD1GKTVnvTFKHB/hEczUlRKwcpOosR0+UP0tHnU0pWaz823cFvY8AoRXYztMk0VapF7M2/HjyiwYCJM9JMyetSg/7NLje3g/CK5WUc1OUegmKU9xlUxAPIac4IU6lAlU5RzrN2tkDFwlJIG7cdRxiNpK2SMWt6CGN4gJYaXc6FWt9Qkcra7kcorSnUSo3Jueu8G1zJMtSxmKh3WJSynAu406NEczUqUShCySG7oPnYG8KTrYbOGrfuQyAkftFEHUJGo0I6QSpZxnlC5TpqkXPBYBYKGwUAzhu9c62iTQ9l1LuqQQ93mzC5JPBJd+sXPBuzsuWEkoluNwgAvcNmcqV4mHwg3wgodLNv1bInyZU85iqsSZikIExYlAEZSSpCWI7rnVniv472NrJizME1M4NZKRlU2yUhRKfEqdzFwk06QS5Ls5ZuF/jEmUsJGuzqYn690afCTVM0z6fC1tZlGHdiK2omATkGmkg95SikrPQAkku1ywgDinZ6fKmzZYlzF+i1UlCiMuoW4DAEX8+EbymbqoEizZX0NiC3OKX2uwY1aR6NYROSe4pRIBSdUqIBLEXB2PjASglsivJXjbjyij9ipK1kq/ACwJBZz1YEdC4ixY/hZyFbHu7Au3PmmPEYfWU7emlSTKF1LkzLhIDkhC2KuLC8TcE7QyqjMASybOR62rsDsw3bXaAlCNbnOWHJOVRVkLsrNVT1BzIRNlrSULFlJNgrXQsfiIuWH4LQKmlQshaGVKUCUhRu6FeshjbxiHhuH082WSlJDWB/KABZtG63sbxDM4y5gRMOUJLvsU8QxDvFwhFR33G5sGXA/Ui9UHZellZSmSkkaKVc6uPEcdYNgxX+z3aNFU4RLmJCBdSmbkHBJdrwdChxh2NwauHAS42FxwhIMc8MLFNHPCXjniEPXjwmPCY8eKsuhXpDChPMNGEmJqZKRJFSeAhQqRwiJHPF62VoRNTPSd4cBgYFQsKi1kKcDP5GOk+so+H6WgvS4lmHdjOKZzFkwqaQwjhRzzuj0uTp4VaLElZRMCgcoVvzd2I4awvE5KVJmZQGmJyzUbOB+zmM12052G0ScPphNSU7EbwFnTFSakSlHMlikdFCz+IaGSU8VPs38n+fYzJLK2lyl80ZtV0Qp5y7JTmUoEgAEqRlzK5DvDRg4Nt4FYnWgpUh8wItyLtr4GDX2loQKhkgOpCVA5j3bkEM2hyvrwiN2Q7NiaPSzD3EmyfzHny98aYrVvZy5dM5ZHpC+FYBSzpKFzKZiQG7y7j8zJNnOxiwUXZOmlnuJyKYXTmJ6El2hdCCFXCm4lvZr7RD6qspUASjmSrbTxLtb/aNMIqtzb4KjVc+5L+6ugpSSjRjqbcLsNYHqweWcuYLPesSRY8bEtE2bVAaBTE6sQE8y4iIJhUpwpbbZUpIB0bM1jygmkHGxRw2SCVejTYs5I6li7i8PykobuMoP8AgY+ZFvbChKUnvDKXs5bMDuNGKSX6PCpyVAZmS4tdztrZrRFBLeiakepDXuBpYORfgH25RKlJBHdfjct7Ih0q1KJ/aptbuJ49SYf9EwfMpTc206a+MGgJLsPLmMrRJO4voPDXWHJc1IFyALMQ299Nz84al5ZiSMzHYvrwPntFexipSlORCnIJBbh142HnATnpWw3p+n8SVPYNz8VT3kgh3vZn5wMqV3JRbgWvq4+MAKWec2YAsRx1bjx6Q8qvDNwb2tCNVrc6XgLG1pBtZ2TVNmkmYTJzPLQ5AS4Gbo1xZtBB/DcDlye4iW6ilWX8oJBDkvcxNw6qzS0kJUoN+EDYkNqIIpnLAcSwBzUl9ORLbQ6MFSs5TSxSehVuzyimqJs8mWgsEsBm4sA9r+MSq2gTMSykhSdtHD8OHOBs0KUylkJ3HH578YJYfUDK2pG/L4xbS7lzjrjx8CtV1cqUoU5VKlSx3iy1OQdCAABfiXgxT44Zah+1zd3KlLEpAszBIuWHthWOYHJqkpE0E5CClSSxF3KXGxa4+MNInCQBLkIQg7ZUiwDOSdSbjcwOmnuc5dDNy9Mtiy0mLktmQpPFRZI6gKL++J0zEkJYFYDxTkVK/wAZBXsXba5ERaisZ/SJtuXKhyJ4dYM1R6NcN2XkYtLOiocFcnnFBl1iLlKwSAAA4dutzHkyeFCyiOJub+FvZF2F5SN9y8nF0AsXHNolyahKg6S8ZUpU9yoHOkfla7Bw31tFg7J40VWWS/PVuDQvW06Y3J+nx8Nyg7ovEeQhuEeOYM5dDjx0N547NFWXQsR0IziFBUQoxjDknMG/SLJRSALm5gDKWEl/ZBOXXlmAtxjjRlFcnpJqT4LVhdblU1oCdvpo7sxJ7w9Y8hcQOmVOUZiTATGsWdJB03hks+uGigMWDRk8Qr2PqM+eqaXYhIB5JSB8Ikdmq8omgXykZW0fYeN4l4zJTJpA475QAOJJAeKrTTjYDl5w/Gnp/sJx0pOu5pkxmYoWAwObMSTuxYuI8qpS0kDKkIU4TlAJI17ySQAde9mPhA3BatK5ffSFK/KQSDvo9jqHieqblSAJJWk3fMFaEkBiHtytaNakmW4tP8+4qQvKkpUrKzn9oCVHgO66R1BMFZCE5gls13BUi7XJewDDjAhJOUm6C+ZnzE6bXYWG8TMKSlIU5UkrHcc6XHEOxbnrBIGa2vuGJkxKgw7qBYAEiwZy45++EyaVKbggqHFRc23iJMpZoH7Mhnc7uTq3iTYmESmsCS1wxNyR6xO491tIKxcYbUmECRuCG2305e+HZK0IDqYI4khzze5MAsWxo5UhCQyVbuWGgN93gFUValq7yhcn6GzQqWb2NWPo9vW6QWxHG7LEsM5N9Dx4xX1VLpY6v1v5HnET07NbR/q8QqirHlx+EJpt2zapRgqXAdRWZQS9vo+GkVybipmKypLIG43bQdIhVOJFfcS7bnjyibhEoBTFB11DeFiYNRpbmeWXXKolmwVSSkSwpSFGxYnY6No5i0TJc1LejGfmpSUsOPMdBFckzkmzd1N76vwtqw84OyahSw5s+xFgNg2r+MNgzPlT5HpdKpT5lAXchJzHzIsOUTKabLlakk8SYFzlzAriLJUySGGur8OHGJkmjClOrK2obUvuT8GgmLjXd7fwGFTPEexufsgUhTTFZWAe4KeN7H58YKzwGDEaDzgTUrWLy0pKmuC4uH5t5xRcVsxmukKUthd+jP1e20dRURS4WsKLXCRYjm4JMR/v5Ke9ImF2K2y68R3tI8olBWZSELvspBSX4gkgjwF4ll6WluEDTgF5QSki5CR63Vt4bqFTHeX61nDDTfYe+EpllwUpWkm4S5u20SJMhSrqa53uQw0L6e2DFcESoTMYJQcpJuoWYnUkfKGpNUULHpJd3AzAN5kWIghNptQFAPbZvJ3iArCpgLpmk7F9dzsb++AlG+BuLJFbP8+JfMIn5km/MDgIINFF7PVmRXdC1XYnZw722i8omAgEbxIu0c/q8LxzvszmjzLzhREeRdGUSx5R5lAuRCnhMy4bjFS2RaMZAJ84kImML+AgRMqzoC0MLreccPw2z1CaaCeI1tvdEDBMNVV1CUN+zSQqYf8AKDp4m3nA+bWgm8aD2OUlMoZBZRuojU9d2jX0+L1bmTquo0wqJTftKopsuaFEEylBkHUAj1kngd+fhFSpJlxbeNd+0VOajUDckgjqC490Y3Tq1EbtKWxhxZLplkoqohQU51JPG5+UWaWxSFpUQ+iRez3AGx5vtpFKpyT7ot3Zma6wlS2TqfAGzbQvhnRi7iF6Wju/ezAbBiA2bvK4m/nEqollJSwBF20cBrOX01HG8NTcRQgtLSNbXtzN9yPdEZOMBLhWUFViUjbw1g9aonhTbsmyJpUsDMPB2Dc92t5w3i+KMEAFw7F9Tz5RCnY2gMhAIS4fQP5QFr6l1eLt12ELc72Rohi0+qSF4jVZyd+Xjr7IZXNHEDnw8n4RArZyQHLDz+ngdOmKmnKgFumsWkBPKke1eIs+Xp0gWAVFlEneCf3BhpYa+4w6KIjhpa4g00uDNKMpPch0tOxcbG58WiwIkk7sWcuNtQ3tvDEunASWvYH23eJMsHmQW1vpqPC9oj3GQSjsG8OnpGovx3tp484lUqwvUFxq1jfUE77WganLc3G7Dw/WJtEAlgXNiS53JceQtFoqSQZzqCDYWsAH02ZtTEynUpQuCkNfj1PDpAlFSSe7pu539kEkzglL5mJZ/r62gnIWsTJUmaBY6cvq+z849qVZQFsSP8uptw3iMJgzC4ZntdwQPjEqbM7hZ2F+7rYaDW9zEXBJckSpp++k3II7oANuDgd4awyKO5WlaxMcA2cADTulrdOMezap0BTrVdgpAGaxAylLMdNW8o8kqSlLqVOJBPrO3Q91h0iWCotIkSVKQQhWZSlOcydAOh9WPZ2gK3CRopJDvcMeA6xEn4gnMnVb91JS9jq1vjaJqsxFzlGrlQIHBx+sEgJKmmcZBNs6WZ0nUkjjf2wsKUSGCRscxIPUM4aFIWU94su1yn/dz4R4iaVp/CoPbY8vEQQsSlBUWUHb8WrvwNmiw4XVpAyniwfjFfUpaT6pKNgznnodOsemcXB9gFx4h4FluPiLS+C55o5+cDMGqs4Y7QVCYi3Odkg4S0s8cwqSHV0D+cIUmHqFN1Hm3lFpXJIW3UWz5zmBV8pERZdDOmrCEgqUdEj60ghM6n66Rafs6ps00kJdQUklR/ILlN76/DhHNw7ySOtlk1FsD4D2PUpQM1svBJ35lvdF3kVSQlEoApEs5W2H5SG2IfyiXNkZErCTZNgG0HF4D1C0IT6RXQtqb3PxjVFOEtzPNaok7tNTBcgtcNGL4hQGWskaGNxljNLbUNxL6c/nFA7S4QcxZ242/wB4LI6qSBw/9SlyJsGsGq2WOOnvEBaqjKTDn3SfKylUtQChmSQHtto/IsWOkDtJWjbjzaXTLHVz3vdx83ED6ipc6xFnVm5sdxwO8Q11QgFE3zzLlMKidz5wjEaxn/h9ggaKm/siJUzypQD9YKMNxGTqPSSpU0zJmlh5cvGC0tILk7WAHAaX3gVhRZR0uC3XaD8hAKWUNdCdOfwi5bMrD6lbPcvqgB0n/ce0RIThrkWKX46b2JiTQye8km4GYcbgbdB74fmhRT6wcmySeBdyzxLHJCJaMsz1VEqSBmSCbD1m9kJm5VKYOymJG4I1frbzh6qUt0lKs5fYMbhtTtDM1DB3SVsSTm8wXFlMzeMEmLlE9lyw7AO1z0AfK/l5RPylhcAqa/71xwtAukQVB8wALXu+4a2x4w5Pr0yiAkksGZ3vFN0XGLbpBmWoJBJ0Hlpp9cYj1FS6hdww87Ag/WhgJLqyotx4nbSFy1lmOo+vaPdC9Vs1qCgrDMmqsS90lwf8rjSD2EViZgKeWvK+o6+8RSJVTlURt8DeJ2FYl6PqCwG5eze6DTpiMkFKLLXTpS2ch1pfvjgDcEaBmZo6XOBfv5yrQJduBD6njfhAbClqTm/alLl1JXuWBU2w6h4LCehTkFPeFwCXdrX46w1GOcab/Pz4EpLksUZmF3bjx1huYFLfKMunrPduBD+2A9VVqCXRNWSi5swINsrM+Y7QRpMRQtmWbp0Idhp4H5QVoB42lZ7NkjMFKBQeKSAFfM+ENyacEkhwpyyiQX8AQPFolzJgSABlKTqS9m0LPEauTJyvls4cpOXXkNesR0SOpkuUcovuWcEqsdyNtdIcEsMQCbjxD/DrAn70gEKClFHBy4131PSCtAoKuLpO72fd3vp9CK1BPG1uFsBDK0AcGDzQFwhitR/KG8z+kF3ERHO6p3MU8S6NLJHO8QSrbjaCiAwhmJXJsyZOKPnulwsqWlBVlClAZjoHLPbaNfwbD5VPJCEAWGu5J1JPOM9+7H6/WDdLjCggJW7iwU2vB/nHK6fKoN6jqZ8cprYKVtQnvIV+IuPLeKbXJBmIQ/dKg/R7nyeFYrjOV373neBdHUGonS0pCtXJtpDpZtfAUMeiO5f8PWhSQBa0DMcpxwg1IpWDC9txDNXJs2Vxy/2jVVxpmJSqVopeA4J6arGZPdR3y41Zgn2kHwi14h2ACwSDc3hzs1JAnqF3I35H9YuFVNKRaLxYo6dyZeonGXpMVx/7O5wJKQT7YpWJ4DOkf/IhQHG7fpH0eMZBOVQhFXSSpqSCAQRoYZ4S/ayealxJHzMUOGbyhpchQ5xeu3vZH7ov0ssEyVHTX0ajt+6dvLhFco6Rc31ELW2uVJLdeEZ3KUXQ9NTV2QcOmDNfyNosMuaW7qgBwVtzvECoweYliqVMSdiUEe+GisixsPreFydm7psiWzDkiuIsSnRrbXc9HPvMNT65Wa3sPzgWKkBQI00IBPBt4ROnpfceIgWmzbHIkT/v6gR3vraOTihBPOBU084aWttItQYEs6J6q5RGpbSOXUkgF/oQNlzYUlcHoE+YsM0dSxET51Q14rUuaXaJM+pAF/OAppjllTjuS6qq30hnD55KsxMCZlSVam20EqUMIOUaW4nHm1S24LWasrSyjmGvQtpEvDp4VLSl+8n2asdtue8ViXNVtC6eepyc1z7W3gVJmlxi9i5S0CWSoKzghzqO9xDcm3iEqWgqJlFQUWJLkvYbE2uD5wGp8SmA6m3GFyKzvEg3ba0W8hI4ad2TanEFgCWoixzW1JuB01NokS8TSUZVB7HXm3yiuVNRmWXePUuRr9fTxVuwvS1QZmTspTlNifYRB/AzZyWBNwOUUpCyQA5txi5YISABfqPq0Ve4UlWMu2CGx5mC46wKw2UUpDtBEHl9eEPhxueZzO5tj8kOpO+8FBA+iHeJggI04VtZkyvcoE3DhfutAutpAnR4OCVcm79Yi1dCol8xbwYex4480muDpQm0+SqTqQq2g52VwEJUVteFmgUC9y3C3sNjBWnxuVLSywpJHEanQAEbmBwRSlcg8s5ONRCfoBCJsh7XgfNq1zDdRSOCT8dTEyRRJUpKAA6vxKuzBzY6mOqk2YXtyA8anrpimajvFKg6eKfxC2luUG5GOyqiXmlrBtcGykngRtBCowVEtJV3VDmkAuSwI+XtgbTBOplp8hFqEovnYpzjJcborGMVxSqxvEWR2mUnWNEkz5Y/CnyESBWI4D2QXhS7SJ40apxM4rO1EpaCmYn0gIulgc3EEbxVccxCZPaXKlGVIR6stCWBPEhMbp99RwHlDazIUXVLST0EDPBKS/q+hcOoin/T9T58l0kzgvnYwidh5GwHUfOPoNNBTC4ky/5BbnDC+yNH64lgEF8zvfmFOkjk0J8o/cf51ex87z8IUfwLbikFoYmYLNOgWeqDH0nOwimIZVNKyn/IB7hEQ4DQ/wD10jo4+MEummv3E86vZnzn/YtRtKUrok/KHB2fqWcyVg9I+hjhFEm4kgeP6wk0tIP7pPif1gvCmu6KfVJ9mfO8vAKjX0ZHF7Q9LwOb+Q+F43ifUUgN5KH6fpEijq5WYBAloHAAJf2QTxN8sFdVXCMBTgM0Fsqn4Nf2RMkdn5x/ulHq3xMfQIoqEd5SZWfUqU2bNxB114R76QFBL7nK4uU7E+EC+ntclebd1R834j2emILqRkP1q2kRkqWixHjtGsdtEJdJsXcED65GLFR/ZRQJSGM5QN7zAf8AxhMYylKUPavqafHWKMZ+9/QwtFS27RJCmSC6S4fU6m++8ber7J8OOqJh/wCYfhHn/pLhv5Jv/VV84Py8hi/U4LmzE5S2Gx8/hEiXOIBOV/CNnT9lGGj+6mf9aZ/VEiV9mmHJ0kq8Zsz+qJ5aQf8AysK4f58TAAs3zWOY29oh1KjsDG/j7PcPH9x/+i/6ofR2JoRYSB/Mv+qKfTZH7fnwFr9Uiuz/AD4mDUkuYqwSfExfezVKXDnmfhrGhS+yVGnSnT5q+cTJODSE6Skjz+Jil0mS7bRWT9W1Q0pAeSoHTaJcs84KCiljRA8oUKZP5R5RpWFnMeZDVGnWJcISkDaFNDoqlQmTt2UzM8eH6Z/fDhwuYNFhX7wb2g/CGFyZqdZb/ul/e0cx9PkXKNyywfDPVAQNxKlE6ZJlEsCsEngx198SVVAGrp/eBHt0hqqlekAUhQzpcJAI7z6gH82jcbiFaLdNDoyrezvviELEtakoXfK9gsCzh9D/AJTfrrEufW5EuogAXcxmeMlRWrM76MoaNteIlNOIOUKLNYE2HHKDoWhkeqpPYY+ltrcvFd2xXpLBUNAqYrKPAFyfZFexftXVIAOaXc6BJt5qgXMWAkOpuGY78v0iPMVLV60xv4VH4CKWbJLf/QTxYobf7JEvtjVn/CP8B/qh0duqlPrS0eBUPjEBFPK2nJ8UqEezKBBDellH+Ij3iDWTKmA44mFpP2jr/FJ8lkfCJiftEP8Agkfx/wCmKirBQ5Zcsg3tMT84eRhhZgpP86fnBSnk7X8gYxxd6+ZakfaXMSbSlfzj5QtP2jrJcSR5j+mKn/Y6uI/nR/VEqTgyjZ0eMxH9UC8mX2fyLWPD7r5lnmfaDUK/u3/5n+mEHtbUK1QgfxE+5or07D/R3K5YPD0iSfIGGpk5P+In/uPuEB4mZ82Fowrig/Mx6oP4kDwJ96oSnF5x1nN+6lPlpAD7yj/EfolXxaPDUoH5z4AfExTc+7+oS0dl9A3PrCR3pkw9Vq9wtFfr0FUxORSkgakKLvx1j2ZXp4eavk0MHEk/lT/3f1RS1dn/AJ+wTruv8fcP0uKz5ZtUZx+WZcM4/Ebv4wfxHtMmWci1lKmBISFKF7uCBp1Y8YocjEAC5BI3vt7G+rx7WVa5iyr0FQeBEpRcDQvDMUssXtuhWVYpc7MsGL4qmcgBBUFAhQdKh11ja+yNUZtFTrOplpB6pGU+0GPnL7xOYNTz/GWry0jaPsuxZqBCag+jWFLAC+6cuYlNjfQxsxqWpyZizSjoUYvuXyOiArGZABJmpYa3in439q1LK7slKp6uI7qfMh/ZDZSUeTPGEpcIv8JKg7b/AC194jG5/wBsFSfUp5QHPMr3KERV/apWEgmVJs7MlQ16qLwvzGP3G+WyextpjmjDZv2m1x3Sn+H5NEZXb+sV/fDwJH/lAvqsaLXSZGb5lj1owJPauqOs1X8xPvMOf2tOV/eE8X/UQD63H/P58Q/JT/g3dShuR5wyqslDWYgdVD5xiKahbvmHi3yi79iZGcErSk+D2Jt7jBQ6qM5KKQM+lcI6my5KxenGs+V/On5wg43T/wCKk9HPuESZcpI0AHhDrxqMoHKTCFCCBRCDKgygYtA4REnYZLWC6Rfdr+cGlSIaNPAuKfJak1wZvj+E1EsvlE+WNMyXI6t3h5xTamT6aYlEumCZmZwQpZZtT6M+sdWfSN49BHgpwC4AfiwfzjO+n3tP6WaF1G1NfJ0ZTR9hpnrTXBOpDKV4uR5QST2Nph6ypvjb/wAY0ZUuGzJEA+ji+4fnJGfnsPSq9Va/ApPwhhXYGVtNUPARoEzD0HVIhheGDZSh4v73hUujl2DXV+5n8zsADpP/AOz/AFQ2rsCf8cfyf6ovq8OWNFA9XHuPwhibJWn1kluSgfe0Jl0012GrqU+5Rv8AgFX+On+Q/OFJ7BcZ48Ef6ouCJ4Ngp/CPWvr4QlxoYsj9ypJ7Cp3nnwQP6oWnsFIe8yYf5R8IthPOEZ4rgmuTK7/wRIGmY9T8hDE/sUh9D1CveDFsSqF54lJk1yKDP7GFJskEdIgVfZs/kF7DQxpoU4jvQpOzxWl9mTxPdGNT+zy03SCnq7e2EopKlAyoJAGgCyzdHjY1USSYhz8GQToOp/SC1ZETVFmUy6apPrLI/jJjlYdM1JJ8T8Y06dgA1AHh+sQajCMtyPKAlkmuQ1pZnn3AjUGH0Ux4CNAk4QFMc1uDfF4MU/ZyXrlB5xcVKZTyRiZX90P5Y9+6nYHyPwjYEdn5Y/CBDwwCXsPd/vDFgkD5iJjyKFZ/CfL4RIl4Uo6oI8G+YjWjgadvr4+2PBhQG3kYvy8ieYiZXL7PTfwpLciDEuRgVQNvMNGmGgH5QfL69scJYBYuPE/qIvy/uyvMexnX9j1A1Q/QvGndj6PJK0bbyDfOPESRw9g+DQboZeVIEaOmw6Z2Z+ozaoUSQI9jwQqN5h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367" name="Picture 7" descr="C:\Users\Usuariox64\Desktop\como-amaciar-car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6149"/>
            <a:ext cx="9144000" cy="55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32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5400" b="1" dirty="0" smtClean="0"/>
              <a:t>VOU AUMENTAR NA MINHA DIETA.</a:t>
            </a:r>
            <a:endParaRPr lang="pt-BR" sz="5400" b="1" dirty="0"/>
          </a:p>
        </p:txBody>
      </p:sp>
      <p:pic>
        <p:nvPicPr>
          <p:cNvPr id="16386" name="Picture 2" descr="http://www.zonasulatende.com.br/ImgProdutos/430_430/2013816_ave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3" t="2971" r="16236" b="1566"/>
          <a:stretch/>
        </p:blipFill>
        <p:spPr bwMode="auto">
          <a:xfrm>
            <a:off x="-9310" y="1617930"/>
            <a:ext cx="3600399" cy="524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images.forwallpaper.com/files/images/b/be2d/be2df97f/833240/citrus-frui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627824"/>
            <a:ext cx="5305884" cy="523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0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humbs.dreamstime.com/z/family-lying-upside-down-bed-pajamas-together-smiling-to-camera-313439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7"/>
          <a:stretch/>
        </p:blipFill>
        <p:spPr bwMode="auto">
          <a:xfrm>
            <a:off x="31361" y="771993"/>
            <a:ext cx="9112640" cy="608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60" y="-963488"/>
            <a:ext cx="9042208" cy="1143000"/>
          </a:xfrm>
        </p:spPr>
        <p:txBody>
          <a:bodyPr>
            <a:noAutofit/>
          </a:bodyPr>
          <a:lstStyle/>
          <a:p>
            <a:r>
              <a:rPr lang="pt-BR" sz="9600" b="1" dirty="0" smtClean="0"/>
              <a:t/>
            </a:r>
            <a:br>
              <a:rPr lang="pt-BR" sz="9600" b="1" dirty="0" smtClean="0"/>
            </a:br>
            <a:r>
              <a:rPr lang="pt-BR" sz="9600" b="1" dirty="0" smtClean="0"/>
              <a:t>Dor de cabeça</a:t>
            </a:r>
            <a:endParaRPr lang="pt-BR" sz="9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03848" y="1412776"/>
            <a:ext cx="3240360" cy="4584576"/>
          </a:xfrm>
        </p:spPr>
        <p:txBody>
          <a:bodyPr/>
          <a:lstStyle/>
          <a:p>
            <a:r>
              <a:rPr lang="pt-BR" dirty="0" smtClean="0"/>
              <a:t>1 MINUTO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10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ad2.whstatic.com/images/thumb/2/2c/Increase-Your-Lung-Capacity-Step-10.jpg/670px-Increase-Your-Lung-Capacity-Step-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t="4008" r="4756" b="9080"/>
          <a:stretch/>
        </p:blipFill>
        <p:spPr bwMode="auto">
          <a:xfrm>
            <a:off x="-252536" y="1375"/>
            <a:ext cx="6066972" cy="689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 para a esquerda e para a direita 3"/>
          <p:cNvSpPr/>
          <p:nvPr/>
        </p:nvSpPr>
        <p:spPr>
          <a:xfrm>
            <a:off x="1902364" y="1088345"/>
            <a:ext cx="122413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878332" y="5085184"/>
            <a:ext cx="1133828" cy="4991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3635896" y="2564904"/>
            <a:ext cx="1313340" cy="49266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marL="82296" indent="0"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136078" y="404664"/>
            <a:ext cx="6017501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200" dirty="0" smtClean="0"/>
          </a:p>
          <a:p>
            <a:r>
              <a:rPr lang="pt-BR" sz="3200" dirty="0"/>
              <a:t>4</a:t>
            </a:r>
            <a:r>
              <a:rPr lang="pt-BR" sz="3200" dirty="0" smtClean="0"/>
              <a:t> SEGUNDOS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r>
              <a:rPr lang="pt-BR" sz="3600" dirty="0" smtClean="0"/>
              <a:t>                  </a:t>
            </a:r>
            <a:r>
              <a:rPr lang="pt-BR" sz="3200" dirty="0" smtClean="0"/>
              <a:t>8 SEGUNDOS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/>
              <a:t> </a:t>
            </a:r>
            <a:r>
              <a:rPr lang="pt-BR" dirty="0" smtClean="0"/>
              <a:t>   </a:t>
            </a:r>
            <a:r>
              <a:rPr lang="pt-BR" sz="3600" dirty="0" smtClean="0"/>
              <a:t>                                                     </a:t>
            </a:r>
            <a:r>
              <a:rPr lang="pt-BR" sz="3200" dirty="0"/>
              <a:t> </a:t>
            </a:r>
            <a:r>
              <a:rPr lang="pt-BR" sz="3200" dirty="0" smtClean="0"/>
              <a:t>                                              1                             16 SEGUNDOS</a:t>
            </a:r>
            <a:endParaRPr lang="pt-BR" sz="3200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23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060" y="44028"/>
            <a:ext cx="8229600" cy="1143000"/>
          </a:xfrm>
        </p:spPr>
        <p:txBody>
          <a:bodyPr/>
          <a:lstStyle/>
          <a:p>
            <a:r>
              <a:rPr lang="pt-BR" b="1" dirty="0" smtClean="0"/>
              <a:t>HÁBITOS:</a:t>
            </a:r>
            <a:endParaRPr lang="pt-BR" b="1" dirty="0"/>
          </a:p>
        </p:txBody>
      </p:sp>
      <p:pic>
        <p:nvPicPr>
          <p:cNvPr id="4" name="Picture 4" descr="http://nutricaodofuturo.files.wordpress.com/2012/09/agua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6" t="17560" r="16607" b="1102"/>
          <a:stretch/>
        </p:blipFill>
        <p:spPr bwMode="auto">
          <a:xfrm>
            <a:off x="4057649" y="1412777"/>
            <a:ext cx="1410911" cy="245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C:\Users\Usuariox64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12776"/>
            <a:ext cx="325236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5" descr="C:\Users\Usuariox64\Desktop\download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8" y="1958553"/>
            <a:ext cx="3473863" cy="231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uariox64\Desktop\0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" y="4374714"/>
            <a:ext cx="3813107" cy="248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encrypted-tbn0.gstatic.com/images?q=tbn:ANd9GcR80CyLx_J-oHQIya8yPYxg32oV5kCbTnoRQBrLOe5v_ULEhB0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61" y="4293096"/>
            <a:ext cx="4256812" cy="255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0.gstatic.com/images?q=tbn:ANd9GcT4EUdq1TAJdAXLHedGFHjR01syw9puQDYHcp4SzdXh9AeVZ6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9243"/>
            <a:ext cx="2389325" cy="157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575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6000" dirty="0" smtClean="0"/>
              <a:t>DICAS :</a:t>
            </a:r>
            <a:br>
              <a:rPr lang="pt-BR" sz="6000" dirty="0" smtClean="0"/>
            </a:br>
            <a:r>
              <a:rPr lang="pt-BR" sz="6000" dirty="0"/>
              <a:t/>
            </a:r>
            <a:br>
              <a:rPr lang="pt-BR" sz="6000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GOLPE FATAL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pic>
        <p:nvPicPr>
          <p:cNvPr id="10242" name="Picture 2" descr="C:\Users\Usuariox64\Desktop\downloa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66" y="1196752"/>
            <a:ext cx="4644008" cy="269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WGR0YGBgYGRweHBwcHhscHR8bHhgbHykgIx8lIB8fIjEhJSktLi4uHB8zODMtNyguLiwBCgoKDg0OGxAQGzQmICYvNC8sLywsLCw0LDAsLCwsLSwsLCwsLCwsLCwsLCwsLCwsLCwsLCwsLCwsLCwsLCwsLP/AABEIALcBEwMBIgACEQEDEQH/xAAcAAACAgMBAQAAAAAAAAAAAAAFBgQHAAIDCAH/xAA+EAABAwIEBAQEBAUDBAMBAQABAgMRACEEEjFBBQZRYRMicYEHMpGhQrHB8BQjM1LhYtHxcoKSohUkwkMW/8QAGQEAAwEBAQAAAAAAAAAAAAAAAgMEAQAF/8QAJhEAAgICAgICAgMBAQAAAAAAAQIAEQMhEjETQSJRBDIjYaGBQv/aAAwDAQACEQMRAD8AUuMcQOJfYSqMqAM1rFZF1a9o7eai/BMUtp3xGzC0SoWuTAB11BHc0IZw8PG8kSCdybi1iLW1EaUQw4GcxtEf9Ug3ntO2xqMtqXqojA3x1/EqDT687L6VIWNMpIMETvmAg0Lw2HxWBVlUQ61+FSbKjuk/oTWvDFQptRMgKzW3IgxfaLVZmJ4a0trxCRkKc0/6Yml+MOpVpr5CjBliJwbnNvEPFJGTw7wpSRnWCbJGkCM3sLVpxfgL2MWFAlIkkyJmY2Ogqfwc8NwzgLbZSVmM5gxPqokJotzEVFaW0qyJg9TOk2kT2mY6GsCpjBcTS75CEMV8P8NTEKcWoeoA+gFSm/h2kAXUQLiVEjSNNK24oVYdH8tK3ToolwhXtAgDsEgUvt8QeCvOViT8itTfY3mIOnStTNy6E1sBXtoYc5Tw7ckqncgEq09KhP8AD81kwgD8SiFLjtJyp9yfSvp4j1kAaFQPfaP2djUReISQQZ7HSSY/DJFwfaiJMEKJyxPDMMlMhJdVJBWtWYzGl7Af6gI2oRxbDpcSAEA7CLnfoLGb3powvDMW7/TbUkERmXAmfqeunatMTyqpo5nnzmElLTQvfa8n3ohfZmEr0JV+IwhQuAbg6CZH61cvw/wiGWwTBcWBKtzp5Qeg/O9JHEuHAA2AT/aIJ9SdSaMclP5kFCvwyQSbQde3vSvyW5KI38ZQrGWhiMakoVe0Rb0qs0tJwzi2VCUBWdFpSQuSpAAHlykkfsxYWDw4IER7aX7Uvcw8LbOMSnMApTSzl9CmFSd5NqnxsOUoyL8dSDhsDhwM6WW81zOW8xYSQY+vWo2NxSyAUmLXiLxp5haDA+tQVYvIS3GZy4ypz3iNZm99NKlMcJx2IKcjOQWgqMbbpM6GSPWnAMTEFlA3EfiWOxDLi4dMEmRPXXSKgeG6pGdfyKO46/iHafarp4N8JUkheKX4h/sHy+51P2rrzRyi2pDiW4kCCBsYBH0tVQ0OpIWs6OpSWCwqpBJUU9ie371q6fg/xBOZzDmfMAtHSQIUYN5Ig+xqpcK0EkSCQTcCIF9yRM+lM3Bccpl5t5sDM2oGBoROhPcW9Ca4k3cKtER7+NTcYRAtKnRr2So/7VUzKVKBgbi0CwtEHW8RHarP+MPEUOtYUpgocSpwE6fgAnvc/Q0h4TCTBCUkG1jrcgEKm0gjt66AHO5uMamnDm1FxKVH+0KvsSARpBkTO5r0+kQPQV5uwreV8KBAEg2VqJkeYm82nbXerO+L3HH2WmGmbB/NnI1OXJCB65if+2txvQJmZU5FVjXiuYsP5gCVxrkEgf7+1VTxrhqMViXWSmcyVOM4gJgo0ltywkTprv0moHBeZVt+VSYVaApPl8wMgkKkQex79ag8zcXxX8Q0srGQzZIjUW7mkM75O5SuJMY1F99LuEcyvtAAGMwEp9RYx+7UQOISsJywAQRYgCJFhBMe14nSjnD+MJfltxCVJI/FMjaBrP3moOK5TKD4uFV5Zu2flPYi8fQ+lGDY3owCCD/U68NWgBIcSklKswSoAiB2JnTcX69atnhPPLJAS6koiEynzJHsLge1UWcSoKSl7yGYE9Y7JiJAOkHTai+Exq3BlCgSrVQHY77g6yd+s0SkqdQWUMNy2eN8+JCw1hAHlmBn/ACYgWuTf0FM/BfH8IHEZc52SIgdDcifSqIwGFcW4U+L4aGyJCbKWbfi1gEnbWrX4BxcteE2teZDlkkm6ToBPSbQdDRjLT/IxbYfh8Y31lZWVVI55twyIKheZiCQRaAN+pi+1dFqASpcyEgqIIuITsSI/wAmtw1CyZEAdYE7WPoIqLxZxPhwSBKgidokTaxIIFQ1qeiDCraAiNVRlByzF0jadSZg/easDk1WfBraXJCVEQrXIoTHpOYf8VXnhiQoGQAIM7WiDe2hECKO8N5iVhQoQFF3edkEyQN/m67UKvREPJj5LqIj+A8NxxpY8za1pCpVJSlRiQDoRuBYdqKcI4u84UBSwotghKPxZDEevQXnSofHFul9S15f5kKCxABEJkKkAA7/AF6RSxilOsuZ2ioHT6bRpRunkWotW8bWZbR8UpzAG4/ESCItOWd+nafSInhTjjiSfkzAkEjRN566wIqvsLzDjHvKkIBABkiDB0Ouh7CmY8zLwuGGZEuGxUFGV6xNpgev50jxZUlHnxNO2K4Q++8pDCfIL5joJ1v+vfeu3DMc3hVJayNnEN/PIjMNjP2Mbx1onwLjafBCVEhYuepJJmInTvaNTQfmXDodyv8AieG8kRJBAVeCCTaOsflehxlm71NZAP7hfE8xvOW8TKkyCEDKB2kXPuagrxMDUDYwdt76D1MbiheJcU3CleUax3jSf1060G4jx0IkJlWaYiOswVRcbzb2qqrk2hCXFF5r5zOupk6advtSpw7iS0L8hIAmOlxBHpTvyry1/GMB9RUVEqSUzYEHpuYg3613x3JRToKLgKoxZy7sRcwPP7zQKRc6C8j6RNaYDieKcxCsQtZLikZQVbJkSnLEDf8AZmvquWkocypBMCSOs2G1MeA4fkPqftfbrSCMaaUR6F3FsYS+H3Ay5j/FWMxCFKUo98oT/gdqsTGcaQglDMeRWRa4mDoQPQ2JNhehvw6wxSxiHfxqMJMf2ptHW5+1K3D+LpDTylKvkzgpBCZAmCJJurc6zQ5cjoihfczHjV8hJ9R6wfGXtQ406nYApk/+O8UL4Hig/icTAIl9RIOoAw7Y0nrFKyeacOthULCXN07a94M+1EeXcerBvIW5Kg6jOsmAqSlI6agJFiZ70KM3IBj1GZMYAPEdxC5k4X4OJeaECFFaeyVXE2O9vb0rOHrBRAJMHQROnS53iN470/c/cHbxGTEtKMI+fKJMbgpO4/c1XeGUEOlsFRzmGzEggmwt+n11qq5OBqS+M4pa2Gm7fy/EAIOxgmO2pnWovDlEEWAkbmJ85vrCZPTTUampvH8ARCUuICkmVEZha8woDSew00rXAcIIH9RuTYK8yhEDQpFjPXQHalkiowA3NmHlLXAA/tEAnLMSneL/AGq1fiPgi7hJAJWyQ4iBJJAgj3BNV/yxws/xjJeUlKErBUrNbyyY01PlT7mrixobcTZaTPRQpiKCDE5SQRKYHEmn0QXMq9IkhU203+kGoD3AV+H4mIcV4eraJMqVspWYyE9BqdoGr3jMAMO4XG2kKV3yzG8KOk0lcxY44x0tLOUJ+Yj5RpCdbn0qYKyNQ6lPkDrvuQ+EYttlablUyUm8AmbRIt67WnWi7XE/NmzAAaIVBJI7A9D1tBqF/wD4gltJYLhIurNlI/8AGLHv/wAka7wp1kwts5Z8ykC+kXSenrOtaaY2DOB46Ih/FKYfzIc8qxbXzAkiDBsBpM9D0oXytgjhsWWlkEK8zZ6gKuNLnT6dqAvqcC8zSssAWIA2m4i4mb2Paoj76lrCl6yYg9tif0t+rFUkVcAsAbqWRxUttPPhKk+IpQUoEggSlJBiTsR6Cp/IWFViH4SuUocDjkEKCQEptI0JIiO07GoHwx4fhsQpSMSyhx4yoLWAorTFwT1H5fdx5x5kawDX8LhUpQ4UzDaQAhOmg/Edumtd4hVsZjZiTxUbjNjubsK04ptboCkmCNYPSsqkRh83mKZJuSSRfexHWsrTneCPxkkzH8GeQDnSFCdGiSYmNMoJtfWddaH4rhiHClLawrKQYiJIiQcxnMBFtrSL098JxoUQSRKvXSesdtJoD8SeHsFTLrSUePmCSQLkRqLaggX7+lJXOT8TKXwgbExDCjBBJESQYkSTIgb66RY+lAeaTkew28hYJ/8AAXtE2O09aY+HqlKZkgjKLJg3Gmvf1FB+ccOpSG1jVCvWJj3mwrEPyELIPhNXcIl5nKfmhMEiLx5T6j6996XXcKUAJWFDpJAH5a/n7TTRgGszZVEQkWveSEiBr/temLDYXCv4LK6QlaZTBBJgQQZHSde3aqAZK4P1K/4YwMyVNgZxJmZGl5ItGhj0iiXFcGH0Zh86b5Z0I09p/X2h4zDKw7mTMHEqPkVM5hKZ6EH89qlYh9ISFA+cGM3S5GxgzA6113MIrckcFxTDyf5kBdxAJSQYiCkb/qTrRLiDGF/h1kOKDsG3lMq0gSmxPU39aBBrDPGXU5VixIlJ1+o9DVgcr8p4ZQC0JzRopUkz1BP5ikjCeXxb/kac/wAbZYt80cPC8jQUfOuBGshKlEfa/tSJwrhUuvJVqFZb6j36V6Ew/KDCHPGykuZYBJJgbwOveqn/AIbLi8UkjR1R9pH+/wB6eoZFoxJcZHsRi+FT4Q+tgmQ4CpI6KRr9R+Qqw+LYZAQVKgACZNVbyuSjGshEhRUUgkCBmSoAxvA/KjfFXAXFDDoGIy2W6tZSkr6JgKKo3JtsJvXNl4id4A79wEAFKUtQIzKNt4kQPWI+1Thh80BN1KISDG52kfuCajjDKK0haEpKpyZVGCehkDUAkRqOlpYuV+H58WmU+VAK77EeUCBvJn2qcDmRUqY+NDHLhmEDDKG06JH1O59zeqf5/wCDvYYvKaEsLlSTAIQSZyEdJsD3Aq7n2jBjXaaQeL8Kxb6h4iENpSSQqQqNpSL3j+7r7VTmXQAFyHC2ySalCOqWkoWtEKGiSrTp5ToAdqb+WsS6pIzrKhcxJ03vr7j7xRzjPA0NhSVNhYOpVcn/ALjce0VXeH4itha0KkJCiJiRbSe3+9cy8x1uMTIFMtXAYqNFQI6yLmO9t53tQLjXAJUXGSlCkkOZfw5hBCkmJv06+9CMDxQZcyFAGO0A/fQfXqIAolhOOCwMCflgW2vOms+a0XpHEr1KeSt3AONxeI8y8SGyUqEgEhaRbzpAIJR6TfURXBPFGvwr3sL7HraxHrvTbisC3iG1AkEyLzO0/MJHsD0pP4nyktEqRGUXgnp0kU5SpFHUQwYGxuFmccYs5JgeUqBkWk+bv1J1ncUWb4vlHY6ydSftOtvSaUsNwNxlZDiFpNvkdySNQR5DIOoNacUbeSSpsrKTrnWlSv8AygUBC3ozQ59iO7mNZWASET6Xvp3/AMd6FuPNJc2KRJKbGI/f16UnsKdck5VKjrpPr1pm5GeQ46Q7cHy+gPvF+1t9q0pxBnB+RFR95W4mW2+oWcxSVDU31GloGh0HrRnh2MZxWIS2B5lAlSTrlgwoEWIkRPcUq8NwrLbeRxRCkSjLc3SYi21v+aafh0WF4h13MnMhOVJKr+a6jBPRIqbGwbKAI/KOOImZzB8OWnJUkQrqLH7VXvEuQcQkkNoz9E767HT2r0HhcW27ORQVFjFbKwyZmK9E4wdieYMhGjKp5M4Qrh2HfxuIQpLmXK22o3Gk/wDkqB7TvSW49mUt11RU4skmYFzI0OkCI9O1Wz8UMOThFFIJyELjrlM/bX2qncG6HQcp8qbExHok99/0pTj1KMRv5e5jmEdUSpMAHQAqH/6rKIo4igWAXAnRYjX0P76aV8rIyDuD8YcMBtK1qP4Ug/n09T9K7qwuIfxgKrlCZVJskE6dzb/1qzOLYRGEYcdyzkSTHU7D60kcvcwoW0CUEvOOHVJCTrCiT+EWAAnbrSsiBflW4WPIcho9T6gLQUogEDrOo31sSLGLVLxDK1sP5tQiR6iY/SvuL4fK8pKvE+YO7gi3lMRl08s3vIJqZw/EpcS605CXEjK4BpCgYWJ2N7TYgj1WGAo1Hulgi4A4WPJMBXl9RqI9ImJ0qJxJA8RtIJTc2B1iNxGgqdw4jJM/MABm38okG/XX31qLxhRQ42IRCipJBFpyzNt/LoINz1p8SZpxdAcYTknOiVCRGmqZ62I3M+kVrhcEosriSuAkSAfmgXI1AF47e1aoXKVpQVGypKiVAbyJ0MmdzPuK0wXNTeHcLTqVzlABsRBAKfpp7CuFgagmi25OwPLrZcT/ADVoK5BIVIuYupU32jSnHkTDPsY7wQ6VNwc4WdQE2UkG+YHKCBsaWXsS2pCXBCJJAINuokC/vI+5o/8ADtT2Ix6XIhtpCipXUqGUD3mehi1LVmLgw8qKEMtpSbVSvMQKcfiAnWQddygH96aVdqqpbmVxJx2IWDIzpSRv5QEq9gfaqs+gJJ+MLaCymHkeY+ZaUkix83kmfQ9KLcMeShlDSSAAlMdrC1/v2PpQniRABIAzAhQJj8JBA7eveuPHkrZdDgQ440TmGRMwdcqoEgbA9N7VFkQuARLkcI1GNLriEsOqJSVJAIB0B1TY9x0GlS+ROcmcRiGwnyLeCsze4IEyOqJEA63vVbr46MQvwYLDaleexKxpM9ToINtNKb+F8RwTGIafZwrmZpBQgqICSkgeYjc317n27ChXbamZ35Cl3LmKaW+dOKJwuGW4SAqCETuo6W36+1KHFefnyLEIEx5Rfte5HrvSJzJjlPlSypbhSLEkm0XubjUi/YGqzmDaEiGAr+0P8IKcVqczhvnJ819+kAHSIFtJFROOcoBtalZkkKjxEmLGIB7GNOsUp8D4gWHW1uhwTHhQDdJPmJmJ0AjXTrTFxPEvu+IltKhIBJiCIn3/ABHWTN5qVldToy5eDLZEjYfk1EhSSpszNgY1iCnoQdfSiw5JxCgFNq9ZmSRAmZsRGsbVF5XxyikNLUQpNrQLduoNrdY9KeuAceDC4UZaVBIuSNpE+mgG3pTOVn5RJQhbSJiuS8WBJI2/u/QgdNhoKi8N4H5v5l0fi/t9kgzcQCT00q4uO8aYSw6UKDiggkJbuTbaJvvGtVxwXFJdZlu8D12+u3+KX+QeNAQ/xrey06cR5UbcIcaWkORPnMpIjQyZHtpax0ro9icKhDQXhwVSpLybeQiCD0hQJIPaoD+JKCZkWEkGDruJuBa1x9JpRTjSpTwSSQpxKUm9ikEWBuZKjp/aaxLqxCyBfcuRzk9hTYLaQEKSFJgRYiRSM/8ADksOKWh1QTcgAQQf+r9Iq6eGsoDDSUEKQG0hKheUhIAM9xUPi2FlJq4pqecHNyqeC8FS46VuHcFQGqiIF9gNzlEk77Fsx3C8P4ZDaUoWRAUmJB2Ose1JreOKcU8zpCzrp1GvaDR551QTcdtYn0tHpIjUV5TEhiDPVRQVBEX+WeZXmHFQB4iCUqTchRPykImcquk2KTTUr4iYgTLTVuyvzzRuKQ8bhyvELWkQWmypRk3EyJgbGSPpQbEcYUpSUpBKvwi5k6xN59o12qzEzDo6k+VFP7Dcf+Jc9OOJyOLSCq2VtEK+qpER3pQfdOYhOW4B6TO8W19Yt6TrgmCgBSvMpWwEp3Fp+nrWjb4BzEqi+4H632nrRdm4NACgJ9CosVAHpf8AQV9oPiePgKMqgzoDaso9/UCx9z01xDAJcSUqAIOoNV1zvwXKyVMjKpu4gbbgW/cV84PzU8xCcwcQIBQok5R2NyN9THajGK5sYcT50LSo6AQofWR+VcXRxuCMTodSruG81AKClq8wBBuSRtJ8p9r2tQ/HveOpbjefM4AhOo8t5KtJkkx+mzRjODYd13MkBCTdQiCfYa0u4VxTeIL7pzBpXlaSRlSLjaxIGpqccVbUqJZloxnwnCFpaFiVG0eguJ126daHDBoxKsql5VBXluBdNrHQ2tGt6dOGtnFMqJVLZGWQT5p/Drp163Gmuh4a3HhKQgp/tIERppEQaWMpG47xqRUTnOW3WlylWYmFTEHuRsfSb1GPJxxhStJyqb8qxHzJmZHfW/cUZ4lxP/45wMOeI5hXRmZIMrYWDcJJuUXBy7bdKk8qccSh3No2VGQREAzeB2vB+lPRyaPr7kzoNgdiYzyNhcKgv4tby0CBkTJnonKnXTtTvy/zng0pQ34TmFmYS40UCw/ujKSR3JND+asWVueE2TkQAVEERmMKST1ABH3padxCkKU2VEoVYgxB/wCwgo30j9Kzz0xC+pq/j80Bf3LhxOOQlpTpUMgSVSL27d+1UjjRnedcQmCtalnNsFEmPvtRTEY9xrAPM4fzEjyoN4IUFWzHSAoRoIHSgmFxZyqDjiXFxmkAJCeqRltr+I3NvSjbMMgBgp+P42IM4tIKSEnQk5epG4tttpapvGcUtbKEIOQWCyJzEWgJO3edetQQ4Fg5pACtbzpYi+vvPamXgPLaX8KF4hyCpSovlsFEBUDqNh5egri31OZABvcRmW8lkiPVQM9yb6T67GNa+OYwSc60gje5Ppe8aHeOkWq1cD8OsIoalY6eISPoDXbEckcPaKQttsFR8uYTJHrW8LFmB5QDQEptrFZilLUuETpM9YkWja5O1joJzvLmJUg/KlNsoKhI2GgV6a2vanjhOGbzKcCQAfkSBYJ2036+tfMe5JiVD0E/laJ9fakLls6lPj18oscNwyw14WKZUSmwLYmCRqCBEyOwVf2Y+UORMQHEvOOwmZgIUgqT0UlVx6GjXL2L8N5okQFq8Mzr5tD/AOQHtVi5afiQP8jJs+Qp8ZTnOnLRbWlbY1UAr0O+u3vrUXEYBaUIJXJUSRmtG5JOgAJ+pFOnxLxyWG2lqHlU6EqPQZVa+8UnYXj7Tq3E6EWSTItlAP3k95vSsx4tqM/H+S7kZnh2ObStzxGRk0QlJi2nzE7W0obwjAru8l9GHecBU4yoKiST5p1Em9sw1qdi+MeDnC1CCDvtYxsLbW30pm4axh3cLh/GSFOeGkm0kEjc6AxEiaAbBvQjH0RxuVjxR/KorfxAXFkobMSfW5jSwAPcVrwjDMnzjXYWA7gJna15096cuM8Cwi3PBWkAuJKmlA5YKdUx/cLKHUZulIr+CcwyoXMGwUd+2lj+ca7U1SONCLN3bS5vhrzEABhlnyn+mo2g/wBsd9qf8U3INec8FjIKVAwSbFJmSDaxk20ibRV0cm81JxKfDdIDybXtnHUd7XFOw5NcTJ8+P/0Ilc68uqDxxDfzEeZMWMWB6g/7CldvnZTNltLUQYOUG3uoD86vPieACxpVec2YJtkJKkzJskJCifRJjtSs2BP2MPDmb9RFfhHGWF4fFuuKAdxJVkbzecJSMraYG+bMrpf3oLwjhSUJmf5m6lG57CDp+70d4timhBgtkgiHElO0x5on2t9KCPuEEFMKSd0qsJFwQQRN/wDnbMewajX0Rc74pRnWNfMDIMbCOn+daDcVWsJQo2QVpRm7TJIBGnvRXgXD3MY8WU5gB/UOuUTN7C+oHU9ppn5v5aCmciRCQAAPSmqIl3i6o4NfmWy2pR1URc7XggaVlI7uJcQooyzlJTMnYx1rK3xn7/2b5V+v8lnpYfSonIFTBAUSmxJFjlO1qziHE3hkbUlkIdn+YMygCkXTB3jeuvCuNF5hJWACkCDMyI/x/wAV1w7aHkhtxSZSVKBkfNaAJ2vlPpUZe+5Yq6kPF8NEGHFE7KCgIO8BMWid+tKXGMR4bipv36kDeD+5pgxOKYyhQdAEQDaBJmZF59Sf0oRheBO4iYBKTKgSIsB0/etEhHbdTsoqgO5ZvAngMOkpISCM0awDfaRvXLGYsZgZGnvvvbXTSKSOCvY3ApyutqVhyfKoE+XtIvHvbrTDw8Lxd2sxzfjvlE6kkW9ANe1SHGQaXccrjjZ1Fn4h8WSt9hqR5QoqPTNZIn26b0T4bZCCmIIudgBOwO99qEc38B8B4KMlPXfoal4QrSjMZykBRATFu4J2BPf1q5U4oEkgfkxafHcatrGgGShzKQcwAGVIH4iBGUDTpvUvmbiK0qSG2kqExIUjptcT1v8AbWoj6MNiEBTjqRlIIJWEke5v/wA0G5iLKA34L2Y5oU34oUU2kKBG21z0isXGpcH3CbIyKR6m+JxrwzOGUqjyoBEiZkykxMGB2tU3GcvuteC+y5nztp8SSYJImUkesQagYHEEx5cxG+sjqYiYtr3qzeQ3G8Th/BPztTE6lM/oTHuKeAOgJM7N+1xLw3DncuZcJzKASArzEn0TbQk3q2uWeDDDsBoqUveFGYJ2Haq/4m6pSkraSfFYWczQIkxYqAJmRpG946UwcM5zQtIk5V2BT39SIio3yDlsalAVuP8AcYsRw65W2criZIP+KXubeKIdZw+IcFkqUy6JgBX6TFvUUWRzCgZipQhIJmdvek/C49DnCcaVebxFKUhKgfxhKUHQWzXntNdh4sSB17nZOQonsSCniAZcDalAoUJQpOhSO+yhoRb7iijDoWbqCheSAojWOhHU9RGmtVxhS/kyLKXBAN/mGu53sf2a7YZnOvIjEeGtJ8yHbAwdlRM/9veiGHiDG+UGpcGEbS4WskeVxsk7fOLD3pt4nzKwyrISVr3SgTHqSQAe0zVV8G8RllyXkePYNpCrJm3iFSoBKRmIsLwdqKtYFTSAULSrKBKVH5pEkknU9zQpnbGKHZi8mFcrWehDXNHHUutQcI4tIIUoKy2jQpuRmHePWkXjfCGnl+LhnClcAnLuCNwd4o1xPiy2knIskqBhJgpHWAPbc0j8ncYHisl0+WVpcNzAJWEjr/aLDSKcjO98op0RP1m5woacBeUpZICgpUZSLZoAtY2O4irE4c/hVojyAkAyIGu1qVMfhmvEyqVLLipSpMEJWbZh2UNe8Uq8cwqmCW1KKD+A5vIoWhQUBb02NIbGS9XuPRxwjnxQAlC5SVtElBBOhSpJB20VPt7UTw2Gw2KYDThAcAglVgrpB2PrBtVQ4fjzg8pPnFpBBnaQf3vTZwbHLIE3OpAMGTuO96oCNj7iWdcnU14lwg4JZQ4FlCrJcQDmFoCTlvMbxFh7YzxOCBZIzSCnPfWCbkBUbA9dLUxYt8Yhvw3LoUPxAiN8wVFiNfek/G4bEYYkqzPMmBmSQTvZSTJ66Re9YAGM6yo3Ll5W5wCglrEOJKiIS5Op2SqdzsdxrQnmniLaccQ7AS2lJBMmJuTAqtMLxJCxZQNhKbTH+klRGs2gUS4txRxfgu3LiE+GtUmVJ/CYAN03Eze1Zl5MnGciqr8hDHEebv4tSAEpypJyJCSSoHRRBEyU2gW1020b4altxKXGsqXlAIJkBKzsdoWbf9UbGhvLmOS0AlvDuqd0KglUntpAG1O/BOWX8U4hzGJDbSCFIamVKI0KyDAA1j8qBebNSg1DZkVbMn8g4LKrEJgRKVHrmII/ID70d4xw8FJtRjB8PQ2VKSIK4n2mPzNcOOuhtlxxWiElR9hNXqpC7nnuwZrE80cRwS/FcyptnVGv9xr5XVx3OSoxJJJv/mvtIuU1IKeanFeVJE5csgBJMbmBBJ303ovwvlpOOGdLqkqQAFN6ESN+oVe+mo2pXwWDTNv36U08DxpYcSpCsihpuI/tNrg96Pgqm1EHkzCjJmI5TGHSpwp+RJUJvoJFqavh9wxrIVOhKlKBUpZEk763tuADagXN/OqlNIAQElQKXBEoVIAkHUCJ+2tCeC8+pbwhbAIe+VJnygRqd4Pb7UjMrtXEavcbhYC+R3LCY4s2nEZ/6bSoQtB+XKJGcjQKBuVDa17VLXik4LEBAQA2+sDKm2VRJGcDeZSD6dqqzDcwLKcmUJBklUEpCVC4Ii4mQBtaOtSsBxdxTjScy33k+VtME6aEi9wN9BHvWFHUgrCLKwIMsrmdttTqUKCYCSsqOgAm57CCZ7Uu8WZS4ltRQC0YyoVqpP8AcqdOyNesmAAnNPMTpwr2HWwErTnbUsrlX9SSLCLnoTIrOG80B9CW1JynKMuvSPaOvrXZA18oWArXCH8Dw1oHMlpEf9KYINzciJF/8UF535WbdKXWEBKoObLpOuk+v0NcU8WLZUFEESOgmO97+3ubEu3w+X/FKVbyNpIVOyyQEjofLm3t70KBuYIhZWXxkGU3w9RCihQhadjOvpv+s0wcO4w7h3EOo8q0kDLpOkhUbHS/Wmf4k8iqT/8AYYTdJkgbgdhqR99KRG3c4kW9TqNJ9qrqRhrEs7jTbWMw/wDHYcFD6UqJAtKkpu24nc2AnWMu1qrdziqlpDjqAuYk3zC2oULz2M0W5Y40cOvKpUNKhKhMgHQKB9r9j9NnWSlTiCLJWpKZNoN9Y2sY7UDgd1Cxk/rcGYXmNtS0NNMqdJNs+ZZJ6hBnbsIimLjoUG0+MCFukEpF4CQbfVZNt9K05K4clOMQ4BeFAmDplMj6kVw5oxocxTh0SmW0mRBy66/6iftQcEG1h83JowS44lCRYSJMzaLQQqZvBj9bQb5B5UTiFrxTzYU3dLaSJSTJCjHbQHrPSguCwRxDqGkJMuKCRuL7mFbCT6A16C4fwhLTaG0DyoSEj2GvqdaaixWV9VKg515eQ0gHCoKFhQJGdRTEGwSolIvBsNqF8k8x/wAOCjEgkFRzE3Pqeo/zVzcX4GlwEEVUHNXw7WHFupdUAbkESBA/KhyYuWjOx5iszmrGoceS3gzK1DMSkJyhF5Uop0A3n8zS8HG23IElMxobCBe2nWJF6kcERiQtrBoS2hLoJDg1UM11L3KhERpcbU8p+GuHRKnFKWo6krULx2PTal8hj0Y4Aubld8TCMqvDWpJOuUmCdIIn7UPwri8QPDfcbCWhYq+Yg7C8fXSnfG8lKzBOGe1mEqAMkAmAdTb8qVeL8pY1v52FKAJ+QSPWKYhDi4DjgagHG4gFYDY8ibaagdBp6E048I4Y682HmFpcTJGVxJQoEaiRI327UC4VwjEOHIjDOlU6ZCAdvNNhV58j8pKYwoDqQlaiVFIvlmBE9YF6YwvUUGK7uVFiVvsqBW2uZOYp8wvMmCTfuR31vXPB82R5FSImc0X3udM0z5j1+tn8x4tlt4sJw7z6wAV+GiyQdJUSBMbCkfHN4R8/0gU5iCdFpNpSRNiPoaVSg1GhnIuCGksPODwz5lKg5bKMkAEEb/Y97UZ4lwjEsp8RIW+gRKhdY6ladTp8wn0Fq68C4dhWHEusNKLk+QuL8gkHzZQdu+lGeL4hbgIVCkq6TEdI6TIne9bYupny7Gp95K5jS2hC3lhTap0SVKETABAi9rHr608Ybn3B6fzB6o/zVU4LBNtA5RCZ2uJN9L+lh+VdXhJPSxOs27xWqSJjIG3LnwXOeCc0eCf+sFP3UIob8UMcE8MeWgghQSJBkEKWkGCO1U86+EiZgbyRa2/2o5ieOoVwx/BHMHUkOpBFiiUrt2sbxFGcmqMX4qNiJmFxawkAFY9EyNes1lc2sA+lIBbc0myFRBuNOxrKVxEfyhjj3J6mlEoBHbb26GhWFxCpyr8sSPMbiLxOsX07CrGwXM2ZvLiEhwaBVs1upFj6n/NAuP4DCPiQY3GZMEehohkBgcWXsRa/+ULKgQQCI6ZYOtjIuLXB3rnjOc5GQtg+yR+SR3PTtXzH8s4hIGUB5BMgjX3B/wB6FK4E6351oKQLwY0760XFDszC7DQhfBuKeQEkhAAKkpBnSdUlMk2MxHW2xXkVYwuN8TUFC0HsCCr/APGv7AjhDhgXSAUxeZiZtvNjETNtLGiuJCgAq4GYAW2UqCRGxBmhZ6NTggI3JWOwSnEqKz5nFqUoxM5lTqBPS3+aAYvhym0OWMsyU7EfiH77U0uLkJByx33kSSfX63qbydhEvOvtqAIKBFv7TBH0VQI9mo3IlLcrzgL/AI76PHLnhzClNwVgRqARBj3NeoOWeEsYdhKcMB4Z82aZK5HzFW9q83cRwqsFiltkKSEHynUFBnKT2jyz1q1OQObg1laWqWFfKYjITGg1y3v0/NoZVaJZGZdGWdiMMFAgiqc5/wCQltqL+FTIklbYn6pjvqN/zupKgRIuDoa0eaChBpzJcnViJ5NeUozBM6FJEEa2++/ajvDXVLaS47AUQQSYuQIn6AffTWrE+IPISHCXmQEuRe1j6iq5QhTASgkKWkeYWgKmYmPfap3+pXio7h/h2P8ABbW5MqS2SBJ1IyjtYn86WMUuJTcDNO09Ln6i/wCprvxHEApSlJkKOxEwBPSR+EaRb2rgtqdSJAyAxPyi+lpncW9gKFBqEx3LA+DnC8763yPK0jIk3jMomYnoAdvxVcITSp8MuFFjAoKvndJdV7wE/wDqB9aM8Z5hw+FEvOBJOiRdR/7Rf3NUqKG5G5LNqT3EVVHxL50aQhzDsDxFkFK1fhTNiB1V30HetOaufXX8zbILLWhP41XiDHyg9qr11AM5oAOs621sBf8AelLZ76jEx/cFYbHkjDrCoUglJA1ixNhsI+9WJhuJ520pzLUk7Zz6A7dNbbTNVzj220LCiIQowoAAWP4gNAe9tDRDh+KXhFAkF1lXyqSJBi3mTsZPvtNJy4gRYlmHMboyyuCLyvsGLlxH1Jg39Owp2564ynB4VxwZS4QUtA7rItboNTQDk7hLk/xuMSWktgqbbVEjykFaukCYBveTECq35n5jcx2JLsnw0mGxPypny22JsT1J7CuwBkX5e4r8hhkfXqS+A8yYtD7Q8UrUVDMDBzFRuCPSY00tVs8+cwfwbCSiM7isie1iSfXQe9U5wPEJD7ZiQlbahrcBQN49LkjUjSnL42trUw04kmGlnNAmyov7R96Mg8SBAoF1udeGccCUBQurVRO8jUzrbf8AZAc6cOaeHjNkNPbqAMLB/CpMXtJGpoLwJ5TuRJUEFXyquEnXbYz0saav/gXQg5ilYUCMwPlAOtv0OsDWKgH8Z7nokBh1E5L5CUqECUgg6fMJ2/dwO9ccVx7IAVKCToQOg2ifXaevSpWFwiDhMpV8qnUZtSlIcXc7abdKGs8sF9Wc5sgPlTqqNSTOnpVxK3ZkIVuhI7vNSlEhtvPrAItvfXNuKIck4ZzGYkNOpIQUlQyxYiDJkT+xRAYBtpGUJjqQLntpNhMfptYnws5b8MKxKxdwZUTrlsSY7kCPQ1qEE0BMyAqLJhPgPJjDJzBtJV1Ik/U1WPxewwbx7akkIVlJzHudI3m9XzjMQhptTiyEoSJJOwrz3x/iyuI4txzJDKR5SRMDQT33AuSb7UT0NRWIkm5Ce4iubAkW0SmNO9fKj+M2LZSe+VP6mspfGP5yRw/G+IgZZM6+wi8A20MaWmpmDaeUtaQlOZJEkqgAEWJSLm19rb0N4PhksYxTYVKVKPhqUBcjX7E/nTTxVLYcWRZzyKje7aBYe2lKcgRuMcu4a5Yw623G1OuJWhZKFgJSAnYRF7Ki5kxN6ZuZeW0ONqGUXBH1FU+/x9xpXhk5iTa9gd7b7E3kR3q2jzyy454ZQQkwM5IsoyLpFgJGs/rTcXVH/kRnXdrKR4cYUEKUJBIIJIAIsQI0+lu8UexSUONwjMnOCFJMCCLZhcW0trqdqi8wYctY7EMylALuZCpI+chYnUQJP0muGBcNiTrJnSZneY2P7tWstm5wbUYODLLrSVbiCRBUBFiI9fz3pq5TyIxLZj5syZ0+Yd+8fXtSNy1iCl51HUhVo0WJNt4VPselNTa0yFbwSLix1kf40t61KxKPLFAfHUn/ABW5RLyQ+0P5rQNv7k6lNt7SPcb1VvCMYptQH4J06XBmOmnTfavQnCuIpxTN/wCokALH5K9DVQfELgBwroebH8lRMgfhUdo0vtEbjpVbUwsdSLGSp4nuPvI/NBbPgPHyFRyKM+Qk6EkfKSbdJqx685cD4jIGk2ny99J/ZtqIqxOT+dggJaxBOSwStWqegUdY0vt6V2LKR8WnZsPL5LH3HNyK8583ryY15swcrisoFvmM36yFATXo7GOpSgrJASBM7RrNeYeZULxOOUQ2oqfcOVN0k5leURYxpftR5K5AGBguiROeKcP8tw6ZovoIHVP50W4bh0qcT4zgQjMApZvabwRuBPvT5xjklDWCSnKCW0XtqRcn3M1U7ODykrMHLsfKACT0t6a0IFahcrlscwc+uO/y8NLLIEZ4IWRFjp5RG2vfakxxwKklSiTqo39yRfrvsfcScWvYlKSCCCbEa3tMEj8tormcalNlLNiRAJkHQ+n202iuNnuaoA6k59ZFyCbwrbroTf8AYneQ+PeAv82hIF46gmftRnBYZKwCtUJiQlAEk6f1IAPoCa48YcSEKDbRCU79t1HrfWsE4n6gtzljEvhtXkAWYyp+ZNp8yQANtulOXCOSsUy4hYA8MAZkJWQo+hWkiT6fSl3lrmVxh9stBCgZzBWYgx0OoVrHvarBe53UsAIQhClaKzZiLiYTA0vcgxSnOTr1GoqdjuTefOYkK4f4LMoUtQaKT8yQBJFtiBE9zVYYPCm5kagAjtGn1tbrRji2LDwTnCgsZfPM5huZCRqDpH9tRFJCUiJjTWf8fpb1okcuNzGxhDqfeEYcrebSCCVrCAIEgqIEwBpefarp5j4eHG1JUMwIgg0rfC3l4qjFuAgQQyk95BcM9rDtfpVj4lsRTlWxJ8jb1PM3H0nBvBtDuQFUwROUEjzW2GsdqZeK/wAUWIbxKxIkLEFtYImQQN9tda6KbaxXEHV5ElObKdyQkwCR39N6kcb5fw3iOFhSmjP/APMwknQgp0Pm7VG5Qt11LcYfjv3F3lnOUobVACBlJjuSVHrcm/8AvBZMflQLEREmxIPudx017UDbUtpClgndK5tca2Fr2Md6ZOEcsu4prxXcyUqHkRcEjqeg6D/FEVLNYmcwi0YK4TiUrxAJSFtJMrEkBW+WfxRvoDp6XxgnEqQlSCCkiQR0rz+/w9eFWUqkJNp77H1i3sKZuUOb14ZeRfmaOonT/Unv23p+P4dybL/ILEYfifwzE4jIlu7AupAUQVGd7aRVW8xJfDWRLXhJFgm0dbkTO2vSvQ7TyHm0rQQpChII0NAuL8vodBBSKNsYvlFLlIHGeZC4oapcneDA+kVlXM/8PQVGNKyu39TeUD4jhbGKhASUAQQ4IzCN5/WhXDuV82PUkuLUMkgyZOQhM5uwt7VG5b5juYUL3uof+1qd/hthRicQ7i5lKP5SO5N1H00juT0qZb58ZXkI4chB3HeUW0MOJbZSFLH9S5UCCCDmN4kCwpDwGKWlXmkFByqT9un0P+9XzxPjuESrw1LCtlEXSna6hae1VPz5w5DbzeIZhTb1swn5hp9pHtVGupKCfcC8y44qLT34svhKOoI1Tv0Khre3rUNDsQQSAYvuNOhtr72ol/DpU0pokpCrp6BWoPXWLdqX2DKSmSCkmRvmG3X99DRCa2jDy1ytLqeyFdCT6dzqO570dRjXChIMgj5b9YN7XMxHWKD4BaBg3HDp4qE3trkk66XJ2piwjTbgSkqykwo3HWxI/elTZAF7lOAlgZ35X5iLai4ghSj5VakHpmHW3UGnhxxvGMEqR5VeVaDeN9foQdR7VXDiWh4inEZVkwlwHKZ7EQZttTx8N2VHBqWtal+I4ojOZIjyxJ10rcTW1epn5CBVv3Kj4zhHMDiVMnMpCjmbUBJUDoRF5BsYvItrXc8WGckyDqZG/rP50+c5qC3ktAD+V5yYBIJjyzt5bmOo6UhYjCIdeWp5JAVCkEEpUExPmGhzaybCT76xW6nIH43DWHeD6P5bykLTaPmBHQJMifT70S4Fjjhn2ncSlLuUkIiAsEgpJnKJtt1qTyXwVptjOkEpcGaVb9vbT2oBzHjAkEBUQsQRqfw3+u+tqmDfyUJQy/x7lw4jmDBuMKcLqQgABQUDInQZdfpNUlxvh+HU4sYd1wgnewEnQDWBXNnitiCpUQPmE2sIkW6/auZaSbohJ26GNZ31/KrbJ2ZDwC9GQU8FhJ/muESNMt9ov0E1NwvD2UEeXMtVwtRk+vQAG30rg6HM2WCrukTfWZJ9BUvDcKxbh/pWMTmUBMGdAD9BW3O6ndXGEgRNh0HX9R9KD4rHomAIm8kHTWDBv0t2piHI7qrrVHUJED71Dx/J6WxLioT1Wox9zXACYXi0wwl0Kbb/AKgOZJOhjVJH7+gqaw+WE/z0rbO5g3002IMddzUrE8C8JsOs5biUEGQrtIMdfpXDCcZxDqC04YSQQpMTI6GfYTr9axm5DUNPj33JWBxC3yp0ggHrEAffWI9u9HeW+Hh55Jds0g5nNJXGiQO9geyTfShaZS3YEp0MRfy2/TSp/BcQG/IDJETfciTr7iewqdzxW1j1HJqaWZxMF4tqaxDjHh2ypjLHRSZF9IobzTzY41hS2pwfxKVJhSTl8RE3MT5SJuNNxNwFxzjUGNCT3+kWsep9jSfzfiitxK0rSpMEnKQenlJ+0RQ4nyM1GbkxY1Wx6nPB8U8JxbiVFN4GmpI6g7TNNHCnUp8xIAG51EbG97Aaf4pIxHDXFpC0KuJhJ09j1017UZ5Y4aMRDeIxaGZhJQoZVegKoEek9LUTYr/UwVygdxvwKA8tttHzLdzadTr7JAJqwuaONN4NnMYKlHKhJ3VBP0gV15Z5eYwqB4SZMQXDdSu5V36C1LPxY4Wt1gFGrZzD1p+PGUWTZcoyMPqKXGeLqfC/GEDUED5L20270HbczJBsYsYnXtbT61pw7EE/2mL3uNdCO+kd6hcQw3hHx2ZKT86RtB+aAdI1G/tfiIQ1HblPmtWDXCpUyq6xax/uTfWNRvVu4PFNvIC21BSTuPyPQ9q854V9LyMyVAkX1F+hixO0+9MXKnMbuEWSgymYU1PlPU9lbz+laj1owcmPlsS7SwKyl1jn7BlIKlKSd0lMx7ixrKdyX7iOLfU85cMwa3kpnDoGeyXCtLWts11CQNdDJqxeB8vnh2CxL6Xs7imVISUK8onpc397dqHtvYDDtgoR4iza0ZrW+bShvGMa4lsqy5PEBBQDMpJAAOknee3tUwy2etSvw0O5iDI2O0Qem8e2u1TvGDuFxDJt4cPIm+h836W7mhfDnyUjLHrqT5SNx0/MVMwqf5mVGikFKtQIULflWFqO5vGxqccK6BBgSIMja4tEwT60M4rh0IdU4YSlyDcfiETp1sSO59pPESEOSASB8xTHUiyTrBFwYqSp5K2CfKq4KZFlai06GbHpW8uJH9zStivqCTjv/qvMQFJWpJKjoCBeNzon/wBqD4NTqVpCLKIAiTCoG06HtpU9TzcJUk/y1z6pV0P76dalM4ZJsowNiNtTI6HuOlNvW4kDdiE+FcsYvFrSVJKNBmWoGAO0k+gq8+DcPSww2yj5UJgTqepPcm9APhzjU4jDiY8VvyrjfouNsw+4NOZbrkUDqLyZGY0Ym8S4SlLzr0z4iYg7WAN+hA/Oqu4/jFYdYStCFpFkOKFwBoPUDftPpePEcNINee/icSrGeEJhABPqq/5UDYVY7h48zr1N8Lzh4QWloqhfzJB8vqBoD1I1qHxTDPPthzRKjKTMzE6kWF+nQUCwXCnFqSgSSogRO5MAH33p85qximFNYRr+my2kG3zkdT3ifeu8SoeQ7hnK7jiYk/xC0EJUMp2+g0P3jvRTCcSBsTCtY/u9dBJE/Wi7OETilKSygWElLh7gGwBsJmaCcz8uu4WFZYQoTYyL7g6x60XkQnj7g8XA5eocxGJ8MEyYAgZ4BBjTv6Cfw1K4BzE446lhLZWtUedSinIDcDKBMbgA9L0K4eyE4bxnkiCMqEEznUfa2xudArXSpnL7HgAFRyKiNDJ1G/setJcCiPcoUXRlm8OxuJTiUIxKmSyuRmCSkhf4Rvr3NLHxV4E2rENkrWpagP5UwgAGAesk7AjTtXPifGfEZhRSVBUHtof3elPifHlOOoUtSlFKEoBVuEqUJv8An/mhTI5BHuY2JOQI6kzFcsOYdtJaeUcxu0r+n65Zj0OtQmmjnIIhYHUwR1zdBInpNGMZx4uFKEkZRZIneBJsDvvJ00F6HcYxaWmg6khLzagob5iRcH/SQYPWjRjq+zMdQLrqE+XuAuOpU4uyQYSOpGp9L/uKG8axLeGdBzJUoeVxIVcDrG8dKm8T4yplkttOZfGyqOUyUiJMEaHQH0PrS0pKChYUmQq+YHTUgwbz70QAYbEXtWsGMeO4vhXWx5zm/CAJJ7Cfy7b2oDiWw00VOI8y1WSsQQmLA23k27i1GuW+TihtDoKkOqRM9Mw0j096jcw8BPlDiwVrVAmwmPU/nWIgx9HUJspyCj3I3BeL5UFBQFKVoqxgWsJIEzPtY0U8VJIKkaifXeAPttrvtwwvIeVOYvLBibEAfU7d63e4qVJAMhYAv/atPlMSNLT6GlsysbWMVWApoR4Zx51gAtPOtC3lBlMbeUyD6x6xNMjfxBK0FGKbCpsFogE6XKDbcXBFVu1iFQcyHCYNoEZtrAxr202mvnhOHRpevTofSI1P0py2IluJk1WNaGJIZUVBZkJiCDN/nEdYokHh5VgJy3mYEjva9zprr0sn4zBvZkKDagpJmSLUV4VjAk5XBlJsLTE7xIkbXn721hW5ym9TOJcNU3/Pw921AlbYFxBuQDtoaxri4WAogm0qN56Ezv33o14+VZKQCmYSBpcg2t9tpoTzLwMAl5gRF1N6j/qTt0t/xQBhdGEVIFiFMPjvKIKSI1ymvlV+ccfT9+1fKZ4jF+UQnw/jCZAWCbgACx9egt+dGeZOMeO9DacqWxpv0E+l6ysrHQcxMXIShkXg7wgi5KekbmwkjW3XT1ipDvG3mlvKSlJJT5Dbykj5u8XIHU1lZQEDluNBPGC2OJ+KhKcpzoEHSFAAazeYEVM4s60SktJVJIsTqrS+06CR0rKyiYU4AmIxKWYSx3KamhlIANsxCpBIBEx1v9qCsOEKLatUmPp39IrKyjWKuM/KvMBweIS8JyTlcH9yLZrDcG47gVdvMPMuHwbaXHlGFmEBKSSowVR0FgdYrKytBq5jiyJXfFPiotdmGUpHVw5j9AQNPWkLEPjEPlxwDxFmTqBIEjTYAVlZQN1DUATRl9TRzt2M6jUXJEH1E18dxJJKyqVTMmZN9z/v3msrK4CFOCcYpo5miUqFpsLyZ0+lbca4wpxmHVEk9fyEWiL7VlZW8FJBmhyARPjHE0vJRlSScOCopJEKzQDbSwEj1NSsRzAhScikqJFxoCCf9Wuu4619rKHJiXlczFkYgyNgMI5iXPCYBkquSqLAb3vE/Sd7UV5v5cCQ0lFlNICCdlakyPUk+9fKyiArqLZyYDw2DxSScicwJP4k77eY105j4Y402nx8virIyJToLSSo9do/OsrK0VdzCxqoIwhyiB9Rr9aY+WOF/wAXiWmFRlIzOf8AQmCbzvIHv71lZRGb6l2O4IBNhVTfETEZHUTpFh/3X/MVlZQsAdQcZINyDiuKOJYTKgUokXkm5sCd4NhahGDQ44sJbQSFk5RmANh5rk3Fpv3te+VlAgHCUZCeUJcL4ypABSQoAaKEj77fenvhHOWDsl5lSTupABT6wYV7XrKyjOoqr7jkzgcLiWgtoBSFCQcpH2IFVxzry2EHMm0XBrKyt7FxXTRUwvFVgKQR/piBpA6eo+pozwXFNu2mLmLG0nTTvWVlTuoo1LEYki4v8V4Wnxl+Ua9T+hisrKysDGu5hUX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45" name="Picture 5" descr="C:\Users\Usuariox64\Desktop\dcc868551287ebdc3d2ab8e22410cd5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253458" cy="284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s://encrypted-tbn3.gstatic.com/images?q=tbn:ANd9GcTpgzU15K-wyvSO_YmwzbYdVCqYkDLLcOZjnhDVMaKAnu3e4u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4638479"/>
            <a:ext cx="3221363" cy="214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563888" y="4659017"/>
            <a:ext cx="10801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5000" dirty="0" smtClean="0"/>
              <a:t>+</a:t>
            </a:r>
            <a:endParaRPr lang="pt-BR" sz="15000" dirty="0"/>
          </a:p>
        </p:txBody>
      </p:sp>
      <p:pic>
        <p:nvPicPr>
          <p:cNvPr id="10249" name="Picture 9" descr="http://pixabay.com/static/uploads/photo/2010/12/16/17/02/cigarette-3631_6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747797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8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82" name="Picture 2" descr="https://encrypted-tbn0.gstatic.com/images?q=tbn:ANd9GcQl17oYFyApaOEKxnQP--bh1lN1w2jy8wzLJ6qfsPB3UL2X58Q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8" y="0"/>
            <a:ext cx="9158808" cy="686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2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http://vmulher5.vila.to/interacao/11031805/corte-a-corda-34908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7615"/>
            <a:ext cx="9163472" cy="535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46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 descr="http://s.glbimg.com/jo/g1/f/original/2010/11/10/cigarromat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88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94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 descr="http://img.cancaonova.com/portal/clube/destaques/mat_29mai13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9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80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4WdWLygs4_U/T8ZybLNKyjI/AAAAAAAAFqI/LqTieUhGyNA/s1600/parei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42"/>
          <a:stretch/>
        </p:blipFill>
        <p:spPr bwMode="auto">
          <a:xfrm>
            <a:off x="251520" y="2420888"/>
            <a:ext cx="8659091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17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 descr="http://img1.recadosonline.com/598/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8"/>
          <a:stretch/>
        </p:blipFill>
        <p:spPr bwMode="auto">
          <a:xfrm>
            <a:off x="5730" y="0"/>
            <a:ext cx="91382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38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CIGARRO ME DEIXA MAIS VELHA!</a:t>
            </a:r>
            <a:endParaRPr lang="pt-BR" dirty="0"/>
          </a:p>
        </p:txBody>
      </p:sp>
      <p:pic>
        <p:nvPicPr>
          <p:cNvPr id="20482" name="Picture 2" descr="http://protetoresdapele.org.br/wp-content/themes/Broadcast/Broadcast/thumb.php?src=http://protetoresdapele.org.br/wp-content/uploads/2014/09/foto-mulher-cigarro2.jpg&amp;w=581&amp;h=252&amp;zc=1&amp;q=1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24944"/>
            <a:ext cx="9067879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3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1506" name="Picture 2" descr="http://www.sobrecancer.com/wp-content/uploads/2013/06/20050817-oral-cance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" y="-28575"/>
            <a:ext cx="9142240" cy="686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1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s://encrypted-tbn3.gstatic.com/images?q=tbn:ANd9GcTSDI62NgE_X5k1Sad7YdhJPZi240Yvk9ODSr_NYD-nqV8NYCj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9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https://jssodonto.files.wordpress.com/2013/01/cancer_de_bo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89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0" name="Picture 2" descr="http://diseasespictures.com/wp-content/uploads/2012/08/Skin-Cancer-Symptom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26864"/>
            <a:ext cx="6804248" cy="681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3554" name="Picture 2" descr="https://encrypted-tbn1.gstatic.com/images?q=tbn:ANd9GcSc229fyMS-gfDd_ypsUQnAy12SZC-xA2keP-nFb8u8sNGVQ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49" y="3356991"/>
            <a:ext cx="5673597" cy="347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ages.minhavida.com.br/imgHandler.ashx?mid=13650&amp;w=245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58"/>
            <a:ext cx="3672408" cy="449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187</Words>
  <Application>Microsoft Office PowerPoint</Application>
  <PresentationFormat>Apresentação na tela (4:3)</PresentationFormat>
  <Paragraphs>83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Tema do Office</vt:lpstr>
      <vt:lpstr>Apresentação do PowerPoint</vt:lpstr>
      <vt:lpstr>Apresentação do PowerPoint</vt:lpstr>
      <vt:lpstr>Apresentação do PowerPoint</vt:lpstr>
      <vt:lpstr>O CIGARRO ME DEIXA MAIS VELHA!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Tireoide </vt:lpstr>
      <vt:lpstr>CÂNCER DE TIREOIDE</vt:lpstr>
      <vt:lpstr>Apresentação do PowerPoint</vt:lpstr>
      <vt:lpstr>Apresentação do PowerPoint</vt:lpstr>
      <vt:lpstr>É DIFÍCIL, MAS NÃO É IMPOSSÍVEL:</vt:lpstr>
      <vt:lpstr>VOCÊ ESTÁ PRONTO PARA MUDAR?          </vt:lpstr>
      <vt:lpstr>EFEITO DO CIGARRO EM 2014</vt:lpstr>
      <vt:lpstr>AS INDÚSTRIAS DE TABACO CONTA COM A SUA DEPENDÊNCIA:</vt:lpstr>
      <vt:lpstr>MILHÕES DE PESSOAS CONSEGUIRAM PARAR DE FUMAR!!!</vt:lpstr>
      <vt:lpstr>DICAS DE HOJE</vt:lpstr>
      <vt:lpstr>                      CAFÉ DA MANHÃ</vt:lpstr>
      <vt:lpstr>INTERVALOS</vt:lpstr>
      <vt:lpstr>VOU EVITAR COMER:</vt:lpstr>
      <vt:lpstr>VOU AUMENTAR NA MINHA DIETA.</vt:lpstr>
      <vt:lpstr> Dor de cabeça</vt:lpstr>
      <vt:lpstr>Apresentação do PowerPoint</vt:lpstr>
      <vt:lpstr>HÁBITOS:</vt:lpstr>
      <vt:lpstr>DICAS :          GOLPE FATAL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Usuariox64</dc:creator>
  <cp:lastModifiedBy>Usuariox64</cp:lastModifiedBy>
  <cp:revision>17</cp:revision>
  <cp:lastPrinted>2015-04-03T20:35:00Z</cp:lastPrinted>
  <dcterms:created xsi:type="dcterms:W3CDTF">2015-04-03T18:28:28Z</dcterms:created>
  <dcterms:modified xsi:type="dcterms:W3CDTF">2015-06-15T12:26:18Z</dcterms:modified>
</cp:coreProperties>
</file>